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1"/>
  </p:notesMasterIdLst>
  <p:sldIdLst>
    <p:sldId id="256" r:id="rId6"/>
    <p:sldId id="259" r:id="rId7"/>
    <p:sldId id="260" r:id="rId8"/>
    <p:sldId id="261" r:id="rId9"/>
    <p:sldId id="258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900"/>
    <a:srgbClr val="7F1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101" d="100"/>
          <a:sy n="101" d="100"/>
        </p:scale>
        <p:origin x="126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9471DB-B463-4138-B557-DDCEE6EA1C90}" type="datetimeFigureOut">
              <a:rPr lang="sv-SE" smtClean="0"/>
              <a:pPr/>
              <a:t>2017-01-27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8D18B-DEA0-4FA7-9201-3F2DF621C670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rgbClr val="7F1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pic>
        <p:nvPicPr>
          <p:cNvPr id="8" name="Bildobjekt 7" descr="Region_Dalarna_ne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6368" y="908720"/>
            <a:ext cx="5257800" cy="4000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5D727-3638-49D9-8D4E-4C0FB136A566}" type="datetime1">
              <a:rPr lang="sv-SE" smtClean="0"/>
              <a:pPr/>
              <a:t>2017-01-27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dirty="0"/>
              <a:t>Sida </a:t>
            </a:r>
            <a:fld id="{442FF2AC-5952-4A76-A4C8-7FBE2B12418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 descr="Region_Dalarna_ne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47556" y="6397327"/>
            <a:ext cx="2628900" cy="2000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0795C-EB96-4E3B-B3C0-9DD392EB8736}" type="datetime1">
              <a:rPr lang="sv-SE" smtClean="0"/>
              <a:pPr/>
              <a:t>2017-01-27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dirty="0"/>
              <a:t>Sida </a:t>
            </a:r>
            <a:fld id="{442FF2AC-5952-4A76-A4C8-7FBE2B12418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 descr="Region_Dalarna_ne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47556" y="6397327"/>
            <a:ext cx="2628900" cy="2000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ista sida">
    <p:bg>
      <p:bgPr>
        <a:solidFill>
          <a:srgbClr val="7F1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First_region_ne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166937" y="933450"/>
            <a:ext cx="4810125" cy="49911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5C4C-5E8F-454B-AD12-E05C3B98FAF5}" type="datetime1">
              <a:rPr lang="sv-SE" smtClean="0"/>
              <a:pPr/>
              <a:t>2017-01-27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dirty="0"/>
              <a:t>Sida </a:t>
            </a:r>
            <a:fld id="{442FF2AC-5952-4A76-A4C8-7FBE2B12418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 descr="Region_Dalarna_ne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47556" y="6397327"/>
            <a:ext cx="2628900" cy="2000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830A3-5800-49ED-97ED-C98F57EDF657}" type="datetime1">
              <a:rPr lang="sv-SE" smtClean="0"/>
              <a:pPr/>
              <a:t>2017-01-27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dirty="0"/>
              <a:t>Sida </a:t>
            </a:r>
            <a:fld id="{442FF2AC-5952-4A76-A4C8-7FBE2B12418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 descr="Region_Dalarna_ne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47556" y="6397327"/>
            <a:ext cx="2628900" cy="2000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D0B3A-A22B-44DD-A5E9-F4AFCEE0434B}" type="datetime1">
              <a:rPr lang="sv-SE" smtClean="0"/>
              <a:pPr/>
              <a:t>2017-01-27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dirty="0"/>
              <a:t>Sida </a:t>
            </a:r>
            <a:fld id="{442FF2AC-5952-4A76-A4C8-7FBE2B12418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 descr="Region_Dalarna_ne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47556" y="6397327"/>
            <a:ext cx="2628900" cy="2000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E596-95FD-4FDD-B9DA-23F1AF7AE293}" type="datetime1">
              <a:rPr lang="sv-SE" smtClean="0"/>
              <a:pPr/>
              <a:t>2017-01-27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dirty="0"/>
              <a:t>Sida </a:t>
            </a:r>
            <a:fld id="{442FF2AC-5952-4A76-A4C8-7FBE2B12418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objekt 9" descr="Region_Dalarna_ne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47556" y="6397327"/>
            <a:ext cx="2628900" cy="2000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826C-7429-4141-9D70-38E357B2ACCC}" type="datetime1">
              <a:rPr lang="sv-SE" smtClean="0"/>
              <a:pPr/>
              <a:t>2017-01-27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dirty="0"/>
              <a:t>Sida </a:t>
            </a:r>
            <a:fld id="{442FF2AC-5952-4A76-A4C8-7FBE2B12418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6" name="Bildobjekt 5" descr="Region_Dalarna_ne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47556" y="6397327"/>
            <a:ext cx="2628900" cy="2000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83F10-AF4D-4D18-AE07-B4D984AC9909}" type="datetime1">
              <a:rPr lang="sv-SE" smtClean="0"/>
              <a:pPr/>
              <a:t>2017-01-27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dirty="0"/>
              <a:t>Sida </a:t>
            </a:r>
            <a:fld id="{442FF2AC-5952-4A76-A4C8-7FBE2B12418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5" name="Bildobjekt 4" descr="Region_Dalarna_ne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47556" y="6397327"/>
            <a:ext cx="2628900" cy="2000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D67B0-9CDF-40F7-A1C2-21CB0DD4285E}" type="datetime1">
              <a:rPr lang="sv-SE" smtClean="0"/>
              <a:pPr/>
              <a:t>2017-01-27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dirty="0"/>
              <a:t>Sida </a:t>
            </a:r>
            <a:fld id="{442FF2AC-5952-4A76-A4C8-7FBE2B12418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 descr="Region_Dalarna_ne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47556" y="6397327"/>
            <a:ext cx="2628900" cy="2000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A285-1C2F-4470-8496-41210266A9DF}" type="datetime1">
              <a:rPr lang="sv-SE" smtClean="0"/>
              <a:pPr/>
              <a:t>2017-01-27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dirty="0"/>
              <a:t>Sida </a:t>
            </a:r>
            <a:fld id="{442FF2AC-5952-4A76-A4C8-7FBE2B12418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 descr="Region_Dalarna_ne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47556" y="6397327"/>
            <a:ext cx="2628900" cy="20002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7F1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520260"/>
            <a:ext cx="1018456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7B8C782-2B85-427F-87EE-2B562690B968}" type="datetime1">
              <a:rPr lang="sv-SE" smtClean="0"/>
              <a:pPr/>
              <a:t>2017-01-27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763688" y="6356350"/>
            <a:ext cx="4032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67544" y="6309344"/>
            <a:ext cx="1008112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dirty="0"/>
              <a:t>Sida </a:t>
            </a:r>
            <a:fld id="{442FF2AC-5952-4A76-A4C8-7FBE2B124180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2700" b="1" dirty="0"/>
              <a:t>Trygg och effektiv utskrivning från sjukhus – vårdplaneringsprocessen i morgon</a:t>
            </a:r>
            <a:br>
              <a:rPr lang="sv-SE" b="1" dirty="0"/>
            </a:br>
            <a:endParaRPr lang="sv-SE" dirty="0"/>
          </a:p>
        </p:txBody>
      </p:sp>
      <p:pic>
        <p:nvPicPr>
          <p:cNvPr id="7" name="Platshållare för innehåll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437446"/>
            <a:ext cx="8229600" cy="2928974"/>
          </a:xfrm>
          <a:prstGeom prst="rect">
            <a:avLst/>
          </a:prstGeom>
        </p:spPr>
      </p:pic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5C4C-5E8F-454B-AD12-E05C3B98FAF5}" type="datetime1">
              <a:rPr lang="sv-SE" smtClean="0"/>
              <a:pPr/>
              <a:t>2017-01-27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/>
              <a:t>Sida </a:t>
            </a:r>
            <a:fld id="{442FF2AC-5952-4A76-A4C8-7FBE2B124180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8" name="Rektangel med rundade hörn 7"/>
          <p:cNvSpPr/>
          <p:nvPr/>
        </p:nvSpPr>
        <p:spPr>
          <a:xfrm>
            <a:off x="1907704" y="1197249"/>
            <a:ext cx="819150" cy="342900"/>
          </a:xfrm>
          <a:prstGeom prst="roundRect">
            <a:avLst>
              <a:gd name="adj" fmla="val 0"/>
            </a:avLst>
          </a:prstGeom>
          <a:solidFill>
            <a:srgbClr val="006428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  <a:ea typeface="Times New Roman" panose="02020603050405020304" pitchFamily="18" charset="0"/>
                <a:cs typeface="Times New Roman" panose="02020603050405020304" pitchFamily="18" charset="0"/>
              </a:rPr>
              <a:t>Dag 1</a:t>
            </a:r>
          </a:p>
        </p:txBody>
      </p:sp>
      <p:sp>
        <p:nvSpPr>
          <p:cNvPr id="9" name="Rektangel 8"/>
          <p:cNvSpPr/>
          <p:nvPr/>
        </p:nvSpPr>
        <p:spPr>
          <a:xfrm>
            <a:off x="1777038" y="4435167"/>
            <a:ext cx="4572000" cy="105413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ts val="15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1200" dirty="0">
                <a:latin typeface="Garamond" panose="020204040303010108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Bättre planering krävs för transporten, det är viktigt att veta när patient kommer hem för att kunna möta upp. Det kanske är kommunen som ska beställa bil för hemtransport.</a:t>
            </a:r>
            <a:endParaRPr lang="sv-SE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5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sv-SE" sz="1200" dirty="0">
                <a:latin typeface="Garamond" panose="020204040303010108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Bättre IT lösning – krävs bra kommunikationssystem för kommun, öppen och slutenvård. Som en gemensam plattform för SIP.</a:t>
            </a:r>
            <a:endParaRPr lang="sv-SE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83F10-AF4D-4D18-AE07-B4D984AC9909}" type="datetime1">
              <a:rPr lang="sv-SE" smtClean="0"/>
              <a:pPr/>
              <a:t>2017-01-27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/>
              <a:t>Sida </a:t>
            </a:r>
            <a:fld id="{442FF2AC-5952-4A76-A4C8-7FBE2B124180}" type="slidenum">
              <a:rPr lang="sv-SE" smtClean="0"/>
              <a:pPr/>
              <a:t>3</a:t>
            </a:fld>
            <a:endParaRPr lang="sv-SE" dirty="0"/>
          </a:p>
        </p:txBody>
      </p:sp>
      <p:pic>
        <p:nvPicPr>
          <p:cNvPr id="51" name="Bildobjekt 5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46604"/>
            <a:ext cx="9144001" cy="605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61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B50900"/>
                </a:solidFill>
              </a:rPr>
              <a:t>Arbetsgruppen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800" dirty="0"/>
              <a:t>Marie van Geffen Blomberg, VHC HSR</a:t>
            </a:r>
          </a:p>
          <a:p>
            <a:pPr marL="0" indent="0">
              <a:buNone/>
            </a:pPr>
            <a:r>
              <a:rPr lang="sv-SE" sz="1800" dirty="0"/>
              <a:t>      och </a:t>
            </a:r>
            <a:r>
              <a:rPr lang="sv-SE" sz="1800"/>
              <a:t>Avd.Chef </a:t>
            </a:r>
            <a:r>
              <a:rPr lang="sv-SE" sz="1800" dirty="0"/>
              <a:t>Ordinärt boende		Leksands kommun</a:t>
            </a:r>
          </a:p>
          <a:p>
            <a:r>
              <a:rPr lang="sv-SE" sz="1800" dirty="0"/>
              <a:t>Moa Nordlund, MAR			Borlänge kommun</a:t>
            </a:r>
          </a:p>
          <a:p>
            <a:r>
              <a:rPr lang="sv-SE" sz="1800" dirty="0"/>
              <a:t>Jesper Karlsson, Myndighetschef	Mora, Orsa, Älvdalens kommun</a:t>
            </a:r>
          </a:p>
          <a:p>
            <a:r>
              <a:rPr lang="sv-SE" sz="1800" dirty="0"/>
              <a:t>Victoria </a:t>
            </a:r>
            <a:r>
              <a:rPr lang="sv-SE" sz="1800" dirty="0" err="1"/>
              <a:t>Lindmo</a:t>
            </a:r>
            <a:r>
              <a:rPr lang="sv-SE" sz="1800" dirty="0"/>
              <a:t>, </a:t>
            </a:r>
            <a:r>
              <a:rPr lang="sv-SE" sz="1800" dirty="0" err="1"/>
              <a:t>Verks.utv</a:t>
            </a:r>
            <a:r>
              <a:rPr lang="sv-SE" sz="1800" dirty="0"/>
              <a:t>.		Landstinget Dalarna</a:t>
            </a:r>
          </a:p>
          <a:p>
            <a:r>
              <a:rPr lang="sv-SE" sz="1800" dirty="0"/>
              <a:t>Hans Liljeberg	, </a:t>
            </a:r>
            <a:r>
              <a:rPr lang="sv-SE" sz="1800" dirty="0" err="1"/>
              <a:t>Div.Chef</a:t>
            </a:r>
            <a:r>
              <a:rPr lang="sv-SE" sz="1800" dirty="0"/>
              <a:t>		Landstinget Dalarna</a:t>
            </a:r>
          </a:p>
          <a:p>
            <a:r>
              <a:rPr lang="sv-SE" sz="1800" dirty="0"/>
              <a:t>Maria Jones, Systemförvaltare		Landstinget Dalarna</a:t>
            </a:r>
          </a:p>
          <a:p>
            <a:r>
              <a:rPr lang="sv-SE" sz="1800" dirty="0"/>
              <a:t>Åsa Gustafsson, Vårdsam. Psykiatri	Landstinget Dalarna</a:t>
            </a:r>
          </a:p>
          <a:p>
            <a:r>
              <a:rPr lang="sv-SE" sz="1800" dirty="0"/>
              <a:t>Carolina </a:t>
            </a:r>
            <a:r>
              <a:rPr lang="sv-SE" sz="1800" dirty="0" err="1"/>
              <a:t>Estman</a:t>
            </a:r>
            <a:r>
              <a:rPr lang="sv-SE" sz="1800" dirty="0"/>
              <a:t>, Primärvården		Landstinget Dalarna</a:t>
            </a:r>
          </a:p>
          <a:p>
            <a:r>
              <a:rPr lang="sv-SE" sz="1800" dirty="0"/>
              <a:t>Cathrine Flodström Backlund, </a:t>
            </a:r>
            <a:r>
              <a:rPr lang="sv-SE" sz="1800" dirty="0" err="1"/>
              <a:t>Verks.utv</a:t>
            </a:r>
            <a:r>
              <a:rPr lang="sv-SE" sz="1800" dirty="0"/>
              <a:t>.	Ludvika kommun</a:t>
            </a:r>
          </a:p>
          <a:p>
            <a:r>
              <a:rPr lang="sv-SE" sz="1800" dirty="0"/>
              <a:t>Jeanette Hjortsberg, Vuxenpsykiatri	Landstinget Dalarna</a:t>
            </a:r>
          </a:p>
          <a:p>
            <a:r>
              <a:rPr lang="sv-SE" sz="1800" dirty="0"/>
              <a:t>Katarina Johansson, </a:t>
            </a:r>
            <a:r>
              <a:rPr lang="sv-SE" sz="1800" dirty="0" err="1"/>
              <a:t>Utv.ledare</a:t>
            </a:r>
            <a:r>
              <a:rPr lang="sv-SE" sz="1800" dirty="0"/>
              <a:t>		Region Dalarna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5C4C-5E8F-454B-AD12-E05C3B98FAF5}" type="datetime1">
              <a:rPr lang="sv-SE" smtClean="0"/>
              <a:pPr/>
              <a:t>2017-01-27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/>
              <a:t>Sida </a:t>
            </a:r>
            <a:fld id="{442FF2AC-5952-4A76-A4C8-7FBE2B124180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1628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ödeskarta BAL" id="{7AA6F27F-496A-4278-AD2F-4E965DA8E25D}" vid="{13C7B6C9-E410-4A78-9897-628616B0901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0BCCFC14D33434786FBAD29F8495B95" ma:contentTypeVersion="3" ma:contentTypeDescription="Skapa ett nytt dokument." ma:contentTypeScope="" ma:versionID="6c386843882898beebf2cb4524c40bdd">
  <xsd:schema xmlns:xsd="http://www.w3.org/2001/XMLSchema" xmlns:xs="http://www.w3.org/2001/XMLSchema" xmlns:p="http://schemas.microsoft.com/office/2006/metadata/properties" xmlns:ns1="http://schemas.microsoft.com/sharepoint/v3" xmlns:ns2="18794f5e-299a-4f2a-ac78-7b6bcf902866" targetNamespace="http://schemas.microsoft.com/office/2006/metadata/properties" ma:root="true" ma:fieldsID="1c66568adaa84ba3cdfee7f971228861" ns1:_="" ns2:_="">
    <xsd:import namespace="http://schemas.microsoft.com/sharepoint/v3"/>
    <xsd:import namespace="18794f5e-299a-4f2a-ac78-7b6bcf90286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malagt startdatum" ma:description="Schemalagt startdatum är en webbplatskolumn som skapas via publiceringsfunktionen. Den används för att ange datum och tid för när sidan ska visas för besökare på webbplatsen för första gången." ma:hidden="true" ma:internalName="PublishingStartDate">
      <xsd:simpleType>
        <xsd:restriction base="dms:Unknown"/>
      </xsd:simpleType>
    </xsd:element>
    <xsd:element name="PublishingExpirationDate" ma:index="12" nillable="true" ma:displayName="Schemalagt slutdatum" ma:description="Schemalagt slutdatum är en webbplatskolumn som skapas via publiceringsfunktionen. Den används för att ange datum och tid för när sidan inte längre ska visas för besökare på webbplatsen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794f5e-299a-4f2a-ac78-7b6bcf90286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SharedWithUsers" ma:index="13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18794f5e-299a-4f2a-ac78-7b6bcf902866">REGION-107-29</_dlc_DocId>
    <_dlc_DocIdUrl xmlns="18794f5e-299a-4f2a-ac78-7b6bcf902866">
      <Url>https://regiondalarna.sharepoint.com/_layouts/15/DocIdRedir.aspx?ID=REGION-107-29</Url>
      <Description>REGION-107-29</Description>
    </_dlc_DocIdUrl>
  </documentManagement>
</p:properties>
</file>

<file path=customXml/itemProps1.xml><?xml version="1.0" encoding="utf-8"?>
<ds:datastoreItem xmlns:ds="http://schemas.openxmlformats.org/officeDocument/2006/customXml" ds:itemID="{0842A20A-CCD6-4BEA-BC82-65B8899A4693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E0FD6A1C-64DD-432A-B1F9-FF0664D8EA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57738F-DB07-4FC2-9AD8-1C3781C647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8794f5e-299a-4f2a-ac78-7b6bcf9028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25254C5D-A5A4-45E9-B2F8-60B673DC8026}">
  <ds:schemaRefs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18794f5e-299a-4f2a-ac78-7b6bcf902866"/>
    <ds:schemaRef ds:uri="http://schemas.microsoft.com/sharepoint/v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Flödeskarta BAL</Template>
  <TotalTime>17</TotalTime>
  <Words>87</Words>
  <Application>Microsoft Office PowerPoint</Application>
  <PresentationFormat>Bildspel på skärmen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1" baseType="lpstr">
      <vt:lpstr>Arial</vt:lpstr>
      <vt:lpstr>Calibri</vt:lpstr>
      <vt:lpstr>Garamond</vt:lpstr>
      <vt:lpstr>Symbol</vt:lpstr>
      <vt:lpstr>Times New Roman</vt:lpstr>
      <vt:lpstr>Office-tema</vt:lpstr>
      <vt:lpstr>PowerPoint-presentation</vt:lpstr>
      <vt:lpstr>Trygg och effektiv utskrivning från sjukhus – vårdplaneringsprocessen i morgon </vt:lpstr>
      <vt:lpstr>PowerPoint-presentation</vt:lpstr>
      <vt:lpstr>Arbetsgruppen 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Katarina Johansson</dc:creator>
  <cp:lastModifiedBy>Katarina Johansson</cp:lastModifiedBy>
  <cp:revision>3</cp:revision>
  <dcterms:created xsi:type="dcterms:W3CDTF">2016-12-06T08:21:56Z</dcterms:created>
  <dcterms:modified xsi:type="dcterms:W3CDTF">2017-01-27T09:42:28Z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0x01010060BCCFC14D33434786FBAD29F8495B95</vt:lpwstr>
  </property>
  <property fmtid="{D5CDD505-2E9C-101B-9397-08002B2CF9AE}" pid="3" name="_dlc_DocIdItemGuid">
    <vt:lpwstr>9751c777-483d-469f-9e50-18d10c973b7e</vt:lpwstr>
  </property>
</Properties>
</file>