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4"/>
  </p:notesMasterIdLst>
  <p:handoutMasterIdLst>
    <p:handoutMasterId r:id="rId15"/>
  </p:handoutMasterIdLst>
  <p:sldIdLst>
    <p:sldId id="257" r:id="rId7"/>
    <p:sldId id="256" r:id="rId8"/>
    <p:sldId id="258" r:id="rId9"/>
    <p:sldId id="259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7"/>
            <p14:sldId id="256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2019-02-20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2019-02-20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2019-02-20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iondalarna.s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- Vad är Regionens Pensionärsråd?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789724"/>
            <a:ext cx="11370906" cy="5418870"/>
          </a:xfrm>
        </p:spPr>
        <p:txBody>
          <a:bodyPr/>
          <a:lstStyle/>
          <a:p>
            <a:r>
              <a:rPr lang="sv-SE" dirty="0" smtClean="0"/>
              <a:t>Region Dalarnas Pensionärsråd är ett samverkans- och samrådsorganför pensionärsorganisationerna i länet, </a:t>
            </a:r>
            <a:r>
              <a:rPr lang="sv-SE" dirty="0" smtClean="0"/>
              <a:t>och </a:t>
            </a:r>
            <a:r>
              <a:rPr lang="sv-SE" dirty="0" smtClean="0"/>
              <a:t>Region Dalarna.</a:t>
            </a:r>
          </a:p>
          <a:p>
            <a:endParaRPr lang="sv-SE" dirty="0"/>
          </a:p>
          <a:p>
            <a:r>
              <a:rPr lang="sv-SE" dirty="0" smtClean="0"/>
              <a:t>Förkortas RPR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002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29347"/>
            <a:ext cx="9144000" cy="3241878"/>
          </a:xfrm>
        </p:spPr>
        <p:txBody>
          <a:bodyPr/>
          <a:lstStyle/>
          <a:p>
            <a:r>
              <a:rPr lang="sv-SE" dirty="0" smtClean="0"/>
              <a:t>Reglemente</a:t>
            </a:r>
            <a:br>
              <a:rPr lang="sv-SE" dirty="0" smtClean="0"/>
            </a:br>
            <a:r>
              <a:rPr lang="sv-SE" dirty="0" smtClean="0"/>
              <a:t>Syfte: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sv-SE" sz="1800" dirty="0" smtClean="0"/>
              <a:t>Stärka </a:t>
            </a:r>
            <a:r>
              <a:rPr lang="sv-SE" sz="1800" dirty="0" smtClean="0"/>
              <a:t>pensionärsorganisationernas inflytande </a:t>
            </a:r>
            <a:r>
              <a:rPr lang="sv-SE" sz="1800" dirty="0" smtClean="0"/>
              <a:t>i frågor som gäller äldre.</a:t>
            </a:r>
          </a:p>
          <a:p>
            <a:pPr marL="342900" indent="-342900">
              <a:buFontTx/>
              <a:buChar char="-"/>
            </a:pPr>
            <a:endParaRPr lang="sv-SE" sz="1800" dirty="0" smtClean="0"/>
          </a:p>
          <a:p>
            <a:pPr marL="342900" indent="-342900">
              <a:buFontTx/>
              <a:buChar char="-"/>
            </a:pPr>
            <a:r>
              <a:rPr lang="sv-SE" sz="1800" dirty="0" smtClean="0"/>
              <a:t>Verka för att pensionärernas frågor beaktas i Regionstyrelse, nämnder och förvaltningar.</a:t>
            </a:r>
          </a:p>
          <a:p>
            <a:pPr marL="342900" indent="-342900">
              <a:buFontTx/>
              <a:buChar char="-"/>
            </a:pPr>
            <a:endParaRPr lang="sv-SE" sz="1800" dirty="0" smtClean="0"/>
          </a:p>
          <a:p>
            <a:pPr marL="342900" indent="-342900">
              <a:buFontTx/>
              <a:buChar char="-"/>
            </a:pPr>
            <a:r>
              <a:rPr lang="sv-SE" sz="1800" dirty="0" smtClean="0"/>
              <a:t>Kunna vara remissorgan i frågor som gäller pensionärer.</a:t>
            </a:r>
          </a:p>
          <a:p>
            <a:pPr marL="342900" indent="-342900">
              <a:buFontTx/>
              <a:buChar char="-"/>
            </a:pPr>
            <a:endParaRPr lang="sv-SE" sz="1800" dirty="0" smtClean="0"/>
          </a:p>
          <a:p>
            <a:pPr marL="342900" indent="-342900">
              <a:buFontTx/>
              <a:buChar char="-"/>
            </a:pPr>
            <a:r>
              <a:rPr lang="sv-SE" sz="1800" dirty="0" smtClean="0"/>
              <a:t>Utgöra ett forum för opinionsbildning och kunskapsspridning.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Arbetsuppgifter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Region Dalarnas företrädare ska informera RPR om planer och förändringar av samhällsinsatser och organisation som berör pensionärer.</a:t>
            </a:r>
          </a:p>
          <a:p>
            <a:r>
              <a:rPr lang="sv-SE" dirty="0" smtClean="0"/>
              <a:t>RPR:s synpunkter ska förmedlas till beslutande instans.</a:t>
            </a:r>
          </a:p>
          <a:p>
            <a:r>
              <a:rPr lang="sv-SE" dirty="0" smtClean="0"/>
              <a:t>Pensionärernas representanter har i RPR möjlighet att arbeta för förändringar i Region Dalarnas verksamheter.</a:t>
            </a:r>
          </a:p>
          <a:p>
            <a:r>
              <a:rPr lang="sv-SE" dirty="0" smtClean="0"/>
              <a:t>Representanter i RPR kan informera om och ge förslag till anpassningar av det verksamhetsutbud som berör äldre.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40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Organisation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RPR är organisatoriskt knutet till </a:t>
            </a:r>
            <a:r>
              <a:rPr lang="sv-SE" dirty="0" err="1" smtClean="0"/>
              <a:t>hälso-</a:t>
            </a:r>
            <a:r>
              <a:rPr lang="sv-SE" dirty="0" smtClean="0"/>
              <a:t> och sjukvårdsnämnden.</a:t>
            </a:r>
          </a:p>
          <a:p>
            <a:endParaRPr lang="sv-SE" dirty="0"/>
          </a:p>
          <a:p>
            <a:r>
              <a:rPr lang="sv-SE" dirty="0" smtClean="0"/>
              <a:t>Regionstyrelsen utser 4 ledamöter och 4 ersättare i RPR. Bland dessa en ordförande. Minst en av ledamöterna ska vara Regionråd.</a:t>
            </a:r>
          </a:p>
          <a:p>
            <a:endParaRPr lang="sv-SE" dirty="0"/>
          </a:p>
          <a:p>
            <a:r>
              <a:rPr lang="sv-SE" dirty="0" smtClean="0"/>
              <a:t>Regionstyrelsen utser representanter i RPR.</a:t>
            </a:r>
          </a:p>
          <a:p>
            <a:endParaRPr lang="sv-SE" dirty="0"/>
          </a:p>
          <a:p>
            <a:r>
              <a:rPr lang="sv-SE" dirty="0" smtClean="0"/>
              <a:t>Distriktsorganisationen ska tillhöra en riksorganisation och ha medlemmar boende inom Dalarnas län, samt ha verksamhet i minst hälften av i länet ingående kommuner.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316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Organisation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Regionstyrelsen fastställer inför varje mandatperiod antalet ledamöter och ersättare i rådet från de pensionärsorganisationer </a:t>
            </a:r>
            <a:r>
              <a:rPr lang="sv-SE" dirty="0" smtClean="0"/>
              <a:t>som ska ingå i RPR. </a:t>
            </a:r>
            <a:endParaRPr lang="sv-SE" dirty="0" smtClean="0"/>
          </a:p>
          <a:p>
            <a:r>
              <a:rPr lang="sv-SE" dirty="0" smtClean="0"/>
              <a:t>Antalet ledamöter från respektive organisation bestäms med hänsyn till antalet medlemmar.</a:t>
            </a:r>
          </a:p>
          <a:p>
            <a:r>
              <a:rPr lang="sv-SE" dirty="0" smtClean="0"/>
              <a:t>Mandatperioden för ledamöter i RPR ska </a:t>
            </a:r>
            <a:r>
              <a:rPr lang="sv-SE" dirty="0" smtClean="0"/>
              <a:t>följa </a:t>
            </a:r>
            <a:r>
              <a:rPr lang="sv-SE" dirty="0" smtClean="0"/>
              <a:t>den politiska mandatperioden.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67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Arbetsformer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Presidieberedning</a:t>
            </a:r>
          </a:p>
          <a:p>
            <a:r>
              <a:rPr lang="sv-SE" dirty="0" smtClean="0"/>
              <a:t>Rådet sammanträder minst 4 gånger per år.</a:t>
            </a:r>
          </a:p>
          <a:p>
            <a:r>
              <a:rPr lang="sv-SE" dirty="0" smtClean="0"/>
              <a:t>Sammanträdesplan för året. Utgör också kallelse.</a:t>
            </a:r>
          </a:p>
          <a:p>
            <a:r>
              <a:rPr lang="sv-SE" dirty="0" smtClean="0"/>
              <a:t>Dagordning delges 1 vecka före sammanträdet.</a:t>
            </a:r>
          </a:p>
          <a:p>
            <a:r>
              <a:rPr lang="sv-SE" dirty="0" smtClean="0"/>
              <a:t>Ledamot som är förhindrad att delta i sammanträdet är skyldig att kalla in ersättare.</a:t>
            </a:r>
          </a:p>
          <a:p>
            <a:r>
              <a:rPr lang="sv-SE" dirty="0" smtClean="0"/>
              <a:t>Protokoll från sammanträde justeras av en ledamot från en pensionärsorganisation. Protokoll delges ledamöter, ersättare, distriktsexpeditioner etc. Protokoll finns även samlade på:</a:t>
            </a:r>
          </a:p>
          <a:p>
            <a:r>
              <a:rPr lang="sv-SE" dirty="0"/>
              <a:t> </a:t>
            </a:r>
            <a:r>
              <a:rPr lang="sv-SE" dirty="0" smtClean="0">
                <a:hlinkClick r:id="rId2"/>
              </a:rPr>
              <a:t>www.regiondalarna.se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424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bestämmelser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Till pensionärsorganisationernas representanter utgår arvode, traktaments- och reseersättning enligt arvodesreglemente.</a:t>
            </a:r>
          </a:p>
          <a:p>
            <a:endParaRPr lang="sv-SE" dirty="0" smtClean="0"/>
          </a:p>
          <a:p>
            <a:r>
              <a:rPr lang="sv-SE" dirty="0" smtClean="0"/>
              <a:t>Reglemente för RPR fastställs av Regionfullmäktige.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9692636"/>
      </p:ext>
    </p:extLst>
  </p:cSld>
  <p:clrMapOvr>
    <a:masterClrMapping/>
  </p:clrMapOvr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310" ma:contentTypeDescription="Skapa ett nytt dokument." ma:contentTypeScope="" ma:versionID="087ee6206b06a291ed3a361c795ef3b1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d039476440dfb9f5cc80035c1206fafc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5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6" nillable="true" ma:displayName="Godkänt datum" ma:internalName="LD_GodkantDatum" ma:readOnly="false">
      <xsd:simpleType>
        <xsd:restriction base="dms:DateTime"/>
      </xsd:simpleType>
    </xsd:element>
    <xsd:element name="LD_Diarienummer" ma:index="17" nillable="true" ma:displayName="Diarienummer" ma:internalName="LD_Diarienummer" ma:readOnly="false">
      <xsd:simpleType>
        <xsd:restriction base="dms:Text"/>
      </xsd:simpleType>
    </xsd:element>
    <xsd:element name="LD_Beslutsnummer" ma:index="18" nillable="true" ma:displayName="Beslutsnummer" ma:internalName="LD_Beslutsnummer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6FB3ADD-DCDF-4A07-9C45-CA476A04499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6056b2c-9b66-4941-ba4f-b114eec7ed26"/>
    <ds:schemaRef ds:uri="http://purl.org/dc/elements/1.1/"/>
    <ds:schemaRef ds:uri="http://schemas.microsoft.com/office/2006/metadata/properties"/>
    <ds:schemaRef ds:uri="2f901946-e264-40a9-b252-19c7dedd3ad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EAF09AF-5DD5-48AA-A084-1A25127368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334</Words>
  <Application>Microsoft Office PowerPoint</Application>
  <PresentationFormat>Bredbild</PresentationFormat>
  <Paragraphs>54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9" baseType="lpstr">
      <vt:lpstr>Arial</vt:lpstr>
      <vt:lpstr>VCdag</vt:lpstr>
      <vt:lpstr>- Vad är Regionens Pensionärsråd?</vt:lpstr>
      <vt:lpstr>Reglemente Syfte: </vt:lpstr>
      <vt:lpstr>Arbetsuppgifter</vt:lpstr>
      <vt:lpstr>Organisation</vt:lpstr>
      <vt:lpstr>Organisation</vt:lpstr>
      <vt:lpstr>Arbetsformer</vt:lpstr>
      <vt:lpstr>Övriga bestämmelser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Rosin Mats Olof Rune /Central förvaltning Hälso- och sjukvårdsenhet /Falun</cp:lastModifiedBy>
  <cp:revision>15</cp:revision>
  <dcterms:created xsi:type="dcterms:W3CDTF">2016-11-14T14:16:14Z</dcterms:created>
  <dcterms:modified xsi:type="dcterms:W3CDTF">2019-02-20T13:53:06Z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