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638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44" y="6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om du vill redigera mall för underrubrikformat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5676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06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4593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363899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7738103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481689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604999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422329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22976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37493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Redigera format för bakgrundstext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56505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Redigera format för bakgrundstext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C0722F-9452-43A7-8347-223C95C1FD82}" type="datetimeFigureOut">
              <a:rPr lang="sv-SE" smtClean="0"/>
              <a:t>2020-05-18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CD531-C4BC-46AA-8001-D9461612610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76490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3200" dirty="0" smtClean="0"/>
              <a:t>Inskrivna/Utskrivna per kommun mellan </a:t>
            </a:r>
            <a:r>
              <a:rPr lang="sv-SE" sz="3200" dirty="0" smtClean="0"/>
              <a:t>11 maj </a:t>
            </a:r>
            <a:r>
              <a:rPr lang="sv-SE" sz="3200" dirty="0" smtClean="0"/>
              <a:t>– </a:t>
            </a:r>
            <a:r>
              <a:rPr lang="sv-SE" sz="3200" dirty="0" smtClean="0"/>
              <a:t>18 </a:t>
            </a:r>
            <a:r>
              <a:rPr lang="sv-SE" sz="3200" dirty="0" smtClean="0"/>
              <a:t>maj</a:t>
            </a:r>
            <a:endParaRPr lang="sv-SE" sz="3200" dirty="0"/>
          </a:p>
        </p:txBody>
      </p:sp>
      <p:pic>
        <p:nvPicPr>
          <p:cNvPr id="4" name="Bildobjekt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1345" y="1690688"/>
            <a:ext cx="9421455" cy="43073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19386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sz="2800" dirty="0" smtClean="0"/>
              <a:t>Inskrivningar per </a:t>
            </a:r>
            <a:r>
              <a:rPr lang="sv-SE" sz="2800" dirty="0"/>
              <a:t>kommun </a:t>
            </a:r>
            <a:r>
              <a:rPr lang="sv-SE" sz="2800"/>
              <a:t>mellan </a:t>
            </a:r>
            <a:r>
              <a:rPr lang="sv-SE" sz="2800" smtClean="0"/>
              <a:t>11 </a:t>
            </a:r>
            <a:r>
              <a:rPr lang="sv-SE" sz="2800" dirty="0" smtClean="0"/>
              <a:t>maj </a:t>
            </a:r>
            <a:r>
              <a:rPr lang="sv-SE" sz="2800" smtClean="0"/>
              <a:t>– </a:t>
            </a:r>
            <a:r>
              <a:rPr lang="sv-SE" sz="2800" smtClean="0"/>
              <a:t>18 </a:t>
            </a:r>
            <a:r>
              <a:rPr lang="sv-SE" sz="2800" dirty="0" smtClean="0"/>
              <a:t>maj. Fördelat på ålder</a:t>
            </a:r>
            <a:endParaRPr lang="sv-SE" sz="2800" dirty="0"/>
          </a:p>
        </p:txBody>
      </p:sp>
      <p:pic>
        <p:nvPicPr>
          <p:cNvPr id="3" name="Bildobjekt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2873" y="1775699"/>
            <a:ext cx="9454777" cy="36922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7146081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22</Words>
  <Application>Microsoft Office PowerPoint</Application>
  <PresentationFormat>Bredbild</PresentationFormat>
  <Paragraphs>2</Paragraphs>
  <Slides>2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Inskrivna/Utskrivna per kommun mellan 11 maj – 18 maj</vt:lpstr>
      <vt:lpstr>Inskrivningar per kommun mellan 11 maj – 18 maj. Fördelat på ålder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Liljeberg Hans /Central förvaltning Hälso- och sjukvårdsenhet /Falun</dc:creator>
  <cp:lastModifiedBy>Liljeberg Hans /Central förvaltning Hälso- och sjukvårdsenhet /Falun</cp:lastModifiedBy>
  <cp:revision>15</cp:revision>
  <cp:lastPrinted>2020-04-21T07:03:07Z</cp:lastPrinted>
  <dcterms:created xsi:type="dcterms:W3CDTF">2020-04-21T06:55:01Z</dcterms:created>
  <dcterms:modified xsi:type="dcterms:W3CDTF">2020-05-18T13:08:39Z</dcterms:modified>
</cp:coreProperties>
</file>