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638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6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om du vill redigera mall för underrubrikformat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722F-9452-43A7-8347-223C95C1FD82}" type="datetimeFigureOut">
              <a:rPr lang="sv-SE" smtClean="0"/>
              <a:t>2020-05-26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D531-C4BC-46AA-8001-D946161261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55676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722F-9452-43A7-8347-223C95C1FD82}" type="datetimeFigureOut">
              <a:rPr lang="sv-SE" smtClean="0"/>
              <a:t>2020-05-26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D531-C4BC-46AA-8001-D946161261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30645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722F-9452-43A7-8347-223C95C1FD82}" type="datetimeFigureOut">
              <a:rPr lang="sv-SE" smtClean="0"/>
              <a:t>2020-05-26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D531-C4BC-46AA-8001-D946161261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34593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722F-9452-43A7-8347-223C95C1FD82}" type="datetimeFigureOut">
              <a:rPr lang="sv-SE" smtClean="0"/>
              <a:t>2020-05-26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D531-C4BC-46AA-8001-D946161261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36389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722F-9452-43A7-8347-223C95C1FD82}" type="datetimeFigureOut">
              <a:rPr lang="sv-SE" smtClean="0"/>
              <a:t>2020-05-26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D531-C4BC-46AA-8001-D946161261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73810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722F-9452-43A7-8347-223C95C1FD82}" type="datetimeFigureOut">
              <a:rPr lang="sv-SE" smtClean="0"/>
              <a:t>2020-05-26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D531-C4BC-46AA-8001-D946161261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48168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722F-9452-43A7-8347-223C95C1FD82}" type="datetimeFigureOut">
              <a:rPr lang="sv-SE" smtClean="0"/>
              <a:t>2020-05-26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D531-C4BC-46AA-8001-D946161261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04999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722F-9452-43A7-8347-223C95C1FD82}" type="datetimeFigureOut">
              <a:rPr lang="sv-SE" smtClean="0"/>
              <a:t>2020-05-26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D531-C4BC-46AA-8001-D946161261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42232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722F-9452-43A7-8347-223C95C1FD82}" type="datetimeFigureOut">
              <a:rPr lang="sv-SE" smtClean="0"/>
              <a:t>2020-05-26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D531-C4BC-46AA-8001-D946161261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22976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722F-9452-43A7-8347-223C95C1FD82}" type="datetimeFigureOut">
              <a:rPr lang="sv-SE" smtClean="0"/>
              <a:t>2020-05-26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D531-C4BC-46AA-8001-D946161261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37493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0722F-9452-43A7-8347-223C95C1FD82}" type="datetimeFigureOut">
              <a:rPr lang="sv-SE" smtClean="0"/>
              <a:t>2020-05-26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CD531-C4BC-46AA-8001-D946161261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56505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C0722F-9452-43A7-8347-223C95C1FD82}" type="datetimeFigureOut">
              <a:rPr lang="sv-SE" smtClean="0"/>
              <a:t>2020-05-26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CD531-C4BC-46AA-8001-D946161261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76490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 smtClean="0"/>
              <a:t>Inskrivna/Utskrivna per kommun </a:t>
            </a:r>
            <a:r>
              <a:rPr lang="sv-SE" sz="3200" smtClean="0"/>
              <a:t>mellan </a:t>
            </a:r>
            <a:r>
              <a:rPr lang="sv-SE" sz="3200" smtClean="0"/>
              <a:t>18 </a:t>
            </a:r>
            <a:r>
              <a:rPr lang="sv-SE" sz="3200" dirty="0" smtClean="0"/>
              <a:t>maj </a:t>
            </a:r>
            <a:r>
              <a:rPr lang="sv-SE" sz="3200" smtClean="0"/>
              <a:t>– </a:t>
            </a:r>
            <a:r>
              <a:rPr lang="sv-SE" sz="3200" smtClean="0"/>
              <a:t>25 maj</a:t>
            </a:r>
            <a:endParaRPr lang="sv-SE" sz="3200" dirty="0"/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9399" y="1690687"/>
            <a:ext cx="8593201" cy="4266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1938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800" dirty="0" smtClean="0"/>
              <a:t>Inskrivningar per </a:t>
            </a:r>
            <a:r>
              <a:rPr lang="sv-SE" sz="2800" dirty="0"/>
              <a:t>kommun mellan </a:t>
            </a:r>
            <a:r>
              <a:rPr lang="sv-SE" sz="2800" dirty="0" smtClean="0"/>
              <a:t>18 </a:t>
            </a:r>
            <a:r>
              <a:rPr lang="sv-SE" sz="2800" dirty="0" smtClean="0"/>
              <a:t>maj – </a:t>
            </a:r>
            <a:r>
              <a:rPr lang="sv-SE" sz="2800" dirty="0" smtClean="0"/>
              <a:t>25 </a:t>
            </a:r>
            <a:r>
              <a:rPr lang="sv-SE" sz="2800" dirty="0" smtClean="0"/>
              <a:t>maj. Fördelat på ålder</a:t>
            </a:r>
            <a:endParaRPr lang="sv-SE" sz="2800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4449" y="1790550"/>
            <a:ext cx="8603101" cy="327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4608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22</Words>
  <Application>Microsoft Office PowerPoint</Application>
  <PresentationFormat>Bredbild</PresentationFormat>
  <Paragraphs>2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Inskrivna/Utskrivna per kommun mellan 18 maj – 25 maj</vt:lpstr>
      <vt:lpstr>Inskrivningar per kommun mellan 18 maj – 25 maj. Fördelat på ålder</vt:lpstr>
    </vt:vector>
  </TitlesOfParts>
  <Company>Landstinget Dalarna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Liljeberg Hans /Central förvaltning Hälso- och sjukvårdsenhet /Falun</dc:creator>
  <cp:lastModifiedBy>Liljeberg Hans /Central förvaltning Hälso- och sjukvårdsenhet /Falun</cp:lastModifiedBy>
  <cp:revision>16</cp:revision>
  <cp:lastPrinted>2020-04-21T07:03:07Z</cp:lastPrinted>
  <dcterms:created xsi:type="dcterms:W3CDTF">2020-04-21T06:55:01Z</dcterms:created>
  <dcterms:modified xsi:type="dcterms:W3CDTF">2020-05-26T14:55:50Z</dcterms:modified>
</cp:coreProperties>
</file>