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67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64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459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81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816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99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22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97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49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50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722F-9452-43A7-8347-223C95C1FD82}" type="datetimeFigureOut">
              <a:rPr lang="sv-SE" smtClean="0"/>
              <a:t>2020-04-28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49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Inskrivna/Utskrivna per kommun mellan </a:t>
            </a:r>
            <a:r>
              <a:rPr lang="sv-SE" sz="3200" dirty="0" smtClean="0"/>
              <a:t>21 </a:t>
            </a:r>
            <a:r>
              <a:rPr lang="sv-SE" sz="3200" dirty="0" smtClean="0"/>
              <a:t>april – </a:t>
            </a:r>
            <a:r>
              <a:rPr lang="sv-SE" sz="3200" dirty="0" smtClean="0"/>
              <a:t>28 </a:t>
            </a:r>
            <a:r>
              <a:rPr lang="sv-SE" sz="3200" dirty="0" smtClean="0"/>
              <a:t>april</a:t>
            </a:r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109" y="1690688"/>
            <a:ext cx="9564341" cy="428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3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Inskrivningar per </a:t>
            </a:r>
            <a:r>
              <a:rPr lang="sv-SE" sz="2800" dirty="0"/>
              <a:t>kommun </a:t>
            </a:r>
            <a:r>
              <a:rPr lang="sv-SE" sz="2800"/>
              <a:t>mellan </a:t>
            </a:r>
            <a:r>
              <a:rPr lang="sv-SE" sz="2800" smtClean="0"/>
              <a:t>21 </a:t>
            </a:r>
            <a:r>
              <a:rPr lang="sv-SE" sz="2800" dirty="0"/>
              <a:t>april </a:t>
            </a:r>
            <a:r>
              <a:rPr lang="sv-SE" sz="2800"/>
              <a:t>– </a:t>
            </a:r>
            <a:r>
              <a:rPr lang="sv-SE" sz="2800" smtClean="0"/>
              <a:t>28 </a:t>
            </a:r>
            <a:r>
              <a:rPr lang="sv-SE" sz="2800" dirty="0" smtClean="0"/>
              <a:t>april. Fördelat på ålder</a:t>
            </a:r>
            <a:endParaRPr lang="sv-SE" sz="28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582" y="1904400"/>
            <a:ext cx="10538692" cy="304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460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22</Words>
  <Application>Microsoft Office PowerPoint</Application>
  <PresentationFormat>Bredbild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Inskrivna/Utskrivna per kommun mellan 21 april – 28 april</vt:lpstr>
      <vt:lpstr>Inskrivningar per kommun mellan 21 april – 28 april. Fördelat på ålder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Liljeberg Hans /Central förvaltning Hälso- och sjukvårdsenhet /Falun</dc:creator>
  <cp:lastModifiedBy>Liljeberg Hans /Central förvaltning Hälso- och sjukvårdsenhet /Falun</cp:lastModifiedBy>
  <cp:revision>12</cp:revision>
  <cp:lastPrinted>2020-04-21T07:03:07Z</cp:lastPrinted>
  <dcterms:created xsi:type="dcterms:W3CDTF">2020-04-21T06:55:01Z</dcterms:created>
  <dcterms:modified xsi:type="dcterms:W3CDTF">2020-04-28T07:02:53Z</dcterms:modified>
</cp:coreProperties>
</file>