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67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064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459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63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81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816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499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223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297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49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50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722F-9452-43A7-8347-223C95C1FD82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49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Inskrivna/Utskrivna per kommun mellan </a:t>
            </a:r>
            <a:r>
              <a:rPr lang="sv-SE" sz="3200" dirty="0" smtClean="0"/>
              <a:t>26 </a:t>
            </a:r>
            <a:r>
              <a:rPr lang="sv-SE" sz="3200" dirty="0" smtClean="0"/>
              <a:t>maj – </a:t>
            </a:r>
            <a:r>
              <a:rPr lang="sv-SE" sz="3200" dirty="0" smtClean="0"/>
              <a:t>2 juni</a:t>
            </a:r>
            <a:endParaRPr lang="sv-SE" sz="32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249" y="1579418"/>
            <a:ext cx="8563501" cy="442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38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Inskrivningar per </a:t>
            </a:r>
            <a:r>
              <a:rPr lang="sv-SE" sz="2800" dirty="0"/>
              <a:t>kommun mellan </a:t>
            </a:r>
            <a:r>
              <a:rPr lang="sv-SE" sz="2800" dirty="0" smtClean="0"/>
              <a:t>26 </a:t>
            </a:r>
            <a:r>
              <a:rPr lang="sv-SE" sz="2800" dirty="0" smtClean="0"/>
              <a:t>maj – </a:t>
            </a:r>
            <a:r>
              <a:rPr lang="sv-SE" sz="2800" smtClean="0"/>
              <a:t>2 juni. </a:t>
            </a:r>
            <a:r>
              <a:rPr lang="sv-SE" sz="2800" dirty="0" smtClean="0"/>
              <a:t>Fördelat på ålder</a:t>
            </a:r>
            <a:endParaRPr lang="sv-SE" sz="28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055" y="1450109"/>
            <a:ext cx="9453145" cy="403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460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22</Words>
  <Application>Microsoft Office PowerPoint</Application>
  <PresentationFormat>Bredbild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Inskrivna/Utskrivna per kommun mellan 26 maj – 2 juni</vt:lpstr>
      <vt:lpstr>Inskrivningar per kommun mellan 26 maj – 2 juni. Fördelat på ålder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Liljeberg Hans /Central förvaltning Hälso- och sjukvårdsenhet /Falun</dc:creator>
  <cp:lastModifiedBy>Liljeberg Hans /Central förvaltning Hälso- och sjukvårdsenhet /Falun</cp:lastModifiedBy>
  <cp:revision>17</cp:revision>
  <cp:lastPrinted>2020-04-21T07:03:07Z</cp:lastPrinted>
  <dcterms:created xsi:type="dcterms:W3CDTF">2020-04-21T06:55:01Z</dcterms:created>
  <dcterms:modified xsi:type="dcterms:W3CDTF">2020-06-03T13:30:33Z</dcterms:modified>
</cp:coreProperties>
</file>