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3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567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0645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4593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638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3810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816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4999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223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297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749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650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0722F-9452-43A7-8347-223C95C1FD8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6490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Inskrivna/Utskrivna per kommun mellan </a:t>
            </a:r>
            <a:r>
              <a:rPr lang="sv-SE" sz="3200" dirty="0" smtClean="0"/>
              <a:t>28 </a:t>
            </a:r>
            <a:r>
              <a:rPr lang="sv-SE" sz="3200" dirty="0" smtClean="0"/>
              <a:t>april – </a:t>
            </a:r>
            <a:r>
              <a:rPr lang="sv-SE" sz="3200" dirty="0" smtClean="0"/>
              <a:t>5 maj</a:t>
            </a:r>
            <a:endParaRPr lang="sv-SE" sz="32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1690688"/>
            <a:ext cx="9673200" cy="430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938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Inskrivningar per </a:t>
            </a:r>
            <a:r>
              <a:rPr lang="sv-SE" sz="2800" dirty="0"/>
              <a:t>kommun mellan </a:t>
            </a:r>
            <a:r>
              <a:rPr lang="sv-SE" sz="2800" dirty="0" smtClean="0"/>
              <a:t>28 </a:t>
            </a:r>
            <a:r>
              <a:rPr lang="sv-SE" sz="2800" dirty="0"/>
              <a:t>april – </a:t>
            </a:r>
            <a:r>
              <a:rPr lang="sv-SE" sz="2800" dirty="0" smtClean="0"/>
              <a:t>5 maj. </a:t>
            </a:r>
            <a:r>
              <a:rPr lang="sv-SE" sz="2800" dirty="0" smtClean="0"/>
              <a:t>Fördelat på ålder</a:t>
            </a:r>
            <a:endParaRPr lang="sv-SE" sz="28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873" y="1840050"/>
            <a:ext cx="10834254" cy="3396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460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22</Words>
  <Application>Microsoft Office PowerPoint</Application>
  <PresentationFormat>Bredbild</PresentationFormat>
  <Paragraphs>2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Inskrivna/Utskrivna per kommun mellan 28 april – 5 maj</vt:lpstr>
      <vt:lpstr>Inskrivningar per kommun mellan 28 april – 5 maj. Fördelat på ålder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Liljeberg Hans /Central förvaltning Hälso- och sjukvårdsenhet /Falun</dc:creator>
  <cp:lastModifiedBy>Liljeberg Hans /Central förvaltning Hälso- och sjukvårdsenhet /Falun</cp:lastModifiedBy>
  <cp:revision>12</cp:revision>
  <cp:lastPrinted>2020-04-21T07:03:07Z</cp:lastPrinted>
  <dcterms:created xsi:type="dcterms:W3CDTF">2020-04-21T06:55:01Z</dcterms:created>
  <dcterms:modified xsi:type="dcterms:W3CDTF">2020-05-05T08:51:26Z</dcterms:modified>
</cp:coreProperties>
</file>