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638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2020-06-15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5676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2020-06-15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0645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2020-06-15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4593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2020-06-15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6389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2020-06-15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3810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2020-06-15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8168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2020-06-15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4999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2020-06-15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2232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2020-06-15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2976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2020-06-15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749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2020-06-15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6505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0722F-9452-43A7-8347-223C95C1FD82}" type="datetimeFigureOut">
              <a:rPr lang="sv-SE" smtClean="0"/>
              <a:t>2020-06-15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6490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Inskrivna/Utskrivna per kommun mellan </a:t>
            </a:r>
            <a:r>
              <a:rPr lang="sv-SE" sz="3200" dirty="0" smtClean="0"/>
              <a:t>8 </a:t>
            </a:r>
            <a:r>
              <a:rPr lang="sv-SE" sz="3200" dirty="0" smtClean="0"/>
              <a:t>juni – </a:t>
            </a:r>
            <a:r>
              <a:rPr lang="sv-SE" sz="3200" dirty="0" smtClean="0"/>
              <a:t>15 </a:t>
            </a:r>
            <a:r>
              <a:rPr lang="sv-SE" sz="3200" dirty="0" smtClean="0"/>
              <a:t>juni</a:t>
            </a:r>
            <a:endParaRPr lang="sv-SE" sz="3200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93455"/>
            <a:ext cx="9556474" cy="3766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938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dirty="0" smtClean="0"/>
              <a:t>Inskrivningar per </a:t>
            </a:r>
            <a:r>
              <a:rPr lang="sv-SE" sz="2800" dirty="0"/>
              <a:t>kommun </a:t>
            </a:r>
            <a:r>
              <a:rPr lang="sv-SE" sz="2800"/>
              <a:t>mellan </a:t>
            </a:r>
            <a:r>
              <a:rPr lang="sv-SE" sz="2800" smtClean="0"/>
              <a:t>8 </a:t>
            </a:r>
            <a:r>
              <a:rPr lang="sv-SE" sz="2800" smtClean="0"/>
              <a:t>juni – </a:t>
            </a:r>
            <a:r>
              <a:rPr lang="sv-SE" sz="2800" smtClean="0"/>
              <a:t>15 </a:t>
            </a:r>
            <a:r>
              <a:rPr lang="sv-SE" sz="2800" dirty="0" smtClean="0"/>
              <a:t>juni. Fördelat på ålder</a:t>
            </a:r>
            <a:endParaRPr lang="sv-SE" sz="2800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98374"/>
            <a:ext cx="9491869" cy="3061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460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22</Words>
  <Application>Microsoft Office PowerPoint</Application>
  <PresentationFormat>Bredbild</PresentationFormat>
  <Paragraphs>2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Inskrivna/Utskrivna per kommun mellan 8 juni – 15 juni</vt:lpstr>
      <vt:lpstr>Inskrivningar per kommun mellan 8 juni – 15 juni. Fördelat på ålder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Liljeberg Hans /Central förvaltning Hälso- och sjukvårdsenhet /Falun</dc:creator>
  <cp:lastModifiedBy>Liljeberg Hans /Central förvaltning Hälso- och sjukvårdsenhet /Falun</cp:lastModifiedBy>
  <cp:revision>19</cp:revision>
  <cp:lastPrinted>2020-04-21T07:03:07Z</cp:lastPrinted>
  <dcterms:created xsi:type="dcterms:W3CDTF">2020-04-21T06:55:01Z</dcterms:created>
  <dcterms:modified xsi:type="dcterms:W3CDTF">2020-06-15T13:33:39Z</dcterms:modified>
</cp:coreProperties>
</file>