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549" r:id="rId5"/>
    <p:sldId id="698" r:id="rId6"/>
    <p:sldId id="623" r:id="rId7"/>
    <p:sldId id="718" r:id="rId8"/>
    <p:sldId id="719" r:id="rId9"/>
    <p:sldId id="720" r:id="rId10"/>
    <p:sldId id="721" r:id="rId11"/>
    <p:sldId id="722" r:id="rId12"/>
    <p:sldId id="723" r:id="rId13"/>
    <p:sldId id="704" r:id="rId14"/>
    <p:sldId id="702" r:id="rId15"/>
    <p:sldId id="725" r:id="rId16"/>
    <p:sldId id="724" r:id="rId17"/>
    <p:sldId id="717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xmeli" initials="a" lastIdx="3" clrIdx="2">
    <p:extLst>
      <p:ext uri="{19B8F6BF-5375-455C-9EA6-DF929625EA0E}">
        <p15:presenceInfo xmlns:p15="http://schemas.microsoft.com/office/powerpoint/2012/main" userId="axmeli" providerId="None"/>
      </p:ext>
    </p:extLst>
  </p:cmAuthor>
  <p:cmAuthor id="2" name="Forsman Henrietta /Central förvaltning Hälso- och sjukvårdsenhet /Falun" initials="FH/fHos/" lastIdx="11" clrIdx="0">
    <p:extLst>
      <p:ext uri="{19B8F6BF-5375-455C-9EA6-DF929625EA0E}">
        <p15:presenceInfo xmlns:p15="http://schemas.microsoft.com/office/powerpoint/2012/main" userId="S-1-5-21-910452376-877226765-825688854-134494" providerId="AD"/>
      </p:ext>
    </p:extLst>
  </p:cmAuthor>
  <p:cmAuthor id="3" name="Mörk Caroline /Ledningsstöd och strategi Hälso- och sjukvård Dalarna /Falun" initials="MC/osHosD/" lastIdx="4" clrIdx="1">
    <p:extLst>
      <p:ext uri="{19B8F6BF-5375-455C-9EA6-DF929625EA0E}">
        <p15:presenceInfo xmlns:p15="http://schemas.microsoft.com/office/powerpoint/2012/main" userId="S-1-5-21-910452376-877226765-825688854-1589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E96D6C-CB23-6A5E-7680-1CC126376E51}" v="8" dt="2024-11-18T19:06:19.018"/>
    <p1510:client id="{FB38A832-68B9-5C5F-9616-6B261DB141DF}" v="5" dt="2024-11-18T18:47:01.7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9" autoAdjust="0"/>
    <p:restoredTop sz="94660"/>
  </p:normalViewPr>
  <p:slideViewPr>
    <p:cSldViewPr snapToGrid="0">
      <p:cViewPr varScale="1">
        <p:scale>
          <a:sx n="65" d="100"/>
          <a:sy n="65" d="100"/>
        </p:scale>
        <p:origin x="7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öf Jasmin /Ledningsstöd och strategi Hälso- och sjukvård Dalarna /Falun" userId="S::jasmin.lof@regiondalarna.se::49a17579-8b18-405f-85e5-21fa438b66d7" providerId="AD" clId="Web-{FB38A832-68B9-5C5F-9616-6B261DB141DF}"/>
    <pc:docChg chg="addSld modSld delMainMaster">
      <pc:chgData name="Löf Jasmin /Ledningsstöd och strategi Hälso- och sjukvård Dalarna /Falun" userId="S::jasmin.lof@regiondalarna.se::49a17579-8b18-405f-85e5-21fa438b66d7" providerId="AD" clId="Web-{FB38A832-68B9-5C5F-9616-6B261DB141DF}" dt="2024-11-18T18:47:00.801" v="19"/>
      <pc:docMkLst>
        <pc:docMk/>
      </pc:docMkLst>
      <pc:sldChg chg="addSp delSp modSp new">
        <pc:chgData name="Löf Jasmin /Ledningsstöd och strategi Hälso- och sjukvård Dalarna /Falun" userId="S::jasmin.lof@regiondalarna.se::49a17579-8b18-405f-85e5-21fa438b66d7" providerId="AD" clId="Web-{FB38A832-68B9-5C5F-9616-6B261DB141DF}" dt="2024-11-18T18:47:00.801" v="19"/>
        <pc:sldMkLst>
          <pc:docMk/>
          <pc:sldMk cId="1179593739" sldId="717"/>
        </pc:sldMkLst>
        <pc:spChg chg="del">
          <ac:chgData name="Löf Jasmin /Ledningsstöd och strategi Hälso- och sjukvård Dalarna /Falun" userId="S::jasmin.lof@regiondalarna.se::49a17579-8b18-405f-85e5-21fa438b66d7" providerId="AD" clId="Web-{FB38A832-68B9-5C5F-9616-6B261DB141DF}" dt="2024-11-18T18:46:59.207" v="18"/>
          <ac:spMkLst>
            <pc:docMk/>
            <pc:sldMk cId="1179593739" sldId="717"/>
            <ac:spMk id="2" creationId="{63C3881F-241C-F07D-42E9-3A9267CBDDCD}"/>
          </ac:spMkLst>
        </pc:spChg>
        <pc:spChg chg="del">
          <ac:chgData name="Löf Jasmin /Ledningsstöd och strategi Hälso- och sjukvård Dalarna /Falun" userId="S::jasmin.lof@regiondalarna.se::49a17579-8b18-405f-85e5-21fa438b66d7" providerId="AD" clId="Web-{FB38A832-68B9-5C5F-9616-6B261DB141DF}" dt="2024-11-18T18:46:57.926" v="17"/>
          <ac:spMkLst>
            <pc:docMk/>
            <pc:sldMk cId="1179593739" sldId="717"/>
            <ac:spMk id="6" creationId="{B7DD6FB6-72D0-CB96-F2BB-21E58CE102D7}"/>
          </ac:spMkLst>
        </pc:spChg>
        <pc:picChg chg="add mod">
          <ac:chgData name="Löf Jasmin /Ledningsstöd och strategi Hälso- och sjukvård Dalarna /Falun" userId="S::jasmin.lof@regiondalarna.se::49a17579-8b18-405f-85e5-21fa438b66d7" providerId="AD" clId="Web-{FB38A832-68B9-5C5F-9616-6B261DB141DF}" dt="2024-11-18T18:47:00.801" v="19"/>
          <ac:picMkLst>
            <pc:docMk/>
            <pc:sldMk cId="1179593739" sldId="717"/>
            <ac:picMk id="7" creationId="{CD3F36CF-E28D-28BB-C384-B3050BDDE010}"/>
          </ac:picMkLst>
        </pc:picChg>
      </pc:sld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1"/>
        <pc:sldMasterMkLst>
          <pc:docMk/>
          <pc:sldMasterMk cId="2535768388" sldId="2147483671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1"/>
          <pc:sldLayoutMkLst>
            <pc:docMk/>
            <pc:sldMasterMk cId="2535768388" sldId="2147483671"/>
            <pc:sldLayoutMk cId="234917001" sldId="214748367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1"/>
          <pc:sldLayoutMkLst>
            <pc:docMk/>
            <pc:sldMasterMk cId="2535768388" sldId="2147483671"/>
            <pc:sldLayoutMk cId="2811791455" sldId="214748367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1"/>
          <pc:sldLayoutMkLst>
            <pc:docMk/>
            <pc:sldMasterMk cId="2535768388" sldId="2147483671"/>
            <pc:sldLayoutMk cId="1300818461" sldId="214748367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1"/>
          <pc:sldLayoutMkLst>
            <pc:docMk/>
            <pc:sldMasterMk cId="2535768388" sldId="2147483671"/>
            <pc:sldLayoutMk cId="2207098255" sldId="214748367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1"/>
          <pc:sldLayoutMkLst>
            <pc:docMk/>
            <pc:sldMasterMk cId="2535768388" sldId="2147483671"/>
            <pc:sldLayoutMk cId="2213817703" sldId="214748367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1"/>
          <pc:sldLayoutMkLst>
            <pc:docMk/>
            <pc:sldMasterMk cId="2535768388" sldId="2147483671"/>
            <pc:sldLayoutMk cId="265950216" sldId="214748367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1"/>
          <pc:sldLayoutMkLst>
            <pc:docMk/>
            <pc:sldMasterMk cId="2535768388" sldId="2147483671"/>
            <pc:sldLayoutMk cId="1002976840" sldId="214748367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1"/>
          <pc:sldLayoutMkLst>
            <pc:docMk/>
            <pc:sldMasterMk cId="2535768388" sldId="2147483671"/>
            <pc:sldLayoutMk cId="3768336603" sldId="214748367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1"/>
          <pc:sldLayoutMkLst>
            <pc:docMk/>
            <pc:sldMasterMk cId="2535768388" sldId="2147483671"/>
            <pc:sldLayoutMk cId="3144234839" sldId="214748368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1"/>
          <pc:sldLayoutMkLst>
            <pc:docMk/>
            <pc:sldMasterMk cId="2535768388" sldId="2147483671"/>
            <pc:sldLayoutMk cId="1208377900" sldId="214748368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1"/>
          <pc:sldLayoutMkLst>
            <pc:docMk/>
            <pc:sldMasterMk cId="2535768388" sldId="2147483671"/>
            <pc:sldLayoutMk cId="3316609352" sldId="2147483682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2"/>
        <pc:sldMasterMkLst>
          <pc:docMk/>
          <pc:sldMasterMk cId="2486939846" sldId="2147483683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2"/>
          <pc:sldLayoutMkLst>
            <pc:docMk/>
            <pc:sldMasterMk cId="2486939846" sldId="2147483683"/>
            <pc:sldLayoutMk cId="1626930047" sldId="214748368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2"/>
          <pc:sldLayoutMkLst>
            <pc:docMk/>
            <pc:sldMasterMk cId="2486939846" sldId="2147483683"/>
            <pc:sldLayoutMk cId="178332792" sldId="214748368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2"/>
          <pc:sldLayoutMkLst>
            <pc:docMk/>
            <pc:sldMasterMk cId="2486939846" sldId="2147483683"/>
            <pc:sldLayoutMk cId="859173084" sldId="214748368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2"/>
          <pc:sldLayoutMkLst>
            <pc:docMk/>
            <pc:sldMasterMk cId="2486939846" sldId="2147483683"/>
            <pc:sldLayoutMk cId="2870610532" sldId="214748368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2"/>
          <pc:sldLayoutMkLst>
            <pc:docMk/>
            <pc:sldMasterMk cId="2486939846" sldId="2147483683"/>
            <pc:sldLayoutMk cId="1606760384" sldId="214748368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2"/>
          <pc:sldLayoutMkLst>
            <pc:docMk/>
            <pc:sldMasterMk cId="2486939846" sldId="2147483683"/>
            <pc:sldLayoutMk cId="2578075082" sldId="214748368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2"/>
          <pc:sldLayoutMkLst>
            <pc:docMk/>
            <pc:sldMasterMk cId="2486939846" sldId="2147483683"/>
            <pc:sldLayoutMk cId="3167400769" sldId="214748369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2"/>
          <pc:sldLayoutMkLst>
            <pc:docMk/>
            <pc:sldMasterMk cId="2486939846" sldId="2147483683"/>
            <pc:sldLayoutMk cId="4240850946" sldId="214748369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2"/>
          <pc:sldLayoutMkLst>
            <pc:docMk/>
            <pc:sldMasterMk cId="2486939846" sldId="2147483683"/>
            <pc:sldLayoutMk cId="560713491" sldId="214748369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2"/>
          <pc:sldLayoutMkLst>
            <pc:docMk/>
            <pc:sldMasterMk cId="2486939846" sldId="2147483683"/>
            <pc:sldLayoutMk cId="1001259352" sldId="214748369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2"/>
          <pc:sldLayoutMkLst>
            <pc:docMk/>
            <pc:sldMasterMk cId="2486939846" sldId="2147483683"/>
            <pc:sldLayoutMk cId="4084308795" sldId="214748369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2"/>
          <pc:sldLayoutMkLst>
            <pc:docMk/>
            <pc:sldMasterMk cId="2486939846" sldId="2147483683"/>
            <pc:sldLayoutMk cId="3043877354" sldId="2147483695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3"/>
        <pc:sldMasterMkLst>
          <pc:docMk/>
          <pc:sldMasterMk cId="1516855949" sldId="2147483696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3"/>
          <pc:sldLayoutMkLst>
            <pc:docMk/>
            <pc:sldMasterMk cId="1516855949" sldId="2147483696"/>
            <pc:sldLayoutMk cId="983602211" sldId="2147483697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<pc:sldMasterMkLst>
          <pc:docMk/>
          <pc:sldMasterMk cId="1591342280" sldId="2147483698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833486541" sldId="214748369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1724525283" sldId="214748370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2713462631" sldId="214748370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1864984120" sldId="214748370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675655456" sldId="214748370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772937580" sldId="214748370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171683679" sldId="214748370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3886663991" sldId="214748370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1223110584" sldId="214748370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826643370" sldId="214748370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129388368" sldId="214748370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3398364383" sldId="214748371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1068356710" sldId="214748371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4127092233" sldId="214748371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4026381730" sldId="214748371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426513417" sldId="214748371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2264214429" sldId="214748371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29649233" sldId="214748371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3167037433" sldId="214748371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2124930375" sldId="214748371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1437473067" sldId="214748371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1847327360" sldId="214748372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4"/>
          <pc:sldLayoutMkLst>
            <pc:docMk/>
            <pc:sldMasterMk cId="1591342280" sldId="2147483698"/>
            <pc:sldLayoutMk cId="1791431398" sldId="2147483721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<pc:sldMasterMkLst>
          <pc:docMk/>
          <pc:sldMasterMk cId="141851722" sldId="2147483722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3843895594" sldId="214748372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2796121292" sldId="214748372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1583868581" sldId="214748372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3556977881" sldId="214748372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3179567630" sldId="214748372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3048044717" sldId="214748372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653890076" sldId="214748372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1620178184" sldId="214748373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2684660125" sldId="214748373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1749257037" sldId="214748373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3659858362" sldId="214748373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2395733167" sldId="214748373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2366759208" sldId="214748373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2810308011" sldId="214748373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3719825465" sldId="214748373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3281768749" sldId="214748373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2084994408" sldId="214748373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3704586417" sldId="214748374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3248384713" sldId="214748374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202367604" sldId="214748374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4247957908" sldId="214748374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988131000" sldId="214748374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1697000782" sldId="214748374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1269778718" sldId="214748374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833921686" sldId="214748374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5"/>
          <pc:sldLayoutMkLst>
            <pc:docMk/>
            <pc:sldMasterMk cId="141851722" sldId="2147483722"/>
            <pc:sldLayoutMk cId="3042400294" sldId="2147483748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<pc:sldMasterMkLst>
          <pc:docMk/>
          <pc:sldMasterMk cId="1729019252" sldId="2147483760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3573095969" sldId="214748376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4275145512" sldId="214748376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3564761043" sldId="214748376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1195877448" sldId="214748376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4242466825" sldId="214748376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4084331274" sldId="214748376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3258743381" sldId="214748376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663944162" sldId="214748376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2587509843" sldId="214748376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102782868" sldId="214748377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2019652705" sldId="214748377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1626908062" sldId="214748377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2762760940" sldId="214748377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991569853" sldId="214748377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3482862764" sldId="214748377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2876589626" sldId="214748377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2251268006" sldId="214748377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3307536901" sldId="214748377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4217168577" sldId="214748377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2422000182" sldId="214748378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1374845895" sldId="214748378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302391534" sldId="214748378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3182452378" sldId="214748378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6"/>
          <pc:sldLayoutMkLst>
            <pc:docMk/>
            <pc:sldMasterMk cId="1729019252" sldId="2147483760"/>
            <pc:sldLayoutMk cId="1651591992" sldId="2147483784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<pc:sldMasterMkLst>
          <pc:docMk/>
          <pc:sldMasterMk cId="1098969586" sldId="2147483809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1697868098" sldId="214748381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536420576" sldId="214748381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3841995078" sldId="214748381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2646023558" sldId="214748381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3271626496" sldId="214748381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4251798071" sldId="214748381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2993602148" sldId="214748381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1742205056" sldId="214748381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2531982636" sldId="214748381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2778053487" sldId="214748381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881600629" sldId="214748382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2775260439" sldId="214748382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3892253396" sldId="214748382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485346518" sldId="214748382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373780188" sldId="214748382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3053157664" sldId="214748382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2286199220" sldId="214748382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2353801863" sldId="214748382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1397018603" sldId="214748382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2589319466" sldId="214748382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3271177817" sldId="214748383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1505306590" sldId="214748383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4037991983" sldId="214748383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894" v="7"/>
          <pc:sldLayoutMkLst>
            <pc:docMk/>
            <pc:sldMasterMk cId="1098969586" sldId="2147483809"/>
            <pc:sldLayoutMk cId="2406019905" sldId="2147483833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<pc:sldMasterMkLst>
          <pc:docMk/>
          <pc:sldMasterMk cId="3758110403" sldId="2147483907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  <pc:sldLayoutMkLst>
            <pc:docMk/>
            <pc:sldMasterMk cId="3758110403" sldId="2147483907"/>
            <pc:sldLayoutMk cId="327364561" sldId="214748390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  <pc:sldLayoutMkLst>
            <pc:docMk/>
            <pc:sldMasterMk cId="3758110403" sldId="2147483907"/>
            <pc:sldLayoutMk cId="3134914514" sldId="214748390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  <pc:sldLayoutMkLst>
            <pc:docMk/>
            <pc:sldMasterMk cId="3758110403" sldId="2147483907"/>
            <pc:sldLayoutMk cId="3913044936" sldId="214748391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  <pc:sldLayoutMkLst>
            <pc:docMk/>
            <pc:sldMasterMk cId="3758110403" sldId="2147483907"/>
            <pc:sldLayoutMk cId="3288575084" sldId="214748391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  <pc:sldLayoutMkLst>
            <pc:docMk/>
            <pc:sldMasterMk cId="3758110403" sldId="2147483907"/>
            <pc:sldLayoutMk cId="2923645974" sldId="214748391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  <pc:sldLayoutMkLst>
            <pc:docMk/>
            <pc:sldMasterMk cId="3758110403" sldId="2147483907"/>
            <pc:sldLayoutMk cId="810492715" sldId="214748391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  <pc:sldLayoutMkLst>
            <pc:docMk/>
            <pc:sldMasterMk cId="3758110403" sldId="2147483907"/>
            <pc:sldLayoutMk cId="2923255722" sldId="214748391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  <pc:sldLayoutMkLst>
            <pc:docMk/>
            <pc:sldMasterMk cId="3758110403" sldId="2147483907"/>
            <pc:sldLayoutMk cId="2464500318" sldId="214748391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  <pc:sldLayoutMkLst>
            <pc:docMk/>
            <pc:sldMasterMk cId="3758110403" sldId="2147483907"/>
            <pc:sldLayoutMk cId="775994838" sldId="214748391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  <pc:sldLayoutMkLst>
            <pc:docMk/>
            <pc:sldMasterMk cId="3758110403" sldId="2147483907"/>
            <pc:sldLayoutMk cId="435752107" sldId="214748391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  <pc:sldLayoutMkLst>
            <pc:docMk/>
            <pc:sldMasterMk cId="3758110403" sldId="2147483907"/>
            <pc:sldLayoutMk cId="2144864556" sldId="214748391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  <pc:sldLayoutMkLst>
            <pc:docMk/>
            <pc:sldMasterMk cId="3758110403" sldId="2147483907"/>
            <pc:sldLayoutMk cId="1986128244" sldId="214748391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8"/>
          <pc:sldLayoutMkLst>
            <pc:docMk/>
            <pc:sldMasterMk cId="3758110403" sldId="2147483907"/>
            <pc:sldLayoutMk cId="1867473727" sldId="2147483920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9"/>
        <pc:sldMasterMkLst>
          <pc:docMk/>
          <pc:sldMasterMk cId="2550277726" sldId="2147483921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9"/>
          <pc:sldLayoutMkLst>
            <pc:docMk/>
            <pc:sldMasterMk cId="2550277726" sldId="2147483921"/>
            <pc:sldLayoutMk cId="472879367" sldId="214748392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9"/>
          <pc:sldLayoutMkLst>
            <pc:docMk/>
            <pc:sldMasterMk cId="2550277726" sldId="2147483921"/>
            <pc:sldLayoutMk cId="3330538236" sldId="214748392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9"/>
          <pc:sldLayoutMkLst>
            <pc:docMk/>
            <pc:sldMasterMk cId="2550277726" sldId="2147483921"/>
            <pc:sldLayoutMk cId="3026089478" sldId="214748392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9"/>
          <pc:sldLayoutMkLst>
            <pc:docMk/>
            <pc:sldMasterMk cId="2550277726" sldId="2147483921"/>
            <pc:sldLayoutMk cId="2263151662" sldId="214748392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9"/>
          <pc:sldLayoutMkLst>
            <pc:docMk/>
            <pc:sldMasterMk cId="2550277726" sldId="2147483921"/>
            <pc:sldLayoutMk cId="1882078633" sldId="214748392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9"/>
          <pc:sldLayoutMkLst>
            <pc:docMk/>
            <pc:sldMasterMk cId="2550277726" sldId="2147483921"/>
            <pc:sldLayoutMk cId="1772329717" sldId="214748392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9"/>
          <pc:sldLayoutMkLst>
            <pc:docMk/>
            <pc:sldMasterMk cId="2550277726" sldId="2147483921"/>
            <pc:sldLayoutMk cId="2344484777" sldId="214748392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9"/>
          <pc:sldLayoutMkLst>
            <pc:docMk/>
            <pc:sldMasterMk cId="2550277726" sldId="2147483921"/>
            <pc:sldLayoutMk cId="3233513451" sldId="214748392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9"/>
          <pc:sldLayoutMkLst>
            <pc:docMk/>
            <pc:sldMasterMk cId="2550277726" sldId="2147483921"/>
            <pc:sldLayoutMk cId="2583090940" sldId="214748393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9"/>
          <pc:sldLayoutMkLst>
            <pc:docMk/>
            <pc:sldMasterMk cId="2550277726" sldId="2147483921"/>
            <pc:sldLayoutMk cId="1652952963" sldId="2147483931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0"/>
        <pc:sldMasterMkLst>
          <pc:docMk/>
          <pc:sldMasterMk cId="507714571" sldId="2147483932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0"/>
          <pc:sldLayoutMkLst>
            <pc:docMk/>
            <pc:sldMasterMk cId="507714571" sldId="2147483932"/>
            <pc:sldLayoutMk cId="1871910914" sldId="214748393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0"/>
          <pc:sldLayoutMkLst>
            <pc:docMk/>
            <pc:sldMasterMk cId="507714571" sldId="2147483932"/>
            <pc:sldLayoutMk cId="1446449808" sldId="214748393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0"/>
          <pc:sldLayoutMkLst>
            <pc:docMk/>
            <pc:sldMasterMk cId="507714571" sldId="2147483932"/>
            <pc:sldLayoutMk cId="3558954039" sldId="214748393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0"/>
          <pc:sldLayoutMkLst>
            <pc:docMk/>
            <pc:sldMasterMk cId="507714571" sldId="2147483932"/>
            <pc:sldLayoutMk cId="3291096397" sldId="2147483936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1"/>
        <pc:sldMasterMkLst>
          <pc:docMk/>
          <pc:sldMasterMk cId="2270865081" sldId="2147483938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1"/>
          <pc:sldLayoutMkLst>
            <pc:docMk/>
            <pc:sldMasterMk cId="2270865081" sldId="2147483938"/>
            <pc:sldLayoutMk cId="78675770" sldId="214748393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1"/>
          <pc:sldLayoutMkLst>
            <pc:docMk/>
            <pc:sldMasterMk cId="2270865081" sldId="2147483938"/>
            <pc:sldLayoutMk cId="3968545434" sldId="214748394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1"/>
          <pc:sldLayoutMkLst>
            <pc:docMk/>
            <pc:sldMasterMk cId="2270865081" sldId="2147483938"/>
            <pc:sldLayoutMk cId="2467202479" sldId="214748394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1"/>
          <pc:sldLayoutMkLst>
            <pc:docMk/>
            <pc:sldMasterMk cId="2270865081" sldId="2147483938"/>
            <pc:sldLayoutMk cId="3921650746" sldId="214748394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1"/>
          <pc:sldLayoutMkLst>
            <pc:docMk/>
            <pc:sldMasterMk cId="2270865081" sldId="2147483938"/>
            <pc:sldLayoutMk cId="2692620128" sldId="214748394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1"/>
          <pc:sldLayoutMkLst>
            <pc:docMk/>
            <pc:sldMasterMk cId="2270865081" sldId="2147483938"/>
            <pc:sldLayoutMk cId="4127090926" sldId="214748394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1"/>
          <pc:sldLayoutMkLst>
            <pc:docMk/>
            <pc:sldMasterMk cId="2270865081" sldId="2147483938"/>
            <pc:sldLayoutMk cId="3399291857" sldId="214748394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1"/>
          <pc:sldLayoutMkLst>
            <pc:docMk/>
            <pc:sldMasterMk cId="2270865081" sldId="2147483938"/>
            <pc:sldLayoutMk cId="1008917443" sldId="2147483946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2"/>
        <pc:sldMasterMkLst>
          <pc:docMk/>
          <pc:sldMasterMk cId="3596626023" sldId="2147483947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2"/>
          <pc:sldLayoutMkLst>
            <pc:docMk/>
            <pc:sldMasterMk cId="3596626023" sldId="2147483947"/>
            <pc:sldLayoutMk cId="2868995710" sldId="214748394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2"/>
          <pc:sldLayoutMkLst>
            <pc:docMk/>
            <pc:sldMasterMk cId="3596626023" sldId="2147483947"/>
            <pc:sldLayoutMk cId="1678563566" sldId="214748394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2"/>
          <pc:sldLayoutMkLst>
            <pc:docMk/>
            <pc:sldMasterMk cId="3596626023" sldId="2147483947"/>
            <pc:sldLayoutMk cId="4218919592" sldId="214748395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2"/>
          <pc:sldLayoutMkLst>
            <pc:docMk/>
            <pc:sldMasterMk cId="3596626023" sldId="2147483947"/>
            <pc:sldLayoutMk cId="115641448" sldId="214748395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2"/>
          <pc:sldLayoutMkLst>
            <pc:docMk/>
            <pc:sldMasterMk cId="3596626023" sldId="2147483947"/>
            <pc:sldLayoutMk cId="1609224933" sldId="214748395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2"/>
          <pc:sldLayoutMkLst>
            <pc:docMk/>
            <pc:sldMasterMk cId="3596626023" sldId="2147483947"/>
            <pc:sldLayoutMk cId="3918684804" sldId="214748395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2"/>
          <pc:sldLayoutMkLst>
            <pc:docMk/>
            <pc:sldMasterMk cId="3596626023" sldId="2147483947"/>
            <pc:sldLayoutMk cId="4285471338" sldId="214748395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2"/>
          <pc:sldLayoutMkLst>
            <pc:docMk/>
            <pc:sldMasterMk cId="3596626023" sldId="2147483947"/>
            <pc:sldLayoutMk cId="1218184976" sldId="214748395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2"/>
          <pc:sldLayoutMkLst>
            <pc:docMk/>
            <pc:sldMasterMk cId="3596626023" sldId="2147483947"/>
            <pc:sldLayoutMk cId="1039714838" sldId="214748395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2"/>
          <pc:sldLayoutMkLst>
            <pc:docMk/>
            <pc:sldMasterMk cId="3596626023" sldId="2147483947"/>
            <pc:sldLayoutMk cId="420152332" sldId="214748395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2"/>
          <pc:sldLayoutMkLst>
            <pc:docMk/>
            <pc:sldMasterMk cId="3596626023" sldId="2147483947"/>
            <pc:sldLayoutMk cId="3789268457" sldId="2147483958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3"/>
        <pc:sldMasterMkLst>
          <pc:docMk/>
          <pc:sldMasterMk cId="288900369" sldId="2147483959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3"/>
          <pc:sldLayoutMkLst>
            <pc:docMk/>
            <pc:sldMasterMk cId="288900369" sldId="2147483959"/>
            <pc:sldLayoutMk cId="4208334480" sldId="214748396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3"/>
          <pc:sldLayoutMkLst>
            <pc:docMk/>
            <pc:sldMasterMk cId="288900369" sldId="2147483959"/>
            <pc:sldLayoutMk cId="378534182" sldId="214748396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3"/>
          <pc:sldLayoutMkLst>
            <pc:docMk/>
            <pc:sldMasterMk cId="288900369" sldId="2147483959"/>
            <pc:sldLayoutMk cId="2098875702" sldId="214748396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3"/>
          <pc:sldLayoutMkLst>
            <pc:docMk/>
            <pc:sldMasterMk cId="288900369" sldId="2147483959"/>
            <pc:sldLayoutMk cId="3144734313" sldId="214748396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3"/>
          <pc:sldLayoutMkLst>
            <pc:docMk/>
            <pc:sldMasterMk cId="288900369" sldId="2147483959"/>
            <pc:sldLayoutMk cId="2128709878" sldId="214748396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3"/>
          <pc:sldLayoutMkLst>
            <pc:docMk/>
            <pc:sldMasterMk cId="288900369" sldId="2147483959"/>
            <pc:sldLayoutMk cId="568052120" sldId="214748396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3"/>
          <pc:sldLayoutMkLst>
            <pc:docMk/>
            <pc:sldMasterMk cId="288900369" sldId="2147483959"/>
            <pc:sldLayoutMk cId="2490653924" sldId="214748396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3"/>
          <pc:sldLayoutMkLst>
            <pc:docMk/>
            <pc:sldMasterMk cId="288900369" sldId="2147483959"/>
            <pc:sldLayoutMk cId="1902326062" sldId="214748396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3"/>
          <pc:sldLayoutMkLst>
            <pc:docMk/>
            <pc:sldMasterMk cId="288900369" sldId="2147483959"/>
            <pc:sldLayoutMk cId="4108743681" sldId="214748396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3"/>
          <pc:sldLayoutMkLst>
            <pc:docMk/>
            <pc:sldMasterMk cId="288900369" sldId="2147483959"/>
            <pc:sldLayoutMk cId="3893669547" sldId="2147483970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4"/>
        <pc:sldMasterMkLst>
          <pc:docMk/>
          <pc:sldMasterMk cId="2108821161" sldId="2147483971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4"/>
          <pc:sldLayoutMkLst>
            <pc:docMk/>
            <pc:sldMasterMk cId="2108821161" sldId="2147483971"/>
            <pc:sldLayoutMk cId="446675988" sldId="214748397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4"/>
          <pc:sldLayoutMkLst>
            <pc:docMk/>
            <pc:sldMasterMk cId="2108821161" sldId="2147483971"/>
            <pc:sldLayoutMk cId="763940684" sldId="214748397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4"/>
          <pc:sldLayoutMkLst>
            <pc:docMk/>
            <pc:sldMasterMk cId="2108821161" sldId="2147483971"/>
            <pc:sldLayoutMk cId="955300656" sldId="214748397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4"/>
          <pc:sldLayoutMkLst>
            <pc:docMk/>
            <pc:sldMasterMk cId="2108821161" sldId="2147483971"/>
            <pc:sldLayoutMk cId="2852193819" sldId="214748397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4"/>
          <pc:sldLayoutMkLst>
            <pc:docMk/>
            <pc:sldMasterMk cId="2108821161" sldId="2147483971"/>
            <pc:sldLayoutMk cId="4094384393" sldId="214748397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4"/>
          <pc:sldLayoutMkLst>
            <pc:docMk/>
            <pc:sldMasterMk cId="2108821161" sldId="2147483971"/>
            <pc:sldLayoutMk cId="3482372385" sldId="214748397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4"/>
          <pc:sldLayoutMkLst>
            <pc:docMk/>
            <pc:sldMasterMk cId="2108821161" sldId="2147483971"/>
            <pc:sldLayoutMk cId="809733920" sldId="214748397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4"/>
          <pc:sldLayoutMkLst>
            <pc:docMk/>
            <pc:sldMasterMk cId="2108821161" sldId="2147483971"/>
            <pc:sldLayoutMk cId="1156771542" sldId="214748397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4"/>
          <pc:sldLayoutMkLst>
            <pc:docMk/>
            <pc:sldMasterMk cId="2108821161" sldId="2147483971"/>
            <pc:sldLayoutMk cId="2824082670" sldId="2147483981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5"/>
        <pc:sldMasterMkLst>
          <pc:docMk/>
          <pc:sldMasterMk cId="4021213106" sldId="2147483982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5"/>
          <pc:sldLayoutMkLst>
            <pc:docMk/>
            <pc:sldMasterMk cId="4021213106" sldId="2147483982"/>
            <pc:sldLayoutMk cId="2258064572" sldId="214748398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5"/>
          <pc:sldLayoutMkLst>
            <pc:docMk/>
            <pc:sldMasterMk cId="4021213106" sldId="2147483982"/>
            <pc:sldLayoutMk cId="2769494904" sldId="214748398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5"/>
          <pc:sldLayoutMkLst>
            <pc:docMk/>
            <pc:sldMasterMk cId="4021213106" sldId="2147483982"/>
            <pc:sldLayoutMk cId="436932104" sldId="214748398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5"/>
          <pc:sldLayoutMkLst>
            <pc:docMk/>
            <pc:sldMasterMk cId="4021213106" sldId="2147483982"/>
            <pc:sldLayoutMk cId="403092399" sldId="214748398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5"/>
          <pc:sldLayoutMkLst>
            <pc:docMk/>
            <pc:sldMasterMk cId="4021213106" sldId="2147483982"/>
            <pc:sldLayoutMk cId="3198766119" sldId="2147483987"/>
          </pc:sldLayoutMkLst>
        </pc:sldLayoutChg>
      </pc:sldMasterChg>
      <pc:sldMasterChg chg="del delSldLayout">
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<pc:sldMasterMkLst>
          <pc:docMk/>
          <pc:sldMasterMk cId="4154143852" sldId="2147483988"/>
        </pc:sldMasterMkLst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4211436602" sldId="214748398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167153729" sldId="214748399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4163828449" sldId="214748399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3983997224" sldId="214748399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633307124" sldId="214748399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1916866613" sldId="214748399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404512167" sldId="214748399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1432664175" sldId="214748399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120645439" sldId="2147483997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1150553234" sldId="214748399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412784737" sldId="214748399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1145500831" sldId="2147484000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3689654178" sldId="2147484001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3729788693" sldId="2147484002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1952009057" sldId="2147484003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3423816364" sldId="2147484004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705374383" sldId="2147484005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1541756060" sldId="2147484006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2932746465" sldId="2147484008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3663771653" sldId="2147484009"/>
          </pc:sldLayoutMkLst>
        </pc:sldLayoutChg>
        <pc:sldLayoutChg chg="del">
          <pc:chgData name="Löf Jasmin /Ledningsstöd och strategi Hälso- och sjukvård Dalarna /Falun" userId="S::jasmin.lof@regiondalarna.se::49a17579-8b18-405f-85e5-21fa438b66d7" providerId="AD" clId="Web-{FB38A832-68B9-5C5F-9616-6B261DB141DF}" dt="2024-11-18T18:46:52.910" v="16"/>
          <pc:sldLayoutMkLst>
            <pc:docMk/>
            <pc:sldMasterMk cId="4154143852" sldId="2147483988"/>
            <pc:sldLayoutMk cId="451748883" sldId="2147484010"/>
          </pc:sldLayoutMkLst>
        </pc:sldLayoutChg>
      </pc:sldMasterChg>
    </pc:docChg>
  </pc:docChgLst>
  <pc:docChgLst>
    <pc:chgData name="Löf Jasmin /Ledningsstöd och strategi Hälso- och sjukvård Dalarna /Falun" userId="S::jasmin.lof@regiondalarna.se::49a17579-8b18-405f-85e5-21fa438b66d7" providerId="AD" clId="Web-{78E96D6C-CB23-6A5E-7680-1CC126376E51}"/>
    <pc:docChg chg="modSld">
      <pc:chgData name="Löf Jasmin /Ledningsstöd och strategi Hälso- och sjukvård Dalarna /Falun" userId="S::jasmin.lof@regiondalarna.se::49a17579-8b18-405f-85e5-21fa438b66d7" providerId="AD" clId="Web-{78E96D6C-CB23-6A5E-7680-1CC126376E51}" dt="2024-11-18T19:06:19.018" v="9" actId="20577"/>
      <pc:docMkLst>
        <pc:docMk/>
      </pc:docMkLst>
      <pc:sldChg chg="modSp">
        <pc:chgData name="Löf Jasmin /Ledningsstöd och strategi Hälso- och sjukvård Dalarna /Falun" userId="S::jasmin.lof@regiondalarna.se::49a17579-8b18-405f-85e5-21fa438b66d7" providerId="AD" clId="Web-{78E96D6C-CB23-6A5E-7680-1CC126376E51}" dt="2024-11-18T19:06:19.018" v="9" actId="20577"/>
        <pc:sldMkLst>
          <pc:docMk/>
          <pc:sldMk cId="4093833772" sldId="702"/>
        </pc:sldMkLst>
        <pc:spChg chg="mod">
          <ac:chgData name="Löf Jasmin /Ledningsstöd och strategi Hälso- och sjukvård Dalarna /Falun" userId="S::jasmin.lof@regiondalarna.se::49a17579-8b18-405f-85e5-21fa438b66d7" providerId="AD" clId="Web-{78E96D6C-CB23-6A5E-7680-1CC126376E51}" dt="2024-11-18T19:05:33.766" v="2" actId="20577"/>
          <ac:spMkLst>
            <pc:docMk/>
            <pc:sldMk cId="4093833772" sldId="702"/>
            <ac:spMk id="2" creationId="{00000000-0000-0000-0000-000000000000}"/>
          </ac:spMkLst>
        </pc:spChg>
        <pc:spChg chg="mod">
          <ac:chgData name="Löf Jasmin /Ledningsstöd och strategi Hälso- och sjukvård Dalarna /Falun" userId="S::jasmin.lof@regiondalarna.se::49a17579-8b18-405f-85e5-21fa438b66d7" providerId="AD" clId="Web-{78E96D6C-CB23-6A5E-7680-1CC126376E51}" dt="2024-11-18T19:06:19.018" v="9" actId="20577"/>
          <ac:spMkLst>
            <pc:docMk/>
            <pc:sldMk cId="4093833772" sldId="702"/>
            <ac:spMk id="9" creationId="{00000000-0000-0000-0000-000000000000}"/>
          </ac:spMkLst>
        </pc:spChg>
        <pc:spChg chg="mod">
          <ac:chgData name="Löf Jasmin /Ledningsstöd och strategi Hälso- och sjukvård Dalarna /Falun" userId="S::jasmin.lof@regiondalarna.se::49a17579-8b18-405f-85e5-21fa438b66d7" providerId="AD" clId="Web-{78E96D6C-CB23-6A5E-7680-1CC126376E51}" dt="2024-11-18T19:05:33.375" v="1" actId="20577"/>
          <ac:spMkLst>
            <pc:docMk/>
            <pc:sldMk cId="4093833772" sldId="702"/>
            <ac:spMk id="1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7B9D7-022F-4D3E-BAEF-DFD416708AB9}" type="datetimeFigureOut">
              <a:rPr lang="sv-SE" smtClean="0"/>
              <a:t>2024-11-28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47FD3-4746-4237-BCB2-50EBFC63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678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44CBA-47F8-48BC-A462-062A0D60CEF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4408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44CBA-47F8-48BC-A462-062A0D60CEF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714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44CBA-47F8-48BC-A462-062A0D60CEF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4140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v-SE" baseline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44CBA-47F8-48BC-A462-062A0D60CEF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763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44CBA-47F8-48BC-A462-062A0D60CEF0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1427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ctr"/>
            <a:r>
              <a:rPr lang="sv-SE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kunnig tjänsteperson gällande insatser kring barn och unga samt med goda kontaktvägar till samtliga kommuners socialtjänst. Förslagsvis enhetschef</a:t>
            </a:r>
          </a:p>
          <a:p>
            <a:r>
              <a:rPr lang="sv-SE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barn och unga.</a:t>
            </a:r>
          </a:p>
          <a:p>
            <a:pPr rtl="0" fontAlgn="ctr"/>
            <a:r>
              <a:rPr lang="sv-SE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elevhälsan önskas en kvalificerad tjänsteperson inom elevhälsans medicinska insatser.</a:t>
            </a:r>
          </a:p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47FD3-4746-4237-BCB2-50EBFC6357B8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31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v-SE" baseline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44CBA-47F8-48BC-A462-062A0D60CEF0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849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663429"/>
            <a:ext cx="9144000" cy="1989149"/>
          </a:xfrm>
        </p:spPr>
        <p:txBody>
          <a:bodyPr anchor="b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pic>
        <p:nvPicPr>
          <p:cNvPr id="6" name="Bildobjekt 5" descr="En bild som visar text, Teckensnitt, skärmbild, Grafik&#10;&#10;Automatiskt genererad beskrivning">
            <a:extLst>
              <a:ext uri="{FF2B5EF4-FFF2-40B4-BE49-F238E27FC236}">
                <a16:creationId xmlns:a16="http://schemas.microsoft.com/office/drawing/2014/main" id="{712405E6-58EC-9029-E824-C915FD47AA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47" y="641257"/>
            <a:ext cx="2945454" cy="718537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D721F1-8739-B3BD-E5BA-5B1020D2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587F8E-97A3-4737-A1D6-1A55F93FA836}" type="datetime1">
              <a:rPr lang="sv-SE" smtClean="0"/>
              <a:t>2024-11-28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D9FB05E-FFCC-F5A1-9827-9DEF1CAB2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3041D94-FF30-935C-6AA5-92E116DA6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08843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2439529"/>
            <a:ext cx="11370906" cy="357443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5B6D1AA-23E4-78A9-3D4F-EAA63E52F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3358-106F-4A3A-8507-6544091CE7EB}" type="datetime1">
              <a:rPr lang="sv-SE" smtClean="0"/>
              <a:t>2024-11-28</a:t>
            </a:fld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0F70FD8E-AF24-D383-E932-A62BCD6CC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3089D46-ACE7-DD03-5C3D-19DA2BF32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Rubrik 11">
            <a:extLst>
              <a:ext uri="{FF2B5EF4-FFF2-40B4-BE49-F238E27FC236}">
                <a16:creationId xmlns:a16="http://schemas.microsoft.com/office/drawing/2014/main" id="{F419F65B-B0D5-F0B7-4073-F138499AA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374828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5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BE6CDBAA-E30D-94B2-B737-9DD6AB549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5B58-765D-4E56-A561-1FFBE190F123}" type="datetime1">
              <a:rPr lang="sv-SE" smtClean="0"/>
              <a:t>2024-11-28</a:t>
            </a:fld>
            <a:endParaRPr lang="sv-SE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56FFFA48-3C29-D025-07E7-D2E33D432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15" name="Platshållare för bildnummer 14">
            <a:extLst>
              <a:ext uri="{FF2B5EF4-FFF2-40B4-BE49-F238E27FC236}">
                <a16:creationId xmlns:a16="http://schemas.microsoft.com/office/drawing/2014/main" id="{090EB81C-0FAD-6E7A-7970-F630A8E37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5830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2461329"/>
            <a:ext cx="5609253" cy="365242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2461329"/>
            <a:ext cx="5609253" cy="365242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CD385D3-0334-4DCD-B861-C542A40B60E9}" type="datetime1">
              <a:rPr lang="sv-SE" smtClean="0"/>
              <a:t>2024-11-28</a:t>
            </a:fld>
            <a:endParaRPr lang="sv-SE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/>
              <a:t>Sidfot</a:t>
            </a:r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E092A276-343F-BEA9-5AD9-1D2069A7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703071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2477256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3291644"/>
            <a:ext cx="5587028" cy="330287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2477256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3291644"/>
            <a:ext cx="5609253" cy="330287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C42C84FB-F8CC-993B-156B-0021EFF12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B0F6-8285-49E2-AB66-79E77ABABA64}" type="datetime1">
              <a:rPr lang="sv-SE" smtClean="0"/>
              <a:t>2024-11-28</a:t>
            </a:fld>
            <a:endParaRPr lang="sv-SE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79A1A1A-005D-819F-2C76-7A2B0672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4ED45F3E-F9E2-CCD8-C000-907046194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ubrik 10">
            <a:extLst>
              <a:ext uri="{FF2B5EF4-FFF2-40B4-BE49-F238E27FC236}">
                <a16:creationId xmlns:a16="http://schemas.microsoft.com/office/drawing/2014/main" id="{A26AEE01-D8E5-1805-06DC-4A44D9A83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6300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162A7CE-C08E-413D-9F72-C87D9E61DF64}" type="datetime1">
              <a:rPr lang="sv-SE" smtClean="0"/>
              <a:t>2024-11-28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/>
              <a:t>Sidfot</a:t>
            </a:r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6B904F37-D812-20CD-15EB-C11C43BA0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91730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1327900"/>
            <a:ext cx="4361478" cy="971549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32790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29945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A43788EE-ED9F-ACBC-3781-F3FE49EB5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0480-2FDB-4026-AAF1-2CD28218587A}" type="datetime1">
              <a:rPr lang="sv-SE" smtClean="0"/>
              <a:t>2024-11-28</a:t>
            </a:fld>
            <a:endParaRPr lang="sv-SE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A25724C1-5CDC-151B-FA3D-053880A24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ABE26CC1-1A85-BEDA-AEC6-67AA043B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1378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1268987"/>
            <a:ext cx="4361478" cy="97155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268987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240537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ED9EDD38-6D32-5CCE-D2CF-097C93659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7DE4-1FEB-4A51-B747-FA0AC6522CAB}" type="datetime1">
              <a:rPr lang="sv-SE" smtClean="0"/>
              <a:t>2024-11-28</a:t>
            </a:fld>
            <a:endParaRPr lang="sv-SE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2A23DF9D-F5C5-18C9-8E67-8B894BA01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15FBE14F-8336-7A94-DEB1-AC8C10AE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07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F864D4-9B3A-353B-4DB0-3B6384DF1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2473A28-85CB-0648-EF10-B3EF6701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5BCF-09E0-469F-89EC-64EF756F18B2}" type="datetime1">
              <a:rPr lang="sv-SE" smtClean="0"/>
              <a:t>2024-11-28</a:t>
            </a:fld>
            <a:endParaRPr lang="sv-SE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851741FE-02D4-6E59-F70C-FD77128C9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AD4D4BFF-ECC0-25F7-7F06-4E0B63CC6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849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C9A3A02-4421-0DC2-B7FB-C23B335A7A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10546" y="1204962"/>
            <a:ext cx="10416781" cy="12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5" y="2447397"/>
            <a:ext cx="11373467" cy="3698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07988" y="6356350"/>
            <a:ext cx="3173412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EDBCDBAB-6168-440D-8A70-228BA567EAD3}" type="datetime1">
              <a:rPr lang="sv-SE" smtClean="0"/>
              <a:t>2024-11-28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5016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/>
              <a:t>Sidfot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3173413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 descr="RSS Dalarnas ordbild.">
            <a:extLst>
              <a:ext uri="{FF2B5EF4-FFF2-40B4-BE49-F238E27FC236}">
                <a16:creationId xmlns:a16="http://schemas.microsoft.com/office/drawing/2014/main" id="{33652528-37B7-5B59-0F59-98FDB447301D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46" y="365125"/>
            <a:ext cx="2101541" cy="512667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393AFC56-AD4E-DB75-FE14-8FCC9C938EBD}"/>
              </a:ext>
            </a:extLst>
          </p:cNvPr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0" name="Bildobjekt 9" descr="Region Dalarnas logotyp.">
            <a:extLst>
              <a:ext uri="{FF2B5EF4-FFF2-40B4-BE49-F238E27FC236}">
                <a16:creationId xmlns:a16="http://schemas.microsoft.com/office/drawing/2014/main" id="{3AE19856-4B4E-B9A6-57B8-9CEE10E784A8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257">
          <p15:clr>
            <a:srgbClr val="F26B43"/>
          </p15:clr>
        </p15:guide>
        <p15:guide id="4" pos="742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SCNV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</a:t>
            </a:r>
            <a:r>
              <a:rPr lang="sv-SE" dirty="0" smtClean="0"/>
              <a:t>9 </a:t>
            </a:r>
            <a:r>
              <a:rPr lang="sv-SE" dirty="0"/>
              <a:t>november 2024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7F8E-97A3-4737-A1D6-1A55F93FA836}" type="datetime1">
              <a:rPr lang="sv-SE" smtClean="0"/>
              <a:t>2024-11-28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8692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idx="1"/>
          </p:nvPr>
        </p:nvSpPr>
        <p:spPr>
          <a:xfrm>
            <a:off x="242445" y="1494717"/>
            <a:ext cx="8262728" cy="4646612"/>
          </a:xfrm>
        </p:spPr>
        <p:txBody>
          <a:bodyPr>
            <a:normAutofit fontScale="92500"/>
          </a:bodyPr>
          <a:lstStyle/>
          <a:p>
            <a:r>
              <a:rPr lang="sv-SE" dirty="0"/>
              <a:t>Hjälpmedelscentralen erbjuder nu kommunerna möjlighet att få motsvarande service mot en kostnad som baseras på tid och materialåtgång. </a:t>
            </a:r>
            <a:br>
              <a:rPr lang="sv-SE" dirty="0"/>
            </a:br>
            <a:r>
              <a:rPr lang="sv-SE" dirty="0"/>
              <a:t>Debitering sker enligt aktuell prislista.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>Linus Nielsen, </a:t>
            </a:r>
            <a:r>
              <a:rPr lang="sv-SE" dirty="0" err="1"/>
              <a:t>Tf</a:t>
            </a:r>
            <a:r>
              <a:rPr lang="sv-SE" dirty="0"/>
              <a:t> Förvaltningschef, Dalarnas Hjälpmedelscenter är inbjuden på nästa styrgruppsmöte 3/12. </a:t>
            </a:r>
          </a:p>
          <a:p>
            <a:r>
              <a:rPr lang="sv-SE" b="1" dirty="0"/>
              <a:t> </a:t>
            </a:r>
            <a:endParaRPr lang="sv-SE" dirty="0"/>
          </a:p>
          <a:p>
            <a:r>
              <a:rPr lang="sv-SE" dirty="0"/>
              <a:t/>
            </a:r>
            <a:br>
              <a:rPr lang="sv-SE" dirty="0"/>
            </a:br>
            <a:endParaRPr lang="sv-SE" dirty="0"/>
          </a:p>
          <a:p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3358-106F-4A3A-8507-6544091CE7EB}" type="datetime1">
              <a:rPr lang="sv-SE" smtClean="0"/>
              <a:t>2024-11-28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10</a:t>
            </a:fld>
            <a:endParaRPr lang="sv-SE"/>
          </a:p>
        </p:txBody>
      </p:sp>
      <p:sp>
        <p:nvSpPr>
          <p:cNvPr id="9" name="Rubrik 6"/>
          <p:cNvSpPr txBox="1">
            <a:spLocks/>
          </p:cNvSpPr>
          <p:nvPr/>
        </p:nvSpPr>
        <p:spPr>
          <a:xfrm>
            <a:off x="304263" y="404469"/>
            <a:ext cx="2740867" cy="7558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200" b="0"/>
              <a:t>Rapport- Information </a:t>
            </a:r>
            <a:r>
              <a:rPr lang="sv-SE" sz="3200"/>
              <a:t> </a:t>
            </a:r>
          </a:p>
        </p:txBody>
      </p:sp>
      <p:sp>
        <p:nvSpPr>
          <p:cNvPr id="11" name="Rubrik 5"/>
          <p:cNvSpPr>
            <a:spLocks noGrp="1"/>
          </p:cNvSpPr>
          <p:nvPr>
            <p:ph type="title"/>
          </p:nvPr>
        </p:nvSpPr>
        <p:spPr>
          <a:xfrm>
            <a:off x="3383578" y="177607"/>
            <a:ext cx="7107959" cy="1209600"/>
          </a:xfrm>
        </p:spPr>
        <p:txBody>
          <a:bodyPr>
            <a:normAutofit/>
          </a:bodyPr>
          <a:lstStyle/>
          <a:p>
            <a:r>
              <a:rPr lang="sv-SE" sz="3200" dirty="0"/>
              <a:t>Serviceavtal </a:t>
            </a:r>
          </a:p>
        </p:txBody>
      </p:sp>
      <p:pic>
        <p:nvPicPr>
          <p:cNvPr id="1026" name="Picture 2" descr="Serviceavtal för privatpersoner - Saltisdata IT-Support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6410" y="1914917"/>
            <a:ext cx="3490065" cy="3490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50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>
              <a:cs typeface="Arial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3358-106F-4A3A-8507-6544091CE7EB}" type="datetime1">
              <a:rPr lang="sv-SE" smtClean="0"/>
              <a:t>2024-11-28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686119" y="887547"/>
            <a:ext cx="4083633" cy="1209600"/>
          </a:xfrm>
        </p:spPr>
        <p:txBody>
          <a:bodyPr>
            <a:normAutofit/>
          </a:bodyPr>
          <a:lstStyle/>
          <a:p>
            <a:pPr algn="ctr"/>
            <a:r>
              <a:rPr lang="sv-SE"/>
              <a:t>Utskickade</a:t>
            </a:r>
          </a:p>
        </p:txBody>
      </p:sp>
      <p:sp>
        <p:nvSpPr>
          <p:cNvPr id="9" name="Platshållare för innehåll 1"/>
          <p:cNvSpPr txBox="1">
            <a:spLocks/>
          </p:cNvSpPr>
          <p:nvPr/>
        </p:nvSpPr>
        <p:spPr>
          <a:xfrm>
            <a:off x="407989" y="1729351"/>
            <a:ext cx="5363546" cy="428461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sv-SE" sz="5600" b="1" dirty="0"/>
              <a:t>E</a:t>
            </a:r>
            <a:r>
              <a:rPr lang="sv-SE" sz="5600" b="1" dirty="0">
                <a:cs typeface="Arial"/>
              </a:rPr>
              <a:t>n väg in – för barn och ungas hälsa </a:t>
            </a:r>
            <a:r>
              <a:rPr lang="sv-SE" sz="5600" dirty="0"/>
              <a:t/>
            </a:r>
            <a:br>
              <a:rPr lang="sv-SE" sz="5600" dirty="0"/>
            </a:br>
            <a:r>
              <a:rPr lang="sv-SE" sz="5600" dirty="0">
                <a:ea typeface="+mn-lt"/>
                <a:cs typeface="+mn-lt"/>
              </a:rPr>
              <a:t>- </a:t>
            </a:r>
            <a:r>
              <a:rPr lang="sv-SE" sz="5600" dirty="0" smtClean="0">
                <a:ea typeface="+mn-lt"/>
                <a:cs typeface="+mn-lt"/>
              </a:rPr>
              <a:t>Nominerade: </a:t>
            </a:r>
            <a:r>
              <a:rPr lang="sv-SE" sz="5600" dirty="0">
                <a:ea typeface="+mn-lt"/>
                <a:cs typeface="+mn-lt"/>
              </a:rPr>
              <a:t/>
            </a:r>
            <a:br>
              <a:rPr lang="sv-SE" sz="5600" dirty="0">
                <a:ea typeface="+mn-lt"/>
                <a:cs typeface="+mn-lt"/>
              </a:rPr>
            </a:br>
            <a:r>
              <a:rPr lang="sv-SE" sz="5600" dirty="0" smtClean="0">
                <a:ea typeface="+mn-lt"/>
                <a:cs typeface="+mn-lt"/>
              </a:rPr>
              <a:t>Erica </a:t>
            </a:r>
            <a:r>
              <a:rPr lang="sv-SE" sz="5600" dirty="0">
                <a:ea typeface="+mn-lt"/>
                <a:cs typeface="+mn-lt"/>
              </a:rPr>
              <a:t>Erixon elevhälsochef i Avesta &amp; Anna Jurland skolläkare i Mora</a:t>
            </a:r>
            <a:r>
              <a:rPr lang="sv-SE" sz="5600" dirty="0" smtClean="0">
                <a:ea typeface="+mn-lt"/>
                <a:cs typeface="+mn-lt"/>
              </a:rPr>
              <a:t>.</a:t>
            </a:r>
            <a:br>
              <a:rPr lang="sv-SE" sz="5600" dirty="0" smtClean="0">
                <a:ea typeface="+mn-lt"/>
                <a:cs typeface="+mn-lt"/>
              </a:rPr>
            </a:br>
            <a:r>
              <a:rPr lang="sv-SE" sz="5600" dirty="0" smtClean="0">
                <a:ea typeface="+mn-lt"/>
                <a:cs typeface="+mn-lt"/>
              </a:rPr>
              <a:t/>
            </a:r>
            <a:br>
              <a:rPr lang="sv-SE" sz="5600" dirty="0" smtClean="0">
                <a:ea typeface="+mn-lt"/>
                <a:cs typeface="+mn-lt"/>
              </a:rPr>
            </a:br>
            <a:r>
              <a:rPr lang="sv-SE" sz="5600" dirty="0" smtClean="0">
                <a:ea typeface="+mn-lt"/>
                <a:cs typeface="+mn-lt"/>
              </a:rPr>
              <a:t>Från Ludvika: </a:t>
            </a:r>
            <a:r>
              <a:rPr lang="sv-SE" sz="5600" dirty="0">
                <a:ea typeface="+mn-lt"/>
                <a:cs typeface="+mn-lt"/>
              </a:rPr>
              <a:t>Sandra Jansson Perälä. </a:t>
            </a:r>
            <a:r>
              <a:rPr lang="sv-SE" sz="5600" dirty="0" smtClean="0">
                <a:ea typeface="+mn-lt"/>
                <a:cs typeface="+mn-lt"/>
              </a:rPr>
              <a:t/>
            </a:r>
            <a:br>
              <a:rPr lang="sv-SE" sz="5600" dirty="0" smtClean="0">
                <a:ea typeface="+mn-lt"/>
                <a:cs typeface="+mn-lt"/>
              </a:rPr>
            </a:br>
            <a:r>
              <a:rPr lang="sv-SE" sz="5600" dirty="0" smtClean="0">
                <a:ea typeface="+mn-lt"/>
                <a:cs typeface="+mn-lt"/>
              </a:rPr>
              <a:t/>
            </a:r>
            <a:br>
              <a:rPr lang="sv-SE" sz="5600" dirty="0" smtClean="0">
                <a:ea typeface="+mn-lt"/>
                <a:cs typeface="+mn-lt"/>
              </a:rPr>
            </a:br>
            <a:r>
              <a:rPr lang="sv-SE" sz="5600" i="1" dirty="0" smtClean="0">
                <a:ea typeface="+mn-lt"/>
                <a:cs typeface="+mn-lt"/>
              </a:rPr>
              <a:t>Från IFO-nätverket: </a:t>
            </a:r>
            <a:r>
              <a:rPr lang="sv-SE" sz="5600" dirty="0" smtClean="0">
                <a:ea typeface="+mn-lt"/>
                <a:cs typeface="+mn-lt"/>
              </a:rPr>
              <a:t>Zilha Fific, enhetschef Rättvik, ersättare Ewa Byström. </a:t>
            </a:r>
          </a:p>
          <a:p>
            <a:pPr marL="0" indent="0">
              <a:buNone/>
            </a:pPr>
            <a:r>
              <a:rPr lang="sv-SE" sz="5600" dirty="0" smtClean="0">
                <a:ea typeface="+mn-lt"/>
                <a:cs typeface="+mn-lt"/>
              </a:rPr>
              <a:t> </a:t>
            </a:r>
            <a:endParaRPr lang="sv-SE" sz="5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v-SE" sz="5600" b="1" dirty="0" smtClean="0">
                <a:cs typeface="Arial"/>
              </a:rPr>
              <a:t>LAG självskadebeteende</a:t>
            </a:r>
            <a:r>
              <a:rPr lang="sv-SE" sz="5600" dirty="0" smtClean="0"/>
              <a:t/>
            </a:r>
            <a:br>
              <a:rPr lang="sv-SE" sz="5600" dirty="0" smtClean="0"/>
            </a:br>
            <a:r>
              <a:rPr lang="sv-SE" sz="5600" dirty="0" smtClean="0">
                <a:ea typeface="+mn-lt"/>
                <a:cs typeface="+mn-lt"/>
              </a:rPr>
              <a:t>Trots att deadline var den 12 november och påminnelser har skickats, har inga nomineringar inkommit.</a:t>
            </a:r>
          </a:p>
          <a:p>
            <a:pPr>
              <a:buFont typeface="Wingdings" panose="05000000000000000000" pitchFamily="2" charset="2"/>
              <a:buChar char="Ø"/>
            </a:pPr>
            <a:endParaRPr lang="sv-SE" sz="5600" dirty="0">
              <a:cs typeface="Arial"/>
            </a:endParaRPr>
          </a:p>
          <a:p>
            <a:pPr marL="0" indent="0">
              <a:buNone/>
            </a:pPr>
            <a:endParaRPr lang="sv-SE" sz="5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/>
            </a:r>
            <a:br>
              <a:rPr lang="sv-SE" dirty="0"/>
            </a:br>
            <a:r>
              <a:rPr lang="sv-SE" b="1" dirty="0"/>
              <a:t> </a:t>
            </a:r>
            <a:endParaRPr lang="sv-SE" b="1" dirty="0">
              <a:cs typeface="Arial"/>
            </a:endParaRPr>
          </a:p>
        </p:txBody>
      </p:sp>
      <p:sp>
        <p:nvSpPr>
          <p:cNvPr id="10" name="Platshållare för innehåll 1"/>
          <p:cNvSpPr txBox="1">
            <a:spLocks/>
          </p:cNvSpPr>
          <p:nvPr/>
        </p:nvSpPr>
        <p:spPr>
          <a:xfrm>
            <a:off x="6422122" y="1729350"/>
            <a:ext cx="5178620" cy="428461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Wingdings" panose="05000000000000000000" pitchFamily="2" charset="2"/>
              <a:buChar char="Ø"/>
            </a:pPr>
            <a:r>
              <a:rPr lang="sv-SE" sz="1800" dirty="0"/>
              <a:t>Arbetsgrupp för att ta fram samverkansdokument kring "Hantering av förbrukningsartiklar till enskild patient – Beställnings- och kostnadsansvar</a:t>
            </a:r>
            <a:r>
              <a:rPr lang="sv-SE" sz="1800" dirty="0" smtClean="0"/>
              <a:t>".</a:t>
            </a:r>
            <a:br>
              <a:rPr lang="sv-SE" sz="1800" dirty="0" smtClean="0"/>
            </a:br>
            <a:endParaRPr lang="sv-SE" sz="1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sv-SE" sz="1800" dirty="0" smtClean="0"/>
              <a:t>Nationella </a:t>
            </a:r>
            <a:r>
              <a:rPr lang="sv-SE" sz="1800" dirty="0"/>
              <a:t>nätverket för Digitalisering av </a:t>
            </a:r>
            <a:r>
              <a:rPr lang="sv-SE" sz="1800" dirty="0" smtClean="0"/>
              <a:t>socialtjänsten.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sv-SE" sz="1800" dirty="0" smtClean="0">
                <a:cs typeface="Arial"/>
              </a:rPr>
              <a:t>SPAK</a:t>
            </a:r>
            <a:endParaRPr lang="sv-SE" sz="1800" dirty="0">
              <a:cs typeface="Arial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sv-SE" sz="1800" dirty="0"/>
              <a:t>LAG Undernäring</a:t>
            </a:r>
            <a:endParaRPr lang="sv-SE" sz="1800" dirty="0">
              <a:cs typeface="Arial"/>
            </a:endParaRPr>
          </a:p>
          <a:p>
            <a:pPr marL="0" indent="0">
              <a:buNone/>
            </a:pPr>
            <a:endParaRPr lang="sv-SE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/>
            </a:r>
            <a:br>
              <a:rPr lang="sv-SE" dirty="0"/>
            </a:br>
            <a:r>
              <a:rPr lang="sv-SE" b="1" dirty="0"/>
              <a:t> </a:t>
            </a:r>
            <a:endParaRPr lang="sv-SE" b="1" dirty="0">
              <a:cs typeface="Arial"/>
            </a:endParaRPr>
          </a:p>
        </p:txBody>
      </p:sp>
      <p:sp>
        <p:nvSpPr>
          <p:cNvPr id="12" name="Rubrik 5"/>
          <p:cNvSpPr txBox="1">
            <a:spLocks/>
          </p:cNvSpPr>
          <p:nvPr/>
        </p:nvSpPr>
        <p:spPr>
          <a:xfrm>
            <a:off x="7439735" y="887547"/>
            <a:ext cx="4083633" cy="12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Kommande</a:t>
            </a:r>
          </a:p>
        </p:txBody>
      </p:sp>
      <p:sp>
        <p:nvSpPr>
          <p:cNvPr id="15" name="Rubrik 6"/>
          <p:cNvSpPr txBox="1">
            <a:spLocks/>
          </p:cNvSpPr>
          <p:nvPr/>
        </p:nvSpPr>
        <p:spPr>
          <a:xfrm>
            <a:off x="304263" y="404469"/>
            <a:ext cx="2740867" cy="7558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200" b="0"/>
              <a:t>Rapport- Information/dialog  </a:t>
            </a:r>
            <a:r>
              <a:rPr lang="sv-SE" sz="3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3833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2ADBE8-2DE7-635F-32C8-79C7A924F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875" y="2623710"/>
            <a:ext cx="7576159" cy="1008839"/>
          </a:xfrm>
        </p:spPr>
        <p:txBody>
          <a:bodyPr>
            <a:noAutofit/>
          </a:bodyPr>
          <a:lstStyle/>
          <a:p>
            <a:r>
              <a:rPr lang="sv-SE" sz="3600"/>
              <a:t>4. Övriga frågor </a:t>
            </a:r>
          </a:p>
        </p:txBody>
      </p:sp>
    </p:spTree>
    <p:extLst>
      <p:ext uri="{BB962C8B-B14F-4D97-AF65-F5344CB8AC3E}">
        <p14:creationId xmlns:p14="http://schemas.microsoft.com/office/powerpoint/2010/main" val="1513057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2024-11-19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SCHNV styrgrupp 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13</a:t>
            </a:fld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v-SE" dirty="0"/>
              <a:t>Praktikplatser fysioterapeuter</a:t>
            </a:r>
          </a:p>
        </p:txBody>
      </p:sp>
      <p:sp>
        <p:nvSpPr>
          <p:cNvPr id="7" name="Rubrik 6"/>
          <p:cNvSpPr txBox="1">
            <a:spLocks/>
          </p:cNvSpPr>
          <p:nvPr/>
        </p:nvSpPr>
        <p:spPr>
          <a:xfrm>
            <a:off x="304263" y="404469"/>
            <a:ext cx="2740867" cy="7558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200" b="0"/>
              <a:t>Rapport- Dialog/Beslut  </a:t>
            </a:r>
            <a:r>
              <a:rPr lang="sv-SE" sz="3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5363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9668E66-8871-A21D-4C27-74EADE7B7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3358-106F-4A3A-8507-6544091CE7EB}" type="datetime1">
              <a:rPr lang="sv-SE" smtClean="0"/>
              <a:t>2024-11-28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7E77600-AAD4-6E60-018B-8D51BF79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5AAB8A2-6367-E3EE-3E52-F1FC93B19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14</a:t>
            </a:fld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2678617" y="0"/>
            <a:ext cx="7397713" cy="1209600"/>
          </a:xfrm>
        </p:spPr>
        <p:txBody>
          <a:bodyPr/>
          <a:lstStyle/>
          <a:p>
            <a:pPr lvl="0"/>
            <a:r>
              <a:rPr lang="sv-SE" dirty="0" smtClean="0"/>
              <a:t>Kalendarium 2025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959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10547" y="1116419"/>
            <a:ext cx="11370906" cy="523993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v-SE" b="1" dirty="0">
                <a:solidFill>
                  <a:schemeClr val="bg2">
                    <a:lumMod val="50000"/>
                  </a:schemeClr>
                </a:solidFill>
              </a:rPr>
              <a:t>Inledning och genomgång av </a:t>
            </a:r>
            <a:r>
              <a:rPr lang="sv-SE" b="1" dirty="0" smtClean="0">
                <a:solidFill>
                  <a:schemeClr val="bg2">
                    <a:lumMod val="50000"/>
                  </a:schemeClr>
                </a:solidFill>
              </a:rPr>
              <a:t>dagordningen</a:t>
            </a:r>
            <a:r>
              <a:rPr lang="sv-SE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sv-SE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sv-SE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sv-SE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sv-SE" b="1" dirty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sv-SE" b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sv-SE" b="1" dirty="0">
                <a:solidFill>
                  <a:schemeClr val="bg2">
                    <a:lumMod val="50000"/>
                  </a:schemeClr>
                </a:solidFill>
              </a:rPr>
              <a:t>Rapporter </a:t>
            </a:r>
          </a:p>
          <a:p>
            <a:pPr lvl="1"/>
            <a:r>
              <a:rPr lang="sv-SE" dirty="0"/>
              <a:t>ISU </a:t>
            </a:r>
            <a:r>
              <a:rPr lang="sv-SE" sz="1600" dirty="0">
                <a:solidFill>
                  <a:schemeClr val="bg1">
                    <a:lumMod val="50000"/>
                  </a:schemeClr>
                </a:solidFill>
              </a:rPr>
              <a:t>(Föredrag </a:t>
            </a: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08:05-08:20)</a:t>
            </a:r>
            <a:endParaRPr lang="sv-SE" sz="1600" dirty="0" smtClean="0"/>
          </a:p>
          <a:p>
            <a:pPr lvl="1"/>
            <a:r>
              <a:rPr lang="sv-SE" dirty="0" smtClean="0"/>
              <a:t>Serviceavtalet </a:t>
            </a:r>
            <a:endParaRPr lang="sv-SE" dirty="0"/>
          </a:p>
          <a:p>
            <a:pPr lvl="1"/>
            <a:r>
              <a:rPr lang="sv-SE" dirty="0"/>
              <a:t>Nomineringar </a:t>
            </a:r>
          </a:p>
          <a:p>
            <a:pPr marL="0" lvl="0" indent="0">
              <a:buNone/>
            </a:pPr>
            <a:r>
              <a:rPr lang="sv-SE" b="1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sv-SE" b="1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sv-SE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v-SE" b="1" dirty="0">
                <a:solidFill>
                  <a:schemeClr val="bg2">
                    <a:lumMod val="50000"/>
                  </a:schemeClr>
                </a:solidFill>
              </a:rPr>
              <a:t>Övriga frågor </a:t>
            </a:r>
          </a:p>
          <a:p>
            <a:pPr lvl="1"/>
            <a:r>
              <a:rPr lang="sv-SE" sz="2000" dirty="0"/>
              <a:t>Praktikplatser </a:t>
            </a:r>
            <a:r>
              <a:rPr lang="sv-SE" sz="2000" dirty="0" smtClean="0"/>
              <a:t>fysioterapeuter</a:t>
            </a:r>
          </a:p>
          <a:p>
            <a:pPr lvl="1"/>
            <a:r>
              <a:rPr lang="sv-SE" sz="2000" dirty="0" smtClean="0"/>
              <a:t>Kalendarium </a:t>
            </a:r>
            <a:endParaRPr lang="sv-SE" sz="2000" dirty="0"/>
          </a:p>
          <a:p>
            <a:pPr marL="0" indent="0">
              <a:buNone/>
            </a:pPr>
            <a:endParaRPr lang="sv-SE" b="1" dirty="0"/>
          </a:p>
          <a:p>
            <a:pPr lvl="1"/>
            <a:endParaRPr lang="sv-SE" b="1" dirty="0"/>
          </a:p>
          <a:p>
            <a:pPr marL="457200" lvl="1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lvl="0"/>
            <a:endParaRPr lang="sv-SE" b="1" dirty="0"/>
          </a:p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3358-106F-4A3A-8507-6544091CE7EB}" type="datetime1">
              <a:rPr lang="sv-SE" smtClean="0"/>
              <a:t>2024-11-28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599774" y="141706"/>
            <a:ext cx="3247054" cy="1209600"/>
          </a:xfrm>
        </p:spPr>
        <p:txBody>
          <a:bodyPr/>
          <a:lstStyle/>
          <a:p>
            <a:r>
              <a:rPr lang="sv-SE"/>
              <a:t>Dagordning</a:t>
            </a:r>
          </a:p>
        </p:txBody>
      </p:sp>
    </p:spTree>
    <p:extLst>
      <p:ext uri="{BB962C8B-B14F-4D97-AF65-F5344CB8AC3E}">
        <p14:creationId xmlns:p14="http://schemas.microsoft.com/office/powerpoint/2010/main" val="2950683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2ADBE8-2DE7-635F-32C8-79C7A924F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60871"/>
            <a:ext cx="9144000" cy="1989149"/>
          </a:xfrm>
        </p:spPr>
        <p:txBody>
          <a:bodyPr>
            <a:normAutofit/>
          </a:bodyPr>
          <a:lstStyle/>
          <a:p>
            <a:r>
              <a:rPr lang="sv-SE" sz="5400"/>
              <a:t>1. Rapporter</a:t>
            </a:r>
            <a:r>
              <a:rPr lang="sv-SE" sz="540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sv-SE" sz="5400">
                <a:solidFill>
                  <a:schemeClr val="bg2">
                    <a:lumMod val="50000"/>
                  </a:schemeClr>
                </a:solidFill>
              </a:rPr>
            </a:br>
            <a:r>
              <a:rPr lang="sv-SE" sz="5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1508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5830866" y="901874"/>
            <a:ext cx="5805813" cy="53924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3358-106F-4A3A-8507-6544091CE7EB}" type="datetime1">
              <a:rPr lang="sv-SE" smtClean="0"/>
              <a:t>2024-11-28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11" name="Rubrik 5"/>
          <p:cNvSpPr>
            <a:spLocks noGrp="1"/>
          </p:cNvSpPr>
          <p:nvPr>
            <p:ph type="title"/>
          </p:nvPr>
        </p:nvSpPr>
        <p:spPr>
          <a:xfrm>
            <a:off x="-895986" y="2113067"/>
            <a:ext cx="7107959" cy="1209600"/>
          </a:xfrm>
        </p:spPr>
        <p:txBody>
          <a:bodyPr>
            <a:normAutofit fontScale="90000"/>
          </a:bodyPr>
          <a:lstStyle/>
          <a:p>
            <a:pPr algn="ctr"/>
            <a:r>
              <a:rPr lang="sv-SE" sz="3200"/>
              <a:t>Regionalt stöd</a:t>
            </a:r>
            <a:br>
              <a:rPr lang="sv-SE" sz="3200"/>
            </a:br>
            <a:r>
              <a:rPr lang="sv-SE" sz="3200"/>
              <a:t>Individ baserad systematisk uppföljning (ISU) 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097715"/>
            <a:ext cx="5113055" cy="50903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Platshållare för text 6"/>
          <p:cNvSpPr>
            <a:spLocks noGrp="1"/>
          </p:cNvSpPr>
          <p:nvPr>
            <p:ph type="body" idx="1"/>
          </p:nvPr>
        </p:nvSpPr>
        <p:spPr>
          <a:xfrm>
            <a:off x="974218" y="3278915"/>
            <a:ext cx="3203213" cy="150018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sv-SE"/>
              <a:t>Maria Ekelöf &amp; Henrietta Forsman</a:t>
            </a:r>
            <a:br>
              <a:rPr lang="sv-SE"/>
            </a:br>
            <a:r>
              <a:rPr lang="sv-SE"/>
              <a:t>Utvecklingsledare, RSS Dalarna</a:t>
            </a:r>
          </a:p>
          <a:p>
            <a:pPr algn="ctr"/>
            <a:endParaRPr lang="sv-SE"/>
          </a:p>
        </p:txBody>
      </p:sp>
      <p:sp>
        <p:nvSpPr>
          <p:cNvPr id="13" name="Rubrik 6"/>
          <p:cNvSpPr txBox="1">
            <a:spLocks/>
          </p:cNvSpPr>
          <p:nvPr/>
        </p:nvSpPr>
        <p:spPr>
          <a:xfrm>
            <a:off x="304263" y="404469"/>
            <a:ext cx="2740867" cy="7558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200" b="0"/>
              <a:t>Rapport- Dialog/Beslut  </a:t>
            </a:r>
            <a:r>
              <a:rPr lang="sv-SE" sz="3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861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/>
              <a:t>RSS Dalarna har i uppdrag att erbjuda länets kommuner ett regionalt stöd i individbaserad systematisk uppföljning (ISU).</a:t>
            </a:r>
          </a:p>
          <a:p>
            <a:r>
              <a:rPr lang="sv-SE"/>
              <a:t>Dialog och förankring i IFO-chefsnätverket och </a:t>
            </a:r>
            <a:r>
              <a:rPr lang="sv-SE" err="1"/>
              <a:t>LSSoL</a:t>
            </a:r>
            <a:r>
              <a:rPr lang="sv-SE"/>
              <a:t>-nätverket har genomförts</a:t>
            </a:r>
          </a:p>
          <a:p>
            <a:r>
              <a:rPr lang="sv-SE"/>
              <a:t>Kommunerna har gjort intresseanmälningar – stort intresse!</a:t>
            </a:r>
          </a:p>
          <a:p>
            <a:r>
              <a:rPr lang="sv-SE"/>
              <a:t>Design av upplägg för ISU-stödet, utifrån resultatet av intresseanmälningarna</a:t>
            </a:r>
          </a:p>
          <a:p>
            <a:r>
              <a:rPr lang="sv-SE"/>
              <a:t>Erfarenhetsutbyte med FoU Västernorrland kring material och upplägg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2024-11-19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SCHNV styrgrupp 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Bakgrund och nuläge</a:t>
            </a:r>
          </a:p>
        </p:txBody>
      </p:sp>
      <p:sp>
        <p:nvSpPr>
          <p:cNvPr id="7" name="Rubrik 6"/>
          <p:cNvSpPr txBox="1">
            <a:spLocks/>
          </p:cNvSpPr>
          <p:nvPr/>
        </p:nvSpPr>
        <p:spPr>
          <a:xfrm>
            <a:off x="304263" y="404469"/>
            <a:ext cx="2740867" cy="7558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200" b="0"/>
              <a:t>Rapport- Dialog/Beslut  </a:t>
            </a:r>
            <a:r>
              <a:rPr lang="sv-SE" sz="3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9913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</p:nvPr>
        </p:nvGraphicFramePr>
        <p:xfrm>
          <a:off x="411163" y="3743238"/>
          <a:ext cx="11369676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946">
                  <a:extLst>
                    <a:ext uri="{9D8B030D-6E8A-4147-A177-3AD203B41FA5}">
                      <a16:colId xmlns:a16="http://schemas.microsoft.com/office/drawing/2014/main" val="1782339689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2896589580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669451073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788943703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196189457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3347486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/>
                        <a:t>2025</a:t>
                      </a:r>
                      <a:r>
                        <a:rPr lang="sv-SE" baseline="0"/>
                        <a:t> </a:t>
                      </a:r>
                      <a:r>
                        <a:rPr lang="sv-SE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Juni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27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Utbildningsdag</a:t>
                      </a:r>
                      <a:r>
                        <a:rPr lang="sv-SE" sz="1400" baseline="0"/>
                        <a:t> 1</a:t>
                      </a:r>
                      <a:endParaRPr lang="sv-SE" sz="14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400"/>
                        <a:t>Eget arbete med</a:t>
                      </a:r>
                    </a:p>
                    <a:p>
                      <a:pPr algn="ctr"/>
                      <a:r>
                        <a:rPr lang="sv-SE" sz="1400"/>
                        <a:t>handledning, förankring.</a:t>
                      </a:r>
                    </a:p>
                    <a:p>
                      <a:pPr algn="ctr"/>
                      <a:r>
                        <a:rPr lang="sv-SE" sz="1400"/>
                        <a:t>Återkoppling SCHNV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Utbildningsdag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088575"/>
                  </a:ext>
                </a:extLst>
              </a:tr>
            </a:tbl>
          </a:graphicData>
        </a:graphic>
      </p:graphicFrame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2024-11-19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SCHNV styrgrupp 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Preliminär tidsplan 2024-2025</a:t>
            </a:r>
          </a:p>
        </p:txBody>
      </p:sp>
      <p:graphicFrame>
        <p:nvGraphicFramePr>
          <p:cNvPr id="8" name="Platshållare för innehåll 6"/>
          <p:cNvGraphicFramePr>
            <a:graphicFrameLocks/>
          </p:cNvGraphicFramePr>
          <p:nvPr/>
        </p:nvGraphicFramePr>
        <p:xfrm>
          <a:off x="411163" y="4985115"/>
          <a:ext cx="11369676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946">
                  <a:extLst>
                    <a:ext uri="{9D8B030D-6E8A-4147-A177-3AD203B41FA5}">
                      <a16:colId xmlns:a16="http://schemas.microsoft.com/office/drawing/2014/main" val="1782339689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2896589580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669451073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788943703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196189457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3347486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/>
                        <a:t>2025 Juli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err="1"/>
                        <a:t>Sept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Dec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27279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sv-SE" sz="1400"/>
                        <a:t>Semestertider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Återrapportering SCHNV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Uppföljningsträff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088575"/>
                  </a:ext>
                </a:extLst>
              </a:tr>
            </a:tbl>
          </a:graphicData>
        </a:graphic>
      </p:graphicFrame>
      <p:graphicFrame>
        <p:nvGraphicFramePr>
          <p:cNvPr id="9" name="Platshållare för innehåll 6"/>
          <p:cNvGraphicFramePr>
            <a:graphicFrameLocks/>
          </p:cNvGraphicFramePr>
          <p:nvPr/>
        </p:nvGraphicFramePr>
        <p:xfrm>
          <a:off x="407988" y="2489875"/>
          <a:ext cx="11369676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946">
                  <a:extLst>
                    <a:ext uri="{9D8B030D-6E8A-4147-A177-3AD203B41FA5}">
                      <a16:colId xmlns:a16="http://schemas.microsoft.com/office/drawing/2014/main" val="1782339689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2896589580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669451073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788943703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196189457"/>
                    </a:ext>
                  </a:extLst>
                </a:gridCol>
                <a:gridCol w="1894946">
                  <a:extLst>
                    <a:ext uri="{9D8B030D-6E8A-4147-A177-3AD203B41FA5}">
                      <a16:colId xmlns:a16="http://schemas.microsoft.com/office/drawing/2014/main" val="3347486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err="1"/>
                        <a:t>Sept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Dec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27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strike="sngStrike"/>
                        <a:t>Förankring</a:t>
                      </a:r>
                      <a:r>
                        <a:rPr lang="sv-SE" sz="1400" strike="sngStrike" baseline="0"/>
                        <a:t> SCHNV</a:t>
                      </a:r>
                      <a:endParaRPr lang="sv-SE" sz="1400" strike="sngStrik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strike="sngStrike"/>
                        <a:t>Förankring </a:t>
                      </a:r>
                      <a:r>
                        <a:rPr lang="sv-SE" sz="1400" strike="sngStrike" err="1"/>
                        <a:t>LSSoL</a:t>
                      </a:r>
                      <a:r>
                        <a:rPr lang="sv-SE" sz="1400" strike="sngStrike" baseline="0"/>
                        <a:t> -nätverket samt</a:t>
                      </a:r>
                    </a:p>
                    <a:p>
                      <a:r>
                        <a:rPr lang="sv-SE" sz="1400" strike="sngStrike" baseline="0"/>
                        <a:t>IFO-chefsnätverk</a:t>
                      </a:r>
                      <a:endParaRPr lang="sv-SE" sz="1400" strike="sngStrik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strike="sngStrike"/>
                        <a:t>Intresseanmälan</a:t>
                      </a:r>
                    </a:p>
                    <a:p>
                      <a:r>
                        <a:rPr lang="sv-SE" sz="1400" strike="noStrike"/>
                        <a:t>Info</a:t>
                      </a:r>
                      <a:r>
                        <a:rPr lang="sv-SE" sz="1400" strike="noStrike" baseline="0"/>
                        <a:t> SCHNV</a:t>
                      </a:r>
                      <a:br>
                        <a:rPr lang="sv-SE" sz="1400" strike="noStrike" baseline="0"/>
                      </a:br>
                      <a:r>
                        <a:rPr lang="sv-SE" sz="1400" strike="noStrike" baseline="0"/>
                        <a:t>Inbjudan till </a:t>
                      </a:r>
                      <a:r>
                        <a:rPr lang="sv-SE" sz="1400" strike="noStrike" baseline="0" err="1"/>
                        <a:t>utb</a:t>
                      </a:r>
                      <a:endParaRPr lang="sv-SE" sz="1400" strike="noStrik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088575"/>
                  </a:ext>
                </a:extLst>
              </a:tr>
            </a:tbl>
          </a:graphicData>
        </a:graphic>
      </p:graphicFrame>
      <p:sp>
        <p:nvSpPr>
          <p:cNvPr id="10" name="Rubrik 6"/>
          <p:cNvSpPr txBox="1">
            <a:spLocks/>
          </p:cNvSpPr>
          <p:nvPr/>
        </p:nvSpPr>
        <p:spPr>
          <a:xfrm>
            <a:off x="304263" y="404469"/>
            <a:ext cx="2740867" cy="7558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200" b="0"/>
              <a:t>Rapport- Dialog/Beslut  </a:t>
            </a:r>
            <a:r>
              <a:rPr lang="sv-SE" sz="3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142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Utskick för anmälan till ISU-utbildning - urval baserat på intresseanmälan</a:t>
            </a:r>
          </a:p>
          <a:p>
            <a:pPr marL="0" indent="0">
              <a:buNone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2024-11-19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SCHNV styrgrupp 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Nästa steg</a:t>
            </a:r>
          </a:p>
        </p:txBody>
      </p:sp>
      <p:sp>
        <p:nvSpPr>
          <p:cNvPr id="7" name="Rubrik 6"/>
          <p:cNvSpPr txBox="1">
            <a:spLocks/>
          </p:cNvSpPr>
          <p:nvPr/>
        </p:nvSpPr>
        <p:spPr>
          <a:xfrm>
            <a:off x="304263" y="404469"/>
            <a:ext cx="2740867" cy="7558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200" b="0"/>
              <a:t>Rapport- Dialog/Beslut  </a:t>
            </a:r>
            <a:r>
              <a:rPr lang="sv-SE" sz="3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5387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Intresse från 14 </a:t>
            </a:r>
            <a:r>
              <a:rPr lang="sv-SE" err="1"/>
              <a:t>st</a:t>
            </a:r>
            <a:r>
              <a:rPr lang="sv-SE"/>
              <a:t> kommuner </a:t>
            </a:r>
            <a:br>
              <a:rPr lang="sv-SE"/>
            </a:br>
            <a:r>
              <a:rPr lang="sv-SE"/>
              <a:t>Intresseanmälda team motsvarande ca 100 </a:t>
            </a:r>
            <a:r>
              <a:rPr lang="sv-SE" err="1"/>
              <a:t>st</a:t>
            </a:r>
            <a:r>
              <a:rPr lang="sv-SE"/>
              <a:t> deltagare</a:t>
            </a:r>
          </a:p>
          <a:p>
            <a:pPr lvl="1"/>
            <a:r>
              <a:rPr lang="sv-SE"/>
              <a:t>10 </a:t>
            </a:r>
            <a:r>
              <a:rPr lang="sv-SE" err="1"/>
              <a:t>st</a:t>
            </a:r>
            <a:r>
              <a:rPr lang="sv-SE"/>
              <a:t> IFO</a:t>
            </a:r>
          </a:p>
          <a:p>
            <a:pPr lvl="1"/>
            <a:r>
              <a:rPr lang="sv-SE"/>
              <a:t>6 </a:t>
            </a:r>
            <a:r>
              <a:rPr lang="sv-SE" err="1"/>
              <a:t>st</a:t>
            </a:r>
            <a:r>
              <a:rPr lang="sv-SE"/>
              <a:t> omsorg, socialpsykiatri, socialtjänst, LSS</a:t>
            </a:r>
          </a:p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2024-11-19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SCHNV styrgrupp 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Intresseanmälan	</a:t>
            </a:r>
          </a:p>
        </p:txBody>
      </p:sp>
      <p:sp>
        <p:nvSpPr>
          <p:cNvPr id="7" name="Rubrik 6"/>
          <p:cNvSpPr txBox="1">
            <a:spLocks/>
          </p:cNvSpPr>
          <p:nvPr/>
        </p:nvSpPr>
        <p:spPr>
          <a:xfrm>
            <a:off x="304263" y="404469"/>
            <a:ext cx="2740867" cy="7558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200" b="0"/>
              <a:t>Rapport- Dialog/Beslut  </a:t>
            </a:r>
            <a:r>
              <a:rPr lang="sv-SE" sz="3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8203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/>
              <a:t>Antal personer per kursomgång styrs av:</a:t>
            </a:r>
          </a:p>
          <a:p>
            <a:pPr lvl="1"/>
            <a:r>
              <a:rPr lang="sv-SE"/>
              <a:t>det dialogbaserade kursupplägget som bygger på interaktion i rummet och lärande av och med varandra.</a:t>
            </a:r>
          </a:p>
          <a:p>
            <a:pPr lvl="1"/>
            <a:r>
              <a:rPr lang="sv-SE"/>
              <a:t>lokalstorlek. </a:t>
            </a:r>
          </a:p>
          <a:p>
            <a:pPr lvl="1"/>
            <a:r>
              <a:rPr lang="sv-SE"/>
              <a:t>handledningsresurser hos RSS.</a:t>
            </a:r>
          </a:p>
          <a:p>
            <a:r>
              <a:rPr lang="sv-SE"/>
              <a:t>Primär urvalsprincip: regional spridning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sv-SE">
                <a:sym typeface="Wingdings" panose="05000000000000000000" pitchFamily="2" charset="2"/>
              </a:rPr>
              <a:t>Erbjudande till </a:t>
            </a:r>
            <a:r>
              <a:rPr lang="sv-SE" b="1">
                <a:sym typeface="Wingdings" panose="05000000000000000000" pitchFamily="2" charset="2"/>
              </a:rPr>
              <a:t>alla intresseanmälda kommuner </a:t>
            </a:r>
            <a:r>
              <a:rPr lang="sv-SE">
                <a:sym typeface="Wingdings" panose="05000000000000000000" pitchFamily="2" charset="2"/>
              </a:rPr>
              <a:t>att anmäla </a:t>
            </a:r>
            <a:r>
              <a:rPr lang="sv-SE" b="1">
                <a:sym typeface="Wingdings" panose="05000000000000000000" pitchFamily="2" charset="2"/>
              </a:rPr>
              <a:t>1 </a:t>
            </a:r>
            <a:r>
              <a:rPr lang="sv-SE" b="1" err="1">
                <a:sym typeface="Wingdings" panose="05000000000000000000" pitchFamily="2" charset="2"/>
              </a:rPr>
              <a:t>st</a:t>
            </a:r>
            <a:r>
              <a:rPr lang="sv-SE" b="1">
                <a:sym typeface="Wingdings" panose="05000000000000000000" pitchFamily="2" charset="2"/>
              </a:rPr>
              <a:t> team på 3 personer</a:t>
            </a:r>
            <a:r>
              <a:rPr lang="sv-SE">
                <a:sym typeface="Wingdings" panose="05000000000000000000" pitchFamily="2" charset="2"/>
              </a:rPr>
              <a:t>.</a:t>
            </a:r>
          </a:p>
          <a:p>
            <a:r>
              <a:rPr lang="sv-SE">
                <a:sym typeface="Wingdings" panose="05000000000000000000" pitchFamily="2" charset="2"/>
              </a:rPr>
              <a:t>Upp till kommunerna att själva avgöra vilket team som anmäls till utbildningen (i de fall kommunen intresseanmält flera team).</a:t>
            </a:r>
            <a:endParaRPr lang="sv-SE"/>
          </a:p>
          <a:p>
            <a:r>
              <a:rPr lang="sv-SE"/>
              <a:t>Om flera inkomna anmälningar per kommun: lotten avgör.</a:t>
            </a:r>
          </a:p>
          <a:p>
            <a:pPr marL="0" indent="0">
              <a:buNone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2024-11-19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SCHNV styrgrupp 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Förslag till urval för utbildning våren-25</a:t>
            </a:r>
          </a:p>
        </p:txBody>
      </p:sp>
      <p:sp>
        <p:nvSpPr>
          <p:cNvPr id="7" name="Rubrik 6"/>
          <p:cNvSpPr txBox="1">
            <a:spLocks/>
          </p:cNvSpPr>
          <p:nvPr/>
        </p:nvSpPr>
        <p:spPr>
          <a:xfrm>
            <a:off x="304263" y="404469"/>
            <a:ext cx="2740867" cy="7558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200" b="0"/>
              <a:t>Rapport- Dialog/Beslut  </a:t>
            </a:r>
            <a:r>
              <a:rPr lang="sv-SE" sz="3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7469140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RSS Dalarna">
      <a:dk1>
        <a:srgbClr val="000000"/>
      </a:dk1>
      <a:lt1>
        <a:srgbClr val="FFFFFF"/>
      </a:lt1>
      <a:dk2>
        <a:srgbClr val="45907A"/>
      </a:dk2>
      <a:lt2>
        <a:srgbClr val="D5EAE6"/>
      </a:lt2>
      <a:accent1>
        <a:srgbClr val="45907A"/>
      </a:accent1>
      <a:accent2>
        <a:srgbClr val="D5EAE6"/>
      </a:accent2>
      <a:accent3>
        <a:srgbClr val="0074A2"/>
      </a:accent3>
      <a:accent4>
        <a:srgbClr val="DEF0F4"/>
      </a:accent4>
      <a:accent5>
        <a:srgbClr val="EDBC2E"/>
      </a:accent5>
      <a:accent6>
        <a:srgbClr val="FFEC9F"/>
      </a:accent6>
      <a:hlink>
        <a:srgbClr val="0074A2"/>
      </a:hlink>
      <a:folHlink>
        <a:srgbClr val="45907A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5174E26314E20418B3F1AA0A97A8E10" ma:contentTypeVersion="22" ma:contentTypeDescription="Skapa ett nytt dokument." ma:contentTypeScope="" ma:versionID="50723d1ddc34a40f7a3eaf1a2daca1b7">
  <xsd:schema xmlns:xsd="http://www.w3.org/2001/XMLSchema" xmlns:xs="http://www.w3.org/2001/XMLSchema" xmlns:p="http://schemas.microsoft.com/office/2006/metadata/properties" xmlns:ns2="ef351808-ea1a-4017-997a-a2f808228ff4" xmlns:ns3="d19e9cd0-e61d-44fe-81d2-3a880cb1baa2" targetNamespace="http://schemas.microsoft.com/office/2006/metadata/properties" ma:root="true" ma:fieldsID="f313759b320e7a4199430aa45f450b6f" ns2:_="" ns3:_="">
    <xsd:import namespace="ef351808-ea1a-4017-997a-a2f808228ff4"/>
    <xsd:import namespace="d19e9cd0-e61d-44fe-81d2-3a880cb1baa2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351808-ea1a-4017-997a-a2f808228ff4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Bildmarkeringar" ma:readOnly="false" ma:fieldId="{5cf76f15-5ced-4ddc-b409-7134ff3c332f}" ma:taxonomyMulti="true" ma:sspId="5efa82fb-9354-4acd-b788-aa5a5e384e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9e9cd0-e61d-44fe-81d2-3a880cb1baa2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b0102b7f-9a8a-4609-b096-57db4a197896}" ma:internalName="TaxCatchAll" ma:showField="CatchAllData" ma:web="d19e9cd0-e61d-44fe-81d2-3a880cb1ba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s xmlns="ef351808-ea1a-4017-997a-a2f808228ff4" xsi:nil="true"/>
    <MigrationWizIdPermissionLevels xmlns="ef351808-ea1a-4017-997a-a2f808228ff4" xsi:nil="true"/>
    <TaxCatchAll xmlns="d19e9cd0-e61d-44fe-81d2-3a880cb1baa2" xsi:nil="true"/>
    <MigrationWizIdSecurityGroups xmlns="ef351808-ea1a-4017-997a-a2f808228ff4" xsi:nil="true"/>
    <MigrationWizId xmlns="ef351808-ea1a-4017-997a-a2f808228ff4" xsi:nil="true"/>
    <MigrationWizIdDocumentLibraryPermissions xmlns="ef351808-ea1a-4017-997a-a2f808228ff4" xsi:nil="true"/>
    <lcf76f155ced4ddcb4097134ff3c332f xmlns="ef351808-ea1a-4017-997a-a2f808228ff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13FDB1-0100-4B0D-AF59-CCCD947268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3FA900-3FD5-43AB-8EAB-BB2CFD5CE270}">
  <ds:schemaRefs>
    <ds:schemaRef ds:uri="d19e9cd0-e61d-44fe-81d2-3a880cb1baa2"/>
    <ds:schemaRef ds:uri="ef351808-ea1a-4017-997a-a2f808228ff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182E269-871F-452A-A90E-F800B123C605}">
  <ds:schemaRefs>
    <ds:schemaRef ds:uri="http://schemas.microsoft.com/office/2006/documentManagement/types"/>
    <ds:schemaRef ds:uri="http://schemas.openxmlformats.org/package/2006/metadata/core-properties"/>
    <ds:schemaRef ds:uri="d19e9cd0-e61d-44fe-81d2-3a880cb1baa2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ef351808-ea1a-4017-997a-a2f808228ff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554</Words>
  <Application>Microsoft Office PowerPoint</Application>
  <PresentationFormat>Bredbild</PresentationFormat>
  <Paragraphs>149</Paragraphs>
  <Slides>14</Slides>
  <Notes>7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VCdag</vt:lpstr>
      <vt:lpstr>SCNV </vt:lpstr>
      <vt:lpstr>Dagordning</vt:lpstr>
      <vt:lpstr>1. Rapporter  </vt:lpstr>
      <vt:lpstr>Regionalt stöd Individ baserad systematisk uppföljning (ISU) </vt:lpstr>
      <vt:lpstr>Bakgrund och nuläge</vt:lpstr>
      <vt:lpstr>Preliminär tidsplan 2024-2025</vt:lpstr>
      <vt:lpstr>Nästa steg</vt:lpstr>
      <vt:lpstr>Intresseanmälan </vt:lpstr>
      <vt:lpstr>Förslag till urval för utbildning våren-25</vt:lpstr>
      <vt:lpstr>Serviceavtal </vt:lpstr>
      <vt:lpstr>Utskickade</vt:lpstr>
      <vt:lpstr>4. Övriga frågor </vt:lpstr>
      <vt:lpstr>Praktikplatser fysioterapeuter</vt:lpstr>
      <vt:lpstr>Kalendarium 2025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Socialchefsnätverket</dc:title>
  <dc:creator>Högkvist Maria /Ledningsstöd och strategi Hälso- och sjukvård Dalarna /Falun</dc:creator>
  <cp:lastModifiedBy>Löf Jasmin /Ledningsstöd och strategi Hälso- och sjukvård Dalarna /Falun</cp:lastModifiedBy>
  <cp:revision>15</cp:revision>
  <dcterms:created xsi:type="dcterms:W3CDTF">2024-02-27T09:00:23Z</dcterms:created>
  <dcterms:modified xsi:type="dcterms:W3CDTF">2024-11-28T13:09:35Z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0x010100D5174E26314E20418B3F1AA0A97A8E10</vt:lpwstr>
  </property>
  <property fmtid="{D5CDD505-2E9C-101B-9397-08002B2CF9AE}" pid="3" name="MediaServiceImageTags">
    <vt:lpwstr/>
  </property>
</Properties>
</file>