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0" r:id="rId3"/>
    <p:sldId id="256" r:id="rId4"/>
    <p:sldId id="257" r:id="rId5"/>
    <p:sldId id="265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F6"/>
    <a:srgbClr val="21A5FF"/>
    <a:srgbClr val="1AA2CC"/>
    <a:srgbClr val="1D15BB"/>
    <a:srgbClr val="277919"/>
    <a:srgbClr val="3A3022"/>
    <a:srgbClr val="9D0B4D"/>
    <a:srgbClr val="A91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43" autoAdjust="0"/>
  </p:normalViewPr>
  <p:slideViewPr>
    <p:cSldViewPr>
      <p:cViewPr>
        <p:scale>
          <a:sx n="58" d="100"/>
          <a:sy n="58" d="100"/>
        </p:scale>
        <p:origin x="-1027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8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2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7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5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3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2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1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0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6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3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6EC1-2C51-4A6B-AB4E-CC0E54A8C22E}" type="datetimeFigureOut">
              <a:rPr lang="sv-SE" smtClean="0"/>
              <a:t>2016-06-29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EC16-ED8A-4890-9E28-3979E0D7BB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01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2811104" cy="644372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206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Hela </a:t>
            </a:r>
            <a:r>
              <a:rPr lang="sv-SE" dirty="0" err="1" smtClean="0">
                <a:solidFill>
                  <a:srgbClr val="0070C0"/>
                </a:solidFill>
              </a:rPr>
              <a:t>Sparreholm</a:t>
            </a:r>
            <a:r>
              <a:rPr lang="sv-SE" dirty="0" smtClean="0">
                <a:solidFill>
                  <a:srgbClr val="0070C0"/>
                </a:solidFill>
              </a:rPr>
              <a:t> ska blomstra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Ansökte och fick 442 000 kronor</a:t>
            </a:r>
          </a:p>
          <a:p>
            <a:r>
              <a:rPr lang="sv-SE" dirty="0" smtClean="0"/>
              <a:t>Arvode bygdeutvecklare</a:t>
            </a:r>
          </a:p>
          <a:p>
            <a:r>
              <a:rPr lang="sv-SE" dirty="0" smtClean="0"/>
              <a:t>Marknadsföring</a:t>
            </a:r>
          </a:p>
          <a:p>
            <a:r>
              <a:rPr lang="sv-SE" dirty="0" smtClean="0"/>
              <a:t>Infomaterial</a:t>
            </a:r>
          </a:p>
          <a:p>
            <a:r>
              <a:rPr lang="sv-SE" dirty="0" smtClean="0"/>
              <a:t>+ lite administration</a:t>
            </a:r>
          </a:p>
          <a:p>
            <a:r>
              <a:rPr lang="sv-SE" dirty="0" smtClean="0"/>
              <a:t>Ideellt arbete = 446 250 kr = 2550 timmar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88"/>
            <a:ext cx="91440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0807" y="0"/>
            <a:ext cx="7772400" cy="1470025"/>
          </a:xfrm>
        </p:spPr>
        <p:txBody>
          <a:bodyPr/>
          <a:lstStyle/>
          <a:p>
            <a:r>
              <a:rPr lang="sv-SE" dirty="0" smtClean="0">
                <a:solidFill>
                  <a:srgbClr val="277919"/>
                </a:solidFill>
                <a:latin typeface="Century" pitchFamily="18" charset="0"/>
              </a:rPr>
              <a:t>Vår plan var att:</a:t>
            </a:r>
            <a:endParaRPr lang="sv-SE" dirty="0">
              <a:solidFill>
                <a:srgbClr val="277919"/>
              </a:solidFill>
              <a:latin typeface="Century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1275635"/>
            <a:ext cx="7668852" cy="425835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Marknadsföra boende, service och turism 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Skapa en aktiv hemsida, sparreholm.eu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Driva på utveckling av nya bostadsområden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Hjälpa till att skapa nya besöksmål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Paketera redan existerande besöksmål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Ta aktiv del i planerna för Allemansturism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Etablera nya samarbeten mellan myndigheter, föreningar, näringsliv och enskilda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  <a:latin typeface="Century" pitchFamily="18" charset="0"/>
              </a:rPr>
              <a:t>Stötta utbyggnaden av bredband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sv-SE" sz="2400" dirty="0">
              <a:solidFill>
                <a:schemeClr val="tx1"/>
              </a:solidFill>
              <a:latin typeface="Century" pitchFamily="18" charset="0"/>
            </a:endParaRPr>
          </a:p>
          <a:p>
            <a:pPr algn="l"/>
            <a:endParaRPr lang="sv-SE" sz="2400" dirty="0" smtClean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7" name="Picture 2" descr="Check Mar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22" y="1265184"/>
            <a:ext cx="388549" cy="3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heck Mar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79" y="2986717"/>
            <a:ext cx="449968" cy="4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eck Mark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55" y="2605921"/>
            <a:ext cx="420417" cy="3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heck Mark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71" y="2061786"/>
            <a:ext cx="453237" cy="4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heck Mark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93" y="1737812"/>
            <a:ext cx="410078" cy="3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heck Mark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95" y="4296034"/>
            <a:ext cx="451075" cy="4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heck Mark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1516"/>
            <a:ext cx="371671" cy="3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 på frågetecke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2243" r="64176" b="33603"/>
          <a:stretch/>
        </p:blipFill>
        <p:spPr bwMode="auto">
          <a:xfrm>
            <a:off x="7526711" y="3402805"/>
            <a:ext cx="481747" cy="6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88"/>
            <a:ext cx="91440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176340"/>
            <a:ext cx="8229600" cy="1013052"/>
          </a:xfrm>
        </p:spPr>
        <p:txBody>
          <a:bodyPr/>
          <a:lstStyle/>
          <a:p>
            <a:r>
              <a:rPr lang="sv-SE" dirty="0" smtClean="0">
                <a:solidFill>
                  <a:srgbClr val="1D15BB"/>
                </a:solidFill>
                <a:latin typeface="Century" pitchFamily="18" charset="0"/>
              </a:rPr>
              <a:t>Mätbara mål</a:t>
            </a:r>
            <a:endParaRPr lang="sv-SE" dirty="0">
              <a:solidFill>
                <a:srgbClr val="1D15BB"/>
              </a:solidFill>
              <a:latin typeface="Century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95536" y="76470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400" dirty="0">
                <a:latin typeface="Century" pitchFamily="18" charset="0"/>
              </a:rPr>
              <a:t>F</a:t>
            </a:r>
            <a:r>
              <a:rPr lang="sv-SE" sz="2400" dirty="0" smtClean="0">
                <a:latin typeface="Century" pitchFamily="18" charset="0"/>
              </a:rPr>
              <a:t>ler </a:t>
            </a:r>
            <a:r>
              <a:rPr lang="sv-SE" sz="2400" dirty="0" err="1" smtClean="0">
                <a:latin typeface="Century" pitchFamily="18" charset="0"/>
              </a:rPr>
              <a:t>Sparreholmare</a:t>
            </a:r>
            <a:r>
              <a:rPr lang="sv-SE" sz="2400" dirty="0" smtClean="0">
                <a:latin typeface="Century" pitchFamily="18" charset="0"/>
              </a:rPr>
              <a:t> – 2010 var vi 741 personer</a:t>
            </a:r>
          </a:p>
          <a:p>
            <a:r>
              <a:rPr lang="sv-SE" sz="2400" dirty="0">
                <a:solidFill>
                  <a:srgbClr val="1D15BB"/>
                </a:solidFill>
                <a:latin typeface="Century" pitchFamily="18" charset="0"/>
              </a:rPr>
              <a:t> </a:t>
            </a:r>
            <a:r>
              <a:rPr lang="sv-SE" sz="2400" dirty="0" smtClean="0">
                <a:solidFill>
                  <a:srgbClr val="1D15BB"/>
                </a:solidFill>
                <a:latin typeface="Century" pitchFamily="18" charset="0"/>
              </a:rPr>
              <a:t>              57 inflyttade, 55 % mellan 20 och 40 år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>
                <a:latin typeface="Century" pitchFamily="18" charset="0"/>
              </a:rPr>
              <a:t>F</a:t>
            </a:r>
            <a:r>
              <a:rPr lang="sv-SE" sz="2400" dirty="0" smtClean="0">
                <a:latin typeface="Century" pitchFamily="18" charset="0"/>
              </a:rPr>
              <a:t>ler företag </a:t>
            </a:r>
          </a:p>
          <a:p>
            <a:r>
              <a:rPr lang="sv-SE" sz="2400" dirty="0">
                <a:solidFill>
                  <a:srgbClr val="1D15BB"/>
                </a:solidFill>
                <a:latin typeface="Century" pitchFamily="18" charset="0"/>
              </a:rPr>
              <a:t> </a:t>
            </a:r>
            <a:r>
              <a:rPr lang="sv-SE" sz="2400" dirty="0" smtClean="0">
                <a:solidFill>
                  <a:srgbClr val="1D15BB"/>
                </a:solidFill>
                <a:latin typeface="Century" pitchFamily="18" charset="0"/>
              </a:rPr>
              <a:t>              Ökning från 81 till 113 = 39,5 %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>
                <a:latin typeface="Century" pitchFamily="18" charset="0"/>
              </a:rPr>
              <a:t>Genomföra minst två marknadsföringsaktiviteter</a:t>
            </a:r>
          </a:p>
          <a:p>
            <a:r>
              <a:rPr lang="sv-SE" sz="2400" dirty="0">
                <a:solidFill>
                  <a:srgbClr val="1D15BB"/>
                </a:solidFill>
                <a:latin typeface="Century" pitchFamily="18" charset="0"/>
              </a:rPr>
              <a:t> </a:t>
            </a:r>
            <a:r>
              <a:rPr lang="sv-SE" sz="2400" dirty="0" smtClean="0">
                <a:solidFill>
                  <a:srgbClr val="1D15BB"/>
                </a:solidFill>
                <a:latin typeface="Century" pitchFamily="18" charset="0"/>
              </a:rPr>
              <a:t>              Skapat årstidsfesterna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>
                <a:latin typeface="Century" pitchFamily="18" charset="0"/>
              </a:rPr>
              <a:t>Skapa en hemsida med 400 träffar per dag i snitt</a:t>
            </a:r>
          </a:p>
          <a:p>
            <a:r>
              <a:rPr lang="sv-SE" sz="2400" dirty="0" smtClean="0">
                <a:latin typeface="Century" pitchFamily="18" charset="0"/>
              </a:rPr>
              <a:t>               </a:t>
            </a:r>
            <a:r>
              <a:rPr lang="sv-SE" sz="2400" dirty="0" smtClean="0">
                <a:solidFill>
                  <a:srgbClr val="1D15BB"/>
                </a:solidFill>
                <a:latin typeface="Century" pitchFamily="18" charset="0"/>
              </a:rPr>
              <a:t>1000 träffar per dag i snitt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>
                <a:latin typeface="Century" pitchFamily="18" charset="0"/>
              </a:rPr>
              <a:t>Få igång en organisation för bredbandsutbyggnad</a:t>
            </a:r>
          </a:p>
          <a:p>
            <a:r>
              <a:rPr lang="sv-SE" sz="2400" dirty="0">
                <a:latin typeface="Century" pitchFamily="18" charset="0"/>
              </a:rPr>
              <a:t> </a:t>
            </a:r>
            <a:r>
              <a:rPr lang="sv-SE" sz="2400" dirty="0" smtClean="0">
                <a:latin typeface="Century" pitchFamily="18" charset="0"/>
              </a:rPr>
              <a:t>               </a:t>
            </a:r>
            <a:r>
              <a:rPr lang="sv-SE" sz="2400" dirty="0" err="1" smtClean="0">
                <a:solidFill>
                  <a:srgbClr val="1D15BB"/>
                </a:solidFill>
                <a:latin typeface="Century" pitchFamily="18" charset="0"/>
              </a:rPr>
              <a:t>Sparreholm</a:t>
            </a:r>
            <a:r>
              <a:rPr lang="sv-SE" sz="2400" dirty="0" smtClean="0">
                <a:solidFill>
                  <a:srgbClr val="1D15BB"/>
                </a:solidFill>
                <a:latin typeface="Century" pitchFamily="18" charset="0"/>
              </a:rPr>
              <a:t> först ut i Flens kommun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>
                <a:latin typeface="Century" pitchFamily="18" charset="0"/>
              </a:rPr>
              <a:t>Kunna erbjuda minst tre upplevelsepaket </a:t>
            </a:r>
          </a:p>
          <a:p>
            <a:r>
              <a:rPr lang="sv-SE" sz="2400" dirty="0">
                <a:latin typeface="Century" pitchFamily="18" charset="0"/>
              </a:rPr>
              <a:t> </a:t>
            </a:r>
            <a:r>
              <a:rPr lang="sv-SE" sz="2400" dirty="0" smtClean="0">
                <a:latin typeface="Century" pitchFamily="18" charset="0"/>
              </a:rPr>
              <a:t>               </a:t>
            </a:r>
            <a:r>
              <a:rPr lang="sv-SE" sz="2400" dirty="0">
                <a:solidFill>
                  <a:srgbClr val="1D15BB"/>
                </a:solidFill>
                <a:latin typeface="Century" pitchFamily="18" charset="0"/>
              </a:rPr>
              <a:t>Fixat! </a:t>
            </a:r>
            <a:endParaRPr lang="sv-SE" sz="2400" dirty="0" smtClean="0">
              <a:latin typeface="Century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>
                <a:latin typeface="Century" pitchFamily="18" charset="0"/>
              </a:rPr>
              <a:t>Filmen om </a:t>
            </a:r>
            <a:r>
              <a:rPr lang="sv-SE" sz="2400" dirty="0" err="1" smtClean="0">
                <a:latin typeface="Century" pitchFamily="18" charset="0"/>
              </a:rPr>
              <a:t>Sparreholm</a:t>
            </a:r>
            <a:r>
              <a:rPr lang="sv-SE" sz="2400" dirty="0" smtClean="0">
                <a:latin typeface="Century" pitchFamily="18" charset="0"/>
              </a:rPr>
              <a:t> – </a:t>
            </a:r>
            <a:r>
              <a:rPr lang="sv-SE" sz="2400" dirty="0" smtClean="0">
                <a:solidFill>
                  <a:srgbClr val="1D15BB"/>
                </a:solidFill>
                <a:latin typeface="Century" pitchFamily="18" charset="0"/>
              </a:rPr>
              <a:t>1 150 visningar på ett dygn</a:t>
            </a:r>
            <a:endParaRPr lang="sv-SE" sz="2400" dirty="0">
              <a:solidFill>
                <a:srgbClr val="1D15BB"/>
              </a:solidFill>
              <a:latin typeface="Century" pitchFamily="18" charset="0"/>
            </a:endParaRPr>
          </a:p>
          <a:p>
            <a:r>
              <a:rPr lang="sv-SE" sz="2400" dirty="0" smtClean="0">
                <a:solidFill>
                  <a:srgbClr val="1D15BB"/>
                </a:solidFill>
                <a:latin typeface="Century" pitchFamily="18" charset="0"/>
              </a:rPr>
              <a:t>                </a:t>
            </a:r>
            <a:endParaRPr lang="sv-SE" sz="2400" dirty="0">
              <a:solidFill>
                <a:srgbClr val="1D15BB"/>
              </a:solidFill>
              <a:latin typeface="Century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88"/>
            <a:ext cx="91440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Lite annat smått och gott…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Inga tomma lägenheter, en tom lokal, just nu två hus till salu</a:t>
            </a:r>
          </a:p>
          <a:p>
            <a:r>
              <a:rPr lang="sv-SE" dirty="0" smtClean="0"/>
              <a:t>Prisökning på villor</a:t>
            </a:r>
          </a:p>
          <a:p>
            <a:r>
              <a:rPr lang="sv-SE" dirty="0" smtClean="0"/>
              <a:t>Lokomotivet </a:t>
            </a:r>
            <a:r>
              <a:rPr lang="sv-SE" dirty="0" err="1" smtClean="0"/>
              <a:t>Sparreholm</a:t>
            </a:r>
            <a:endParaRPr lang="sv-SE" dirty="0" smtClean="0"/>
          </a:p>
          <a:p>
            <a:r>
              <a:rPr lang="sv-SE" dirty="0" smtClean="0"/>
              <a:t>Besöksnäringen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88"/>
            <a:ext cx="91440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277919"/>
                </a:solidFill>
              </a:rPr>
              <a:t>Turism</a:t>
            </a:r>
            <a:endParaRPr lang="sv-SE" dirty="0">
              <a:solidFill>
                <a:srgbClr val="277919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8600" y="1124744"/>
            <a:ext cx="8686800" cy="485740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v-SE" dirty="0" smtClean="0"/>
              <a:t>  </a:t>
            </a:r>
            <a:r>
              <a:rPr lang="sv-SE" b="1" dirty="0"/>
              <a:t>Hur många besökare/kunder har ni haft under perioden maj-sep?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                                                     </a:t>
            </a:r>
          </a:p>
          <a:p>
            <a:pPr marL="0" indent="0">
              <a:buNone/>
            </a:pPr>
            <a:r>
              <a:rPr lang="sv-SE" b="1" dirty="0"/>
              <a:t>                                                      2013                  2014            Ökning i procent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Gråfors</a:t>
            </a:r>
            <a:r>
              <a:rPr lang="sv-SE" dirty="0"/>
              <a:t> nostalgimuseum           1 868                  3 296                      </a:t>
            </a:r>
            <a:r>
              <a:rPr lang="sv-SE" dirty="0" smtClean="0"/>
              <a:t>76,5 </a:t>
            </a:r>
            <a:r>
              <a:rPr lang="sv-SE" dirty="0"/>
              <a:t>%</a:t>
            </a:r>
          </a:p>
          <a:p>
            <a:pPr marL="0" indent="0">
              <a:buNone/>
            </a:pPr>
            <a:r>
              <a:rPr lang="sv-SE" dirty="0" err="1"/>
              <a:t>Sparreholms</a:t>
            </a:r>
            <a:r>
              <a:rPr lang="sv-SE" dirty="0"/>
              <a:t> slott                       4 725                  7 500                     </a:t>
            </a:r>
            <a:r>
              <a:rPr lang="sv-SE" dirty="0" smtClean="0"/>
              <a:t> 59 </a:t>
            </a:r>
            <a:r>
              <a:rPr lang="sv-SE" dirty="0"/>
              <a:t>%</a:t>
            </a:r>
          </a:p>
          <a:p>
            <a:pPr marL="0" indent="0">
              <a:buNone/>
            </a:pPr>
            <a:r>
              <a:rPr lang="sv-SE" dirty="0" err="1"/>
              <a:t>Sparreholms</a:t>
            </a:r>
            <a:r>
              <a:rPr lang="sv-SE" dirty="0"/>
              <a:t> kiosk &amp; grill            -                             -                    ca   90 %</a:t>
            </a:r>
          </a:p>
          <a:p>
            <a:pPr marL="0" indent="0">
              <a:buNone/>
            </a:pPr>
            <a:r>
              <a:rPr lang="sv-SE" dirty="0" smtClean="0"/>
              <a:t>Tempo                                         </a:t>
            </a:r>
            <a:r>
              <a:rPr lang="sv-SE" dirty="0"/>
              <a:t>36 381               </a:t>
            </a:r>
            <a:r>
              <a:rPr lang="sv-SE" dirty="0" smtClean="0"/>
              <a:t> </a:t>
            </a:r>
            <a:r>
              <a:rPr lang="sv-SE" dirty="0"/>
              <a:t>38 898                      </a:t>
            </a:r>
            <a:r>
              <a:rPr lang="sv-SE" dirty="0" smtClean="0"/>
              <a:t>  7 </a:t>
            </a:r>
            <a:r>
              <a:rPr lang="sv-SE" dirty="0"/>
              <a:t>%</a:t>
            </a:r>
          </a:p>
          <a:p>
            <a:pPr marL="0" indent="0">
              <a:buNone/>
            </a:pPr>
            <a:r>
              <a:rPr lang="sv-SE" dirty="0"/>
              <a:t>Garaget                                         -                  </a:t>
            </a:r>
            <a:r>
              <a:rPr lang="sv-SE" dirty="0" smtClean="0"/>
              <a:t>  </a:t>
            </a:r>
            <a:r>
              <a:rPr lang="sv-SE" dirty="0"/>
              <a:t>ca 30 000                     </a:t>
            </a:r>
            <a:r>
              <a:rPr lang="sv-SE" dirty="0" smtClean="0"/>
              <a:t>    -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Fabriken                                        -                 </a:t>
            </a:r>
            <a:r>
              <a:rPr lang="sv-SE" dirty="0" smtClean="0"/>
              <a:t> ca 500 000                         -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Båvens Spinnhus                          -                   </a:t>
            </a:r>
            <a:r>
              <a:rPr lang="sv-SE" dirty="0" smtClean="0"/>
              <a:t>  </a:t>
            </a:r>
            <a:r>
              <a:rPr lang="sv-SE" dirty="0"/>
              <a:t>ca  2 500                      </a:t>
            </a:r>
            <a:r>
              <a:rPr lang="sv-SE" dirty="0" smtClean="0"/>
              <a:t>   -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88"/>
            <a:ext cx="91440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Framgångsfaktorer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Möten över gränser – gemensamma mål</a:t>
            </a:r>
          </a:p>
          <a:p>
            <a:r>
              <a:rPr lang="sv-SE" dirty="0"/>
              <a:t>Satsa på en </a:t>
            </a:r>
            <a:r>
              <a:rPr lang="sv-SE" dirty="0" smtClean="0"/>
              <a:t>bygdeutvecklare</a:t>
            </a:r>
          </a:p>
          <a:p>
            <a:r>
              <a:rPr lang="sv-SE" dirty="0" smtClean="0"/>
              <a:t>Skapa en historia - </a:t>
            </a:r>
            <a:r>
              <a:rPr lang="sv-SE" dirty="0" err="1" smtClean="0"/>
              <a:t>storytelling</a:t>
            </a:r>
            <a:endParaRPr lang="sv-SE" dirty="0"/>
          </a:p>
          <a:p>
            <a:r>
              <a:rPr lang="sv-SE" dirty="0"/>
              <a:t>Utnyttja </a:t>
            </a:r>
            <a:r>
              <a:rPr lang="sv-SE" dirty="0" smtClean="0"/>
              <a:t>massmedia</a:t>
            </a:r>
          </a:p>
          <a:p>
            <a:r>
              <a:rPr lang="sv-SE" dirty="0" smtClean="0"/>
              <a:t>Positiv energi föder positiv energi</a:t>
            </a:r>
          </a:p>
          <a:p>
            <a:r>
              <a:rPr lang="sv-SE" dirty="0" smtClean="0"/>
              <a:t>Prata, prata, prata…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88"/>
            <a:ext cx="91440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277919"/>
                </a:solidFill>
              </a:rPr>
              <a:t>Och nu då…?</a:t>
            </a:r>
            <a:endParaRPr lang="sv-SE" dirty="0">
              <a:solidFill>
                <a:srgbClr val="277919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sv-SE" dirty="0" smtClean="0"/>
              <a:t>Nya projekt</a:t>
            </a:r>
          </a:p>
          <a:p>
            <a:r>
              <a:rPr lang="sv-SE" smtClean="0"/>
              <a:t>Skolan</a:t>
            </a:r>
            <a:endParaRPr lang="sv-SE" dirty="0" smtClean="0"/>
          </a:p>
          <a:p>
            <a:r>
              <a:rPr lang="sv-SE" dirty="0" smtClean="0"/>
              <a:t>Bostäder</a:t>
            </a:r>
          </a:p>
          <a:p>
            <a:r>
              <a:rPr lang="sv-SE" dirty="0" smtClean="0"/>
              <a:t>Prata, prata, prata…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588"/>
            <a:ext cx="9144000" cy="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260</Words>
  <Application>Microsoft Office PowerPoint</Application>
  <PresentationFormat>Bildspel på skärmen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PowerPoint-presentation</vt:lpstr>
      <vt:lpstr>Hela Sparreholm ska blomstra</vt:lpstr>
      <vt:lpstr>Vår plan var att:</vt:lpstr>
      <vt:lpstr>Mätbara mål</vt:lpstr>
      <vt:lpstr>Lite annat smått och gott…</vt:lpstr>
      <vt:lpstr>Turism</vt:lpstr>
      <vt:lpstr>Framgångsfaktorer</vt:lpstr>
      <vt:lpstr>Och nu då…?</vt:lpstr>
    </vt:vector>
  </TitlesOfParts>
  <Company>Hemma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PC Användare</dc:creator>
  <cp:lastModifiedBy>Laszlo Birgitta</cp:lastModifiedBy>
  <cp:revision>50</cp:revision>
  <dcterms:created xsi:type="dcterms:W3CDTF">2013-08-15T11:52:08Z</dcterms:created>
  <dcterms:modified xsi:type="dcterms:W3CDTF">2016-06-29T13:42:25Z</dcterms:modified>
</cp:coreProperties>
</file>