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Format med tema 1 - dekorfärg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llanmörkt forma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040B-218D-4538-AEB8-72C4F2328F2D}" type="datetimeFigureOut">
              <a:rPr lang="sv-SE" smtClean="0"/>
              <a:t>2024-03-05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901C3-0DC4-4E20-A1DF-4C7EA0EE52D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26651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040B-218D-4538-AEB8-72C4F2328F2D}" type="datetimeFigureOut">
              <a:rPr lang="sv-SE" smtClean="0"/>
              <a:t>2024-03-05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901C3-0DC4-4E20-A1DF-4C7EA0EE52D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2065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040B-218D-4538-AEB8-72C4F2328F2D}" type="datetimeFigureOut">
              <a:rPr lang="sv-SE" smtClean="0"/>
              <a:t>2024-03-05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901C3-0DC4-4E20-A1DF-4C7EA0EE52D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5167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040B-218D-4538-AEB8-72C4F2328F2D}" type="datetimeFigureOut">
              <a:rPr lang="sv-SE" smtClean="0"/>
              <a:t>2024-03-05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901C3-0DC4-4E20-A1DF-4C7EA0EE52D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5263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040B-218D-4538-AEB8-72C4F2328F2D}" type="datetimeFigureOut">
              <a:rPr lang="sv-SE" smtClean="0"/>
              <a:t>2024-03-05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901C3-0DC4-4E20-A1DF-4C7EA0EE52D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50384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040B-218D-4538-AEB8-72C4F2328F2D}" type="datetimeFigureOut">
              <a:rPr lang="sv-SE" smtClean="0"/>
              <a:t>2024-03-05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901C3-0DC4-4E20-A1DF-4C7EA0EE52D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94656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040B-218D-4538-AEB8-72C4F2328F2D}" type="datetimeFigureOut">
              <a:rPr lang="sv-SE" smtClean="0"/>
              <a:t>2024-03-05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901C3-0DC4-4E20-A1DF-4C7EA0EE52D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95790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040B-218D-4538-AEB8-72C4F2328F2D}" type="datetimeFigureOut">
              <a:rPr lang="sv-SE" smtClean="0"/>
              <a:t>2024-03-05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901C3-0DC4-4E20-A1DF-4C7EA0EE52D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2110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040B-218D-4538-AEB8-72C4F2328F2D}" type="datetimeFigureOut">
              <a:rPr lang="sv-SE" smtClean="0"/>
              <a:t>2024-03-05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901C3-0DC4-4E20-A1DF-4C7EA0EE52D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0498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040B-218D-4538-AEB8-72C4F2328F2D}" type="datetimeFigureOut">
              <a:rPr lang="sv-SE" smtClean="0"/>
              <a:t>2024-03-05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901C3-0DC4-4E20-A1DF-4C7EA0EE52D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29313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040B-218D-4538-AEB8-72C4F2328F2D}" type="datetimeFigureOut">
              <a:rPr lang="sv-SE" smtClean="0"/>
              <a:t>2024-03-05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901C3-0DC4-4E20-A1DF-4C7EA0EE52D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61422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A040B-218D-4538-AEB8-72C4F2328F2D}" type="datetimeFigureOut">
              <a:rPr lang="sv-SE" smtClean="0"/>
              <a:t>2024-03-05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901C3-0DC4-4E20-A1DF-4C7EA0EE52D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2462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/>
          <p:cNvSpPr/>
          <p:nvPr/>
        </p:nvSpPr>
        <p:spPr>
          <a:xfrm>
            <a:off x="3535592" y="1899975"/>
            <a:ext cx="10407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400" dirty="0" smtClean="0"/>
              <a:t>Apelsin/</a:t>
            </a:r>
          </a:p>
          <a:p>
            <a:r>
              <a:rPr lang="sv-SE" sz="1400" dirty="0" smtClean="0"/>
              <a:t>clementin</a:t>
            </a:r>
            <a:endParaRPr lang="sv-SE" sz="1400" dirty="0"/>
          </a:p>
        </p:txBody>
      </p:sp>
      <p:sp>
        <p:nvSpPr>
          <p:cNvPr id="17" name="Rektangel 16"/>
          <p:cNvSpPr/>
          <p:nvPr/>
        </p:nvSpPr>
        <p:spPr>
          <a:xfrm>
            <a:off x="1811493" y="1976919"/>
            <a:ext cx="7889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 smtClean="0"/>
              <a:t>Hallon</a:t>
            </a:r>
            <a:endParaRPr lang="sv-SE" dirty="0"/>
          </a:p>
        </p:txBody>
      </p:sp>
      <p:graphicFrame>
        <p:nvGraphicFramePr>
          <p:cNvPr id="24" name="Tabell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3091363"/>
              </p:ext>
            </p:extLst>
          </p:nvPr>
        </p:nvGraphicFramePr>
        <p:xfrm>
          <a:off x="807741" y="396943"/>
          <a:ext cx="10310330" cy="6335485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062066">
                  <a:extLst>
                    <a:ext uri="{9D8B030D-6E8A-4147-A177-3AD203B41FA5}">
                      <a16:colId xmlns:a16="http://schemas.microsoft.com/office/drawing/2014/main" val="3539263454"/>
                    </a:ext>
                  </a:extLst>
                </a:gridCol>
                <a:gridCol w="2062066">
                  <a:extLst>
                    <a:ext uri="{9D8B030D-6E8A-4147-A177-3AD203B41FA5}">
                      <a16:colId xmlns:a16="http://schemas.microsoft.com/office/drawing/2014/main" val="671362242"/>
                    </a:ext>
                  </a:extLst>
                </a:gridCol>
                <a:gridCol w="2062066">
                  <a:extLst>
                    <a:ext uri="{9D8B030D-6E8A-4147-A177-3AD203B41FA5}">
                      <a16:colId xmlns:a16="http://schemas.microsoft.com/office/drawing/2014/main" val="2517558714"/>
                    </a:ext>
                  </a:extLst>
                </a:gridCol>
                <a:gridCol w="2062066">
                  <a:extLst>
                    <a:ext uri="{9D8B030D-6E8A-4147-A177-3AD203B41FA5}">
                      <a16:colId xmlns:a16="http://schemas.microsoft.com/office/drawing/2014/main" val="1538812565"/>
                    </a:ext>
                  </a:extLst>
                </a:gridCol>
                <a:gridCol w="2062066">
                  <a:extLst>
                    <a:ext uri="{9D8B030D-6E8A-4147-A177-3AD203B41FA5}">
                      <a16:colId xmlns:a16="http://schemas.microsoft.com/office/drawing/2014/main" val="816066434"/>
                    </a:ext>
                  </a:extLst>
                </a:gridCol>
              </a:tblGrid>
              <a:tr h="1267097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3376999"/>
                  </a:ext>
                </a:extLst>
              </a:tr>
              <a:tr h="1267097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5412412"/>
                  </a:ext>
                </a:extLst>
              </a:tr>
              <a:tr h="1267097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0082679"/>
                  </a:ext>
                </a:extLst>
              </a:tr>
              <a:tr h="1267097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9448348"/>
                  </a:ext>
                </a:extLst>
              </a:tr>
              <a:tr h="1267097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9955718"/>
                  </a:ext>
                </a:extLst>
              </a:tr>
            </a:tbl>
          </a:graphicData>
        </a:graphic>
      </p:graphicFrame>
      <p:pic>
        <p:nvPicPr>
          <p:cNvPr id="2" name="Bildobjekt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81804" y="578340"/>
            <a:ext cx="1259378" cy="839585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223495" y="544998"/>
            <a:ext cx="1397000" cy="935182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4994" y="597485"/>
            <a:ext cx="1224957" cy="830207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675"/>
          <a:stretch/>
        </p:blipFill>
        <p:spPr>
          <a:xfrm>
            <a:off x="7434168" y="526538"/>
            <a:ext cx="920787" cy="953642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5593" y="487733"/>
            <a:ext cx="1439048" cy="992447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53312" y="1856245"/>
            <a:ext cx="1217408" cy="806335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80" t="15337" r="18162" b="12080"/>
          <a:stretch/>
        </p:blipFill>
        <p:spPr>
          <a:xfrm>
            <a:off x="7508027" y="4304010"/>
            <a:ext cx="981415" cy="1068651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7488" y="1745629"/>
            <a:ext cx="1499970" cy="999980"/>
          </a:xfrm>
          <a:prstGeom prst="rect">
            <a:avLst/>
          </a:prstGeom>
        </p:spPr>
      </p:pic>
      <p:pic>
        <p:nvPicPr>
          <p:cNvPr id="25" name="Bildobjekt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277002" y="3245174"/>
            <a:ext cx="1259378" cy="839585"/>
          </a:xfrm>
          <a:prstGeom prst="rect">
            <a:avLst/>
          </a:prstGeom>
        </p:spPr>
      </p:pic>
      <p:pic>
        <p:nvPicPr>
          <p:cNvPr id="26" name="Bildobjekt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85049" y="3097094"/>
            <a:ext cx="1397000" cy="935182"/>
          </a:xfrm>
          <a:prstGeom prst="rect">
            <a:avLst/>
          </a:prstGeom>
        </p:spPr>
      </p:pic>
      <p:pic>
        <p:nvPicPr>
          <p:cNvPr id="27" name="Bildobjekt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0702" y="3202069"/>
            <a:ext cx="1224957" cy="830207"/>
          </a:xfrm>
          <a:prstGeom prst="rect">
            <a:avLst/>
          </a:prstGeom>
        </p:spPr>
      </p:pic>
      <p:pic>
        <p:nvPicPr>
          <p:cNvPr id="28" name="Bildobjekt 27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589"/>
          <a:stretch/>
        </p:blipFill>
        <p:spPr>
          <a:xfrm>
            <a:off x="3332291" y="4318611"/>
            <a:ext cx="968780" cy="983217"/>
          </a:xfrm>
          <a:prstGeom prst="rect">
            <a:avLst/>
          </a:prstGeom>
        </p:spPr>
      </p:pic>
      <p:pic>
        <p:nvPicPr>
          <p:cNvPr id="29" name="Bildobjekt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2294" y="3120948"/>
            <a:ext cx="1439048" cy="992447"/>
          </a:xfrm>
          <a:prstGeom prst="rect">
            <a:avLst/>
          </a:prstGeom>
        </p:spPr>
      </p:pic>
      <p:pic>
        <p:nvPicPr>
          <p:cNvPr id="30" name="Bildobjekt 2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5689" y="5513624"/>
            <a:ext cx="1499970" cy="999980"/>
          </a:xfrm>
          <a:prstGeom prst="rect">
            <a:avLst/>
          </a:prstGeom>
        </p:spPr>
      </p:pic>
      <p:pic>
        <p:nvPicPr>
          <p:cNvPr id="31" name="Bildobjekt 30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01" t="17306" r="13866" b="11680"/>
          <a:stretch/>
        </p:blipFill>
        <p:spPr>
          <a:xfrm>
            <a:off x="3259873" y="1758227"/>
            <a:ext cx="1105036" cy="1075957"/>
          </a:xfrm>
          <a:prstGeom prst="rect">
            <a:avLst/>
          </a:prstGeom>
        </p:spPr>
      </p:pic>
      <p:pic>
        <p:nvPicPr>
          <p:cNvPr id="32" name="Bildobjekt 3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262653" y="4402512"/>
            <a:ext cx="1217408" cy="806335"/>
          </a:xfrm>
          <a:prstGeom prst="rect">
            <a:avLst/>
          </a:prstGeom>
        </p:spPr>
      </p:pic>
      <p:pic>
        <p:nvPicPr>
          <p:cNvPr id="33" name="Bildobjekt 3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281" b="-9113"/>
          <a:stretch/>
        </p:blipFill>
        <p:spPr>
          <a:xfrm>
            <a:off x="5500869" y="5577200"/>
            <a:ext cx="924074" cy="994323"/>
          </a:xfrm>
          <a:prstGeom prst="rect">
            <a:avLst/>
          </a:prstGeom>
        </p:spPr>
      </p:pic>
      <p:pic>
        <p:nvPicPr>
          <p:cNvPr id="34" name="Bildobjekt 3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5593" y="3064695"/>
            <a:ext cx="1499970" cy="999980"/>
          </a:xfrm>
          <a:prstGeom prst="rect">
            <a:avLst/>
          </a:prstGeom>
        </p:spPr>
      </p:pic>
      <p:pic>
        <p:nvPicPr>
          <p:cNvPr id="35" name="Bildobjekt 34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70" t="14634" r="12465" b="11302"/>
          <a:stretch/>
        </p:blipFill>
        <p:spPr>
          <a:xfrm>
            <a:off x="1109322" y="5525836"/>
            <a:ext cx="1169200" cy="1169200"/>
          </a:xfrm>
          <a:prstGeom prst="rect">
            <a:avLst/>
          </a:prstGeom>
        </p:spPr>
      </p:pic>
      <p:pic>
        <p:nvPicPr>
          <p:cNvPr id="36" name="Bildobjekt 3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3495" y="5529798"/>
            <a:ext cx="1439048" cy="992447"/>
          </a:xfrm>
          <a:prstGeom prst="rect">
            <a:avLst/>
          </a:prstGeom>
        </p:spPr>
      </p:pic>
      <p:pic>
        <p:nvPicPr>
          <p:cNvPr id="37" name="Bildobjekt 3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386281" y="1904026"/>
            <a:ext cx="1259378" cy="839585"/>
          </a:xfrm>
          <a:prstGeom prst="rect">
            <a:avLst/>
          </a:prstGeom>
        </p:spPr>
      </p:pic>
      <p:pic>
        <p:nvPicPr>
          <p:cNvPr id="38" name="Bildobjekt 3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917" y="4304010"/>
            <a:ext cx="1499970" cy="999980"/>
          </a:xfrm>
          <a:prstGeom prst="rect">
            <a:avLst/>
          </a:prstGeom>
        </p:spPr>
      </p:pic>
      <p:pic>
        <p:nvPicPr>
          <p:cNvPr id="39" name="Bildobjekt 3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458359" y="4328027"/>
            <a:ext cx="1397000" cy="935182"/>
          </a:xfrm>
          <a:prstGeom prst="rect">
            <a:avLst/>
          </a:prstGeom>
        </p:spPr>
      </p:pic>
      <p:pic>
        <p:nvPicPr>
          <p:cNvPr id="40" name="Bildobjekt 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548155" y="5707269"/>
            <a:ext cx="1217408" cy="806335"/>
          </a:xfrm>
          <a:prstGeom prst="rect">
            <a:avLst/>
          </a:prstGeom>
        </p:spPr>
      </p:pic>
      <p:pic>
        <p:nvPicPr>
          <p:cNvPr id="41" name="Bildobjekt 40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540"/>
          <a:stretch/>
        </p:blipFill>
        <p:spPr>
          <a:xfrm>
            <a:off x="9548155" y="1799217"/>
            <a:ext cx="971596" cy="946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665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</Words>
  <Application>Microsoft Office PowerPoint</Application>
  <PresentationFormat>Bredbild</PresentationFormat>
  <Paragraphs>3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Östling Eva B /Folktandvårdens folkhälsofunktion /Falun</dc:creator>
  <cp:lastModifiedBy>Östling Eva B /Folktandvårdens folkhälsofunktion /Falun</cp:lastModifiedBy>
  <cp:revision>5</cp:revision>
  <cp:lastPrinted>2024-03-05T07:02:53Z</cp:lastPrinted>
  <dcterms:created xsi:type="dcterms:W3CDTF">2024-03-04T15:15:11Z</dcterms:created>
  <dcterms:modified xsi:type="dcterms:W3CDTF">2024-03-05T07:08:53Z</dcterms:modified>
</cp:coreProperties>
</file>