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87" r:id="rId6"/>
  </p:sldMasterIdLst>
  <p:notesMasterIdLst>
    <p:notesMasterId r:id="rId47"/>
  </p:notesMasterIdLst>
  <p:sldIdLst>
    <p:sldId id="549" r:id="rId7"/>
    <p:sldId id="698" r:id="rId8"/>
    <p:sldId id="623" r:id="rId9"/>
    <p:sldId id="758" r:id="rId10"/>
    <p:sldId id="759" r:id="rId11"/>
    <p:sldId id="760" r:id="rId12"/>
    <p:sldId id="728" r:id="rId13"/>
    <p:sldId id="729" r:id="rId14"/>
    <p:sldId id="730" r:id="rId15"/>
    <p:sldId id="731" r:id="rId16"/>
    <p:sldId id="732" r:id="rId17"/>
    <p:sldId id="733" r:id="rId18"/>
    <p:sldId id="740" r:id="rId19"/>
    <p:sldId id="741" r:id="rId20"/>
    <p:sldId id="742" r:id="rId21"/>
    <p:sldId id="743" r:id="rId22"/>
    <p:sldId id="744" r:id="rId23"/>
    <p:sldId id="745" r:id="rId24"/>
    <p:sldId id="746" r:id="rId25"/>
    <p:sldId id="747" r:id="rId26"/>
    <p:sldId id="748" r:id="rId27"/>
    <p:sldId id="749" r:id="rId28"/>
    <p:sldId id="750" r:id="rId29"/>
    <p:sldId id="751" r:id="rId30"/>
    <p:sldId id="752" r:id="rId31"/>
    <p:sldId id="753" r:id="rId32"/>
    <p:sldId id="754" r:id="rId33"/>
    <p:sldId id="755" r:id="rId34"/>
    <p:sldId id="756" r:id="rId35"/>
    <p:sldId id="757" r:id="rId36"/>
    <p:sldId id="726" r:id="rId37"/>
    <p:sldId id="704" r:id="rId38"/>
    <p:sldId id="735" r:id="rId39"/>
    <p:sldId id="725" r:id="rId40"/>
    <p:sldId id="724" r:id="rId41"/>
    <p:sldId id="736" r:id="rId42"/>
    <p:sldId id="737" r:id="rId43"/>
    <p:sldId id="738" r:id="rId44"/>
    <p:sldId id="739" r:id="rId45"/>
    <p:sldId id="717" r:id="rId4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xmeli" initials="a" lastIdx="3" clrIdx="2">
    <p:extLst>
      <p:ext uri="{19B8F6BF-5375-455C-9EA6-DF929625EA0E}">
        <p15:presenceInfo xmlns:p15="http://schemas.microsoft.com/office/powerpoint/2012/main" userId="axmeli" providerId="None"/>
      </p:ext>
    </p:extLst>
  </p:cmAuthor>
  <p:cmAuthor id="2" name="Forsman Henrietta /Central förvaltning Hälso- och sjukvårdsenhet /Falun" initials="FH/fHos/" lastIdx="11" clrIdx="0">
    <p:extLst>
      <p:ext uri="{19B8F6BF-5375-455C-9EA6-DF929625EA0E}">
        <p15:presenceInfo xmlns:p15="http://schemas.microsoft.com/office/powerpoint/2012/main" userId="S-1-5-21-910452376-877226765-825688854-134494" providerId="AD"/>
      </p:ext>
    </p:extLst>
  </p:cmAuthor>
  <p:cmAuthor id="3" name="Mörk Caroline /Ledningsstöd och strategi Hälso- och sjukvård Dalarna /Falun" initials="MC/osHosD/" lastIdx="4" clrIdx="1">
    <p:extLst>
      <p:ext uri="{19B8F6BF-5375-455C-9EA6-DF929625EA0E}">
        <p15:presenceInfo xmlns:p15="http://schemas.microsoft.com/office/powerpoint/2012/main" userId="S-1-5-21-910452376-877226765-825688854-1589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0" autoAdjust="0"/>
    <p:restoredTop sz="94660"/>
  </p:normalViewPr>
  <p:slideViewPr>
    <p:cSldViewPr snapToGrid="0">
      <p:cViewPr varScale="1">
        <p:scale>
          <a:sx n="104" d="100"/>
          <a:sy n="10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0ACE8-8950-47F6-A8AE-A1269D2FD999}" type="doc">
      <dgm:prSet loTypeId="urn:microsoft.com/office/officeart/2005/8/layout/venn1" loCatId="relationship" qsTypeId="urn:microsoft.com/office/officeart/2005/8/quickstyle/3d2" qsCatId="3D" csTypeId="urn:microsoft.com/office/officeart/2005/8/colors/accent1_2" csCatId="accent1" phldr="1"/>
      <dgm:spPr/>
    </dgm:pt>
    <dgm:pt modelId="{9235DEE5-821A-4809-99CE-3C208421EE45}">
      <dgm:prSet phldrT="[Text]"/>
      <dgm:spPr/>
      <dgm:t>
        <a:bodyPr/>
        <a:lstStyle/>
        <a:p>
          <a:r>
            <a:rPr lang="sv-SE" dirty="0"/>
            <a:t>Förebyggande och lätt tillgänglig</a:t>
          </a:r>
        </a:p>
      </dgm:t>
    </dgm:pt>
    <dgm:pt modelId="{C8A48225-7421-4A35-8444-4F03212A55C0}" type="parTrans" cxnId="{583DEB1C-00DC-4195-9B53-8B50EAA4F095}">
      <dgm:prSet/>
      <dgm:spPr/>
      <dgm:t>
        <a:bodyPr/>
        <a:lstStyle/>
        <a:p>
          <a:endParaRPr lang="sv-SE"/>
        </a:p>
      </dgm:t>
    </dgm:pt>
    <dgm:pt modelId="{A4EB632F-7D29-4309-A6CF-4562A5A80217}" type="sibTrans" cxnId="{583DEB1C-00DC-4195-9B53-8B50EAA4F095}">
      <dgm:prSet/>
      <dgm:spPr/>
      <dgm:t>
        <a:bodyPr/>
        <a:lstStyle/>
        <a:p>
          <a:endParaRPr lang="sv-SE"/>
        </a:p>
      </dgm:t>
    </dgm:pt>
    <dgm:pt modelId="{10A67CDB-D355-4C74-9DC2-7897C1DE5FEC}">
      <dgm:prSet phldrT="[Text]"/>
      <dgm:spPr/>
      <dgm:t>
        <a:bodyPr/>
        <a:lstStyle/>
        <a:p>
          <a:r>
            <a:rPr lang="sv-SE" dirty="0"/>
            <a:t>Kunskapsbaserad</a:t>
          </a:r>
        </a:p>
      </dgm:t>
    </dgm:pt>
    <dgm:pt modelId="{1A880AB4-C81D-4165-B567-55B71909DE70}" type="parTrans" cxnId="{90DF2CE3-F0D0-45FC-A39A-20B2EEA22C79}">
      <dgm:prSet/>
      <dgm:spPr/>
      <dgm:t>
        <a:bodyPr/>
        <a:lstStyle/>
        <a:p>
          <a:endParaRPr lang="sv-SE"/>
        </a:p>
      </dgm:t>
    </dgm:pt>
    <dgm:pt modelId="{2239E62E-2F50-42DB-A109-4AAFD0CBF6DF}" type="sibTrans" cxnId="{90DF2CE3-F0D0-45FC-A39A-20B2EEA22C79}">
      <dgm:prSet/>
      <dgm:spPr/>
      <dgm:t>
        <a:bodyPr/>
        <a:lstStyle/>
        <a:p>
          <a:endParaRPr lang="sv-SE"/>
        </a:p>
      </dgm:t>
    </dgm:pt>
    <dgm:pt modelId="{EF44D09E-89F9-4D6F-B704-B09B2FA9CB60}">
      <dgm:prSet phldrT="[Text]"/>
      <dgm:spPr/>
      <dgm:t>
        <a:bodyPr/>
        <a:lstStyle/>
        <a:p>
          <a:r>
            <a:rPr lang="sv-SE" dirty="0"/>
            <a:t>Jämlik och jämställd </a:t>
          </a:r>
        </a:p>
      </dgm:t>
    </dgm:pt>
    <dgm:pt modelId="{37290CB3-7796-4DE2-9F97-B8645BEE7708}" type="parTrans" cxnId="{A29465A0-2009-4D57-85C8-BCF3CFAF1A1E}">
      <dgm:prSet/>
      <dgm:spPr/>
      <dgm:t>
        <a:bodyPr/>
        <a:lstStyle/>
        <a:p>
          <a:endParaRPr lang="sv-SE"/>
        </a:p>
      </dgm:t>
    </dgm:pt>
    <dgm:pt modelId="{1620E72A-47EC-45F9-B5C0-7BAE80E59CCE}" type="sibTrans" cxnId="{A29465A0-2009-4D57-85C8-BCF3CFAF1A1E}">
      <dgm:prSet/>
      <dgm:spPr/>
      <dgm:t>
        <a:bodyPr/>
        <a:lstStyle/>
        <a:p>
          <a:endParaRPr lang="sv-SE"/>
        </a:p>
      </dgm:t>
    </dgm:pt>
    <dgm:pt modelId="{EEB7B28C-CC69-4432-8402-476022502C62}" type="pres">
      <dgm:prSet presAssocID="{6A60ACE8-8950-47F6-A8AE-A1269D2FD999}" presName="compositeShape" presStyleCnt="0">
        <dgm:presLayoutVars>
          <dgm:chMax val="7"/>
          <dgm:dir/>
          <dgm:resizeHandles val="exact"/>
        </dgm:presLayoutVars>
      </dgm:prSet>
      <dgm:spPr/>
    </dgm:pt>
    <dgm:pt modelId="{CAA4B666-AEF6-4491-B152-59ED37C71F36}" type="pres">
      <dgm:prSet presAssocID="{9235DEE5-821A-4809-99CE-3C208421EE45}" presName="circ1" presStyleLbl="vennNode1" presStyleIdx="0" presStyleCnt="3" custLinFactNeighborX="1639" custLinFactNeighborY="1886"/>
      <dgm:spPr/>
    </dgm:pt>
    <dgm:pt modelId="{F4E1934A-AA22-46AE-BF6C-C92201093524}" type="pres">
      <dgm:prSet presAssocID="{9235DEE5-821A-4809-99CE-3C208421EE45}" presName="circ1Tx" presStyleLbl="revTx" presStyleIdx="0" presStyleCnt="0">
        <dgm:presLayoutVars>
          <dgm:chMax val="0"/>
          <dgm:chPref val="0"/>
          <dgm:bulletEnabled val="1"/>
        </dgm:presLayoutVars>
      </dgm:prSet>
      <dgm:spPr/>
    </dgm:pt>
    <dgm:pt modelId="{AA43F568-3236-4F12-9887-91A41FBB83E0}" type="pres">
      <dgm:prSet presAssocID="{10A67CDB-D355-4C74-9DC2-7897C1DE5FEC}" presName="circ2" presStyleLbl="vennNode1" presStyleIdx="1" presStyleCnt="3"/>
      <dgm:spPr/>
    </dgm:pt>
    <dgm:pt modelId="{709EC6F0-A5BE-4C03-A1B8-0CA7B634163E}" type="pres">
      <dgm:prSet presAssocID="{10A67CDB-D355-4C74-9DC2-7897C1DE5FEC}" presName="circ2Tx" presStyleLbl="revTx" presStyleIdx="0" presStyleCnt="0">
        <dgm:presLayoutVars>
          <dgm:chMax val="0"/>
          <dgm:chPref val="0"/>
          <dgm:bulletEnabled val="1"/>
        </dgm:presLayoutVars>
      </dgm:prSet>
      <dgm:spPr/>
    </dgm:pt>
    <dgm:pt modelId="{0F81B2CC-3359-49FE-94A0-5C20B544C6CB}" type="pres">
      <dgm:prSet presAssocID="{EF44D09E-89F9-4D6F-B704-B09B2FA9CB60}" presName="circ3" presStyleLbl="vennNode1" presStyleIdx="2" presStyleCnt="3"/>
      <dgm:spPr/>
    </dgm:pt>
    <dgm:pt modelId="{9128D611-189E-4838-BF1A-B704A185CA00}" type="pres">
      <dgm:prSet presAssocID="{EF44D09E-89F9-4D6F-B704-B09B2FA9CB60}" presName="circ3Tx" presStyleLbl="revTx" presStyleIdx="0" presStyleCnt="0">
        <dgm:presLayoutVars>
          <dgm:chMax val="0"/>
          <dgm:chPref val="0"/>
          <dgm:bulletEnabled val="1"/>
        </dgm:presLayoutVars>
      </dgm:prSet>
      <dgm:spPr/>
    </dgm:pt>
  </dgm:ptLst>
  <dgm:cxnLst>
    <dgm:cxn modelId="{23AE9E07-FB69-4668-B0FE-B1EC5AD44BBC}" type="presOf" srcId="{9235DEE5-821A-4809-99CE-3C208421EE45}" destId="{CAA4B666-AEF6-4491-B152-59ED37C71F36}" srcOrd="0" destOrd="0" presId="urn:microsoft.com/office/officeart/2005/8/layout/venn1"/>
    <dgm:cxn modelId="{10F11E0E-2140-4F87-BA34-19659305494F}" type="presOf" srcId="{9235DEE5-821A-4809-99CE-3C208421EE45}" destId="{F4E1934A-AA22-46AE-BF6C-C92201093524}" srcOrd="1" destOrd="0" presId="urn:microsoft.com/office/officeart/2005/8/layout/venn1"/>
    <dgm:cxn modelId="{583DEB1C-00DC-4195-9B53-8B50EAA4F095}" srcId="{6A60ACE8-8950-47F6-A8AE-A1269D2FD999}" destId="{9235DEE5-821A-4809-99CE-3C208421EE45}" srcOrd="0" destOrd="0" parTransId="{C8A48225-7421-4A35-8444-4F03212A55C0}" sibTransId="{A4EB632F-7D29-4309-A6CF-4562A5A80217}"/>
    <dgm:cxn modelId="{8DEAF83B-A60C-454A-ADE2-2F176C2F5A59}" type="presOf" srcId="{10A67CDB-D355-4C74-9DC2-7897C1DE5FEC}" destId="{709EC6F0-A5BE-4C03-A1B8-0CA7B634163E}" srcOrd="1" destOrd="0" presId="urn:microsoft.com/office/officeart/2005/8/layout/venn1"/>
    <dgm:cxn modelId="{4A728A47-92EB-420E-9675-20B751AC8473}" type="presOf" srcId="{EF44D09E-89F9-4D6F-B704-B09B2FA9CB60}" destId="{9128D611-189E-4838-BF1A-B704A185CA00}" srcOrd="1" destOrd="0" presId="urn:microsoft.com/office/officeart/2005/8/layout/venn1"/>
    <dgm:cxn modelId="{9024C281-B144-4A67-A5B6-696E85832DB6}" type="presOf" srcId="{10A67CDB-D355-4C74-9DC2-7897C1DE5FEC}" destId="{AA43F568-3236-4F12-9887-91A41FBB83E0}" srcOrd="0" destOrd="0" presId="urn:microsoft.com/office/officeart/2005/8/layout/venn1"/>
    <dgm:cxn modelId="{A29465A0-2009-4D57-85C8-BCF3CFAF1A1E}" srcId="{6A60ACE8-8950-47F6-A8AE-A1269D2FD999}" destId="{EF44D09E-89F9-4D6F-B704-B09B2FA9CB60}" srcOrd="2" destOrd="0" parTransId="{37290CB3-7796-4DE2-9F97-B8645BEE7708}" sibTransId="{1620E72A-47EC-45F9-B5C0-7BAE80E59CCE}"/>
    <dgm:cxn modelId="{E638E7CB-87C7-4A6C-8213-DF99D1422C71}" type="presOf" srcId="{EF44D09E-89F9-4D6F-B704-B09B2FA9CB60}" destId="{0F81B2CC-3359-49FE-94A0-5C20B544C6CB}" srcOrd="0" destOrd="0" presId="urn:microsoft.com/office/officeart/2005/8/layout/venn1"/>
    <dgm:cxn modelId="{D41AECCE-7D90-4B10-968D-50B66C889CC9}" type="presOf" srcId="{6A60ACE8-8950-47F6-A8AE-A1269D2FD999}" destId="{EEB7B28C-CC69-4432-8402-476022502C62}" srcOrd="0" destOrd="0" presId="urn:microsoft.com/office/officeart/2005/8/layout/venn1"/>
    <dgm:cxn modelId="{90DF2CE3-F0D0-45FC-A39A-20B2EEA22C79}" srcId="{6A60ACE8-8950-47F6-A8AE-A1269D2FD999}" destId="{10A67CDB-D355-4C74-9DC2-7897C1DE5FEC}" srcOrd="1" destOrd="0" parTransId="{1A880AB4-C81D-4165-B567-55B71909DE70}" sibTransId="{2239E62E-2F50-42DB-A109-4AAFD0CBF6DF}"/>
    <dgm:cxn modelId="{0668D69A-6D21-475A-A82D-45263BC9CD6B}" type="presParOf" srcId="{EEB7B28C-CC69-4432-8402-476022502C62}" destId="{CAA4B666-AEF6-4491-B152-59ED37C71F36}" srcOrd="0" destOrd="0" presId="urn:microsoft.com/office/officeart/2005/8/layout/venn1"/>
    <dgm:cxn modelId="{B10A4F00-9574-4AEE-94BD-4A4A72115934}" type="presParOf" srcId="{EEB7B28C-CC69-4432-8402-476022502C62}" destId="{F4E1934A-AA22-46AE-BF6C-C92201093524}" srcOrd="1" destOrd="0" presId="urn:microsoft.com/office/officeart/2005/8/layout/venn1"/>
    <dgm:cxn modelId="{CDB0CD83-F10A-400B-B6ED-28AAC6606AC7}" type="presParOf" srcId="{EEB7B28C-CC69-4432-8402-476022502C62}" destId="{AA43F568-3236-4F12-9887-91A41FBB83E0}" srcOrd="2" destOrd="0" presId="urn:microsoft.com/office/officeart/2005/8/layout/venn1"/>
    <dgm:cxn modelId="{249BF10B-8418-4369-AF92-249DFC9EF8C8}" type="presParOf" srcId="{EEB7B28C-CC69-4432-8402-476022502C62}" destId="{709EC6F0-A5BE-4C03-A1B8-0CA7B634163E}" srcOrd="3" destOrd="0" presId="urn:microsoft.com/office/officeart/2005/8/layout/venn1"/>
    <dgm:cxn modelId="{580BED07-3B27-45BE-9AF3-2B2EA4B09D40}" type="presParOf" srcId="{EEB7B28C-CC69-4432-8402-476022502C62}" destId="{0F81B2CC-3359-49FE-94A0-5C20B544C6CB}" srcOrd="4" destOrd="0" presId="urn:microsoft.com/office/officeart/2005/8/layout/venn1"/>
    <dgm:cxn modelId="{B1FDD81C-DCF5-42F5-8971-7E43450DA510}" type="presParOf" srcId="{EEB7B28C-CC69-4432-8402-476022502C62}" destId="{9128D611-189E-4838-BF1A-B704A185CA0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887DA6-6093-4391-906A-77794479D41C}" type="doc">
      <dgm:prSet loTypeId="urn:microsoft.com/office/officeart/2005/8/layout/chevron1" loCatId="process" qsTypeId="urn:microsoft.com/office/officeart/2005/8/quickstyle/simple1" qsCatId="simple" csTypeId="urn:microsoft.com/office/officeart/2005/8/colors/accent1_2" csCatId="accent1" phldr="1"/>
      <dgm:spPr/>
    </dgm:pt>
    <dgm:pt modelId="{E1E41730-168E-4B8E-B573-44B03B17353C}">
      <dgm:prSet phldrT="[Text]" custT="1"/>
      <dgm:spPr/>
      <dgm:t>
        <a:bodyPr/>
        <a:lstStyle/>
        <a:p>
          <a:r>
            <a:rPr lang="sv-SE" sz="1600" b="1" dirty="0"/>
            <a:t>Kunskapsbaserad</a:t>
          </a:r>
        </a:p>
      </dgm:t>
    </dgm:pt>
    <dgm:pt modelId="{3A714B98-A3AB-43D6-A149-9B24DB01F85D}" type="parTrans" cxnId="{F4AE0FEF-C8EA-4BC9-A491-19F273CC4E1E}">
      <dgm:prSet/>
      <dgm:spPr/>
      <dgm:t>
        <a:bodyPr/>
        <a:lstStyle/>
        <a:p>
          <a:endParaRPr lang="sv-SE"/>
        </a:p>
      </dgm:t>
    </dgm:pt>
    <dgm:pt modelId="{1972F6BB-8D37-4365-87DB-CA21A7A37AEC}" type="sibTrans" cxnId="{F4AE0FEF-C8EA-4BC9-A491-19F273CC4E1E}">
      <dgm:prSet/>
      <dgm:spPr/>
      <dgm:t>
        <a:bodyPr/>
        <a:lstStyle/>
        <a:p>
          <a:endParaRPr lang="sv-SE"/>
        </a:p>
      </dgm:t>
    </dgm:pt>
    <dgm:pt modelId="{66822511-1506-437F-ABEB-82CF7EAC648C}">
      <dgm:prSet phldrT="[Text]" custT="1"/>
      <dgm:spPr>
        <a:solidFill>
          <a:srgbClr val="54B798"/>
        </a:solidFill>
      </dgm:spPr>
      <dgm:t>
        <a:bodyPr/>
        <a:lstStyle/>
        <a:p>
          <a:r>
            <a:rPr lang="sv-SE" sz="1600" b="1" dirty="0"/>
            <a:t>Jämställd och jämlik</a:t>
          </a:r>
        </a:p>
      </dgm:t>
    </dgm:pt>
    <dgm:pt modelId="{90C4E450-52EE-418F-9C23-7FCA01873CAE}" type="parTrans" cxnId="{E1DBD640-4061-46E0-9C6C-EED82DB63D21}">
      <dgm:prSet/>
      <dgm:spPr/>
      <dgm:t>
        <a:bodyPr/>
        <a:lstStyle/>
        <a:p>
          <a:endParaRPr lang="sv-SE"/>
        </a:p>
      </dgm:t>
    </dgm:pt>
    <dgm:pt modelId="{D6F0EF11-E1D7-4F8C-AC20-928924884FA6}" type="sibTrans" cxnId="{E1DBD640-4061-46E0-9C6C-EED82DB63D21}">
      <dgm:prSet/>
      <dgm:spPr/>
      <dgm:t>
        <a:bodyPr/>
        <a:lstStyle/>
        <a:p>
          <a:endParaRPr lang="sv-SE"/>
        </a:p>
      </dgm:t>
    </dgm:pt>
    <dgm:pt modelId="{B9C27575-C333-43D4-93FB-4D6B06818025}">
      <dgm:prSet custT="1"/>
      <dgm:spPr>
        <a:solidFill>
          <a:srgbClr val="93CEC1"/>
        </a:solidFill>
      </dgm:spPr>
      <dgm:t>
        <a:bodyPr/>
        <a:lstStyle/>
        <a:p>
          <a:r>
            <a:rPr lang="sv-SE" sz="1600" b="1" dirty="0"/>
            <a:t>Främjande och förebyggande</a:t>
          </a:r>
        </a:p>
      </dgm:t>
    </dgm:pt>
    <dgm:pt modelId="{59077862-4087-4B31-89E7-007222495958}" type="parTrans" cxnId="{0DD65EC2-04AC-4259-9D56-9D0F7AAD25DF}">
      <dgm:prSet/>
      <dgm:spPr/>
      <dgm:t>
        <a:bodyPr/>
        <a:lstStyle/>
        <a:p>
          <a:endParaRPr lang="sv-SE"/>
        </a:p>
      </dgm:t>
    </dgm:pt>
    <dgm:pt modelId="{BDA1CBEC-BF4D-4A4A-81F5-345ADE487DC6}" type="sibTrans" cxnId="{0DD65EC2-04AC-4259-9D56-9D0F7AAD25DF}">
      <dgm:prSet/>
      <dgm:spPr/>
      <dgm:t>
        <a:bodyPr/>
        <a:lstStyle/>
        <a:p>
          <a:endParaRPr lang="sv-SE"/>
        </a:p>
      </dgm:t>
    </dgm:pt>
    <dgm:pt modelId="{6658AE14-D0AD-4E0E-BA05-54F3202FDF8D}" type="pres">
      <dgm:prSet presAssocID="{85887DA6-6093-4391-906A-77794479D41C}" presName="Name0" presStyleCnt="0">
        <dgm:presLayoutVars>
          <dgm:dir/>
          <dgm:animLvl val="lvl"/>
          <dgm:resizeHandles val="exact"/>
        </dgm:presLayoutVars>
      </dgm:prSet>
      <dgm:spPr/>
    </dgm:pt>
    <dgm:pt modelId="{9AE4D1AE-304A-4FFF-9302-C694E9F66D2B}" type="pres">
      <dgm:prSet presAssocID="{E1E41730-168E-4B8E-B573-44B03B17353C}" presName="parTxOnly" presStyleLbl="node1" presStyleIdx="0" presStyleCnt="3" custLinFactNeighborX="-65586" custLinFactNeighborY="1">
        <dgm:presLayoutVars>
          <dgm:chMax val="0"/>
          <dgm:chPref val="0"/>
          <dgm:bulletEnabled val="1"/>
        </dgm:presLayoutVars>
      </dgm:prSet>
      <dgm:spPr/>
    </dgm:pt>
    <dgm:pt modelId="{FF2B02CA-85B8-4E2B-B029-2710D7D747A9}" type="pres">
      <dgm:prSet presAssocID="{1972F6BB-8D37-4365-87DB-CA21A7A37AEC}" presName="parTxOnlySpace" presStyleCnt="0"/>
      <dgm:spPr/>
    </dgm:pt>
    <dgm:pt modelId="{B41A1391-EA60-4F4E-B635-628C22B2AD7E}" type="pres">
      <dgm:prSet presAssocID="{66822511-1506-437F-ABEB-82CF7EAC648C}" presName="parTxOnly" presStyleLbl="node1" presStyleIdx="1" presStyleCnt="3" custLinFactNeighborX="-1373" custLinFactNeighborY="-2751">
        <dgm:presLayoutVars>
          <dgm:chMax val="0"/>
          <dgm:chPref val="0"/>
          <dgm:bulletEnabled val="1"/>
        </dgm:presLayoutVars>
      </dgm:prSet>
      <dgm:spPr/>
    </dgm:pt>
    <dgm:pt modelId="{E952F8E6-D8FC-4D8F-A1EF-3174A89C66B4}" type="pres">
      <dgm:prSet presAssocID="{D6F0EF11-E1D7-4F8C-AC20-928924884FA6}" presName="parTxOnlySpace" presStyleCnt="0"/>
      <dgm:spPr/>
    </dgm:pt>
    <dgm:pt modelId="{9FDF9D74-8CBB-4A07-B53B-D2FE20BC918E}" type="pres">
      <dgm:prSet presAssocID="{B9C27575-C333-43D4-93FB-4D6B06818025}" presName="parTxOnly" presStyleLbl="node1" presStyleIdx="2" presStyleCnt="3">
        <dgm:presLayoutVars>
          <dgm:chMax val="0"/>
          <dgm:chPref val="0"/>
          <dgm:bulletEnabled val="1"/>
        </dgm:presLayoutVars>
      </dgm:prSet>
      <dgm:spPr/>
    </dgm:pt>
  </dgm:ptLst>
  <dgm:cxnLst>
    <dgm:cxn modelId="{F056CD22-5FB6-46F5-9652-BDF2C17F2007}" type="presOf" srcId="{B9C27575-C333-43D4-93FB-4D6B06818025}" destId="{9FDF9D74-8CBB-4A07-B53B-D2FE20BC918E}" srcOrd="0" destOrd="0" presId="urn:microsoft.com/office/officeart/2005/8/layout/chevron1"/>
    <dgm:cxn modelId="{01715C3B-DD09-41F2-9176-15118D9563FC}" type="presOf" srcId="{E1E41730-168E-4B8E-B573-44B03B17353C}" destId="{9AE4D1AE-304A-4FFF-9302-C694E9F66D2B}" srcOrd="0" destOrd="0" presId="urn:microsoft.com/office/officeart/2005/8/layout/chevron1"/>
    <dgm:cxn modelId="{E1DBD640-4061-46E0-9C6C-EED82DB63D21}" srcId="{85887DA6-6093-4391-906A-77794479D41C}" destId="{66822511-1506-437F-ABEB-82CF7EAC648C}" srcOrd="1" destOrd="0" parTransId="{90C4E450-52EE-418F-9C23-7FCA01873CAE}" sibTransId="{D6F0EF11-E1D7-4F8C-AC20-928924884FA6}"/>
    <dgm:cxn modelId="{53CFAC90-E530-420E-8F25-D6A7CA8CE64A}" type="presOf" srcId="{66822511-1506-437F-ABEB-82CF7EAC648C}" destId="{B41A1391-EA60-4F4E-B635-628C22B2AD7E}" srcOrd="0" destOrd="0" presId="urn:microsoft.com/office/officeart/2005/8/layout/chevron1"/>
    <dgm:cxn modelId="{0DD65EC2-04AC-4259-9D56-9D0F7AAD25DF}" srcId="{85887DA6-6093-4391-906A-77794479D41C}" destId="{B9C27575-C333-43D4-93FB-4D6B06818025}" srcOrd="2" destOrd="0" parTransId="{59077862-4087-4B31-89E7-007222495958}" sibTransId="{BDA1CBEC-BF4D-4A4A-81F5-345ADE487DC6}"/>
    <dgm:cxn modelId="{A19ECBD5-2446-4ABB-83C2-63F3BF889276}" type="presOf" srcId="{85887DA6-6093-4391-906A-77794479D41C}" destId="{6658AE14-D0AD-4E0E-BA05-54F3202FDF8D}" srcOrd="0" destOrd="0" presId="urn:microsoft.com/office/officeart/2005/8/layout/chevron1"/>
    <dgm:cxn modelId="{F4AE0FEF-C8EA-4BC9-A491-19F273CC4E1E}" srcId="{85887DA6-6093-4391-906A-77794479D41C}" destId="{E1E41730-168E-4B8E-B573-44B03B17353C}" srcOrd="0" destOrd="0" parTransId="{3A714B98-A3AB-43D6-A149-9B24DB01F85D}" sibTransId="{1972F6BB-8D37-4365-87DB-CA21A7A37AEC}"/>
    <dgm:cxn modelId="{727663AE-53A4-47F0-9FB2-A8FDEA6B473D}" type="presParOf" srcId="{6658AE14-D0AD-4E0E-BA05-54F3202FDF8D}" destId="{9AE4D1AE-304A-4FFF-9302-C694E9F66D2B}" srcOrd="0" destOrd="0" presId="urn:microsoft.com/office/officeart/2005/8/layout/chevron1"/>
    <dgm:cxn modelId="{23803A77-474D-46EB-9ECF-468FCF846E5D}" type="presParOf" srcId="{6658AE14-D0AD-4E0E-BA05-54F3202FDF8D}" destId="{FF2B02CA-85B8-4E2B-B029-2710D7D747A9}" srcOrd="1" destOrd="0" presId="urn:microsoft.com/office/officeart/2005/8/layout/chevron1"/>
    <dgm:cxn modelId="{33742C39-389C-43A0-9010-921B4B235E25}" type="presParOf" srcId="{6658AE14-D0AD-4E0E-BA05-54F3202FDF8D}" destId="{B41A1391-EA60-4F4E-B635-628C22B2AD7E}" srcOrd="2" destOrd="0" presId="urn:microsoft.com/office/officeart/2005/8/layout/chevron1"/>
    <dgm:cxn modelId="{5FE9DE28-3280-44BA-8EBA-6786BF67E5E0}" type="presParOf" srcId="{6658AE14-D0AD-4E0E-BA05-54F3202FDF8D}" destId="{E952F8E6-D8FC-4D8F-A1EF-3174A89C66B4}" srcOrd="3" destOrd="0" presId="urn:microsoft.com/office/officeart/2005/8/layout/chevron1"/>
    <dgm:cxn modelId="{34903E82-66F4-4276-A6EF-D3C57650E25A}" type="presParOf" srcId="{6658AE14-D0AD-4E0E-BA05-54F3202FDF8D}" destId="{9FDF9D74-8CBB-4A07-B53B-D2FE20BC918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DE9D7F-0C75-48A8-B191-B02CEC6AE6BA}"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sv-SE"/>
        </a:p>
      </dgm:t>
    </dgm:pt>
    <dgm:pt modelId="{DA4580E9-AFD6-482B-9E57-F57CE35399BB}">
      <dgm:prSet phldrT="[Text]" custT="1"/>
      <dgm:spPr/>
      <dgm:t>
        <a:bodyPr/>
        <a:lstStyle/>
        <a:p>
          <a:r>
            <a:rPr lang="sv-SE" sz="1000" dirty="0"/>
            <a:t>Uppföljning av omställningsarbetet-mönster och utvecklingsområden </a:t>
          </a:r>
        </a:p>
      </dgm:t>
    </dgm:pt>
    <dgm:pt modelId="{1120CCF6-BCBC-4CFE-A217-4519EC74028F}" type="parTrans" cxnId="{86372C48-EB8F-4732-9DB2-FF36B36576F2}">
      <dgm:prSet/>
      <dgm:spPr/>
      <dgm:t>
        <a:bodyPr/>
        <a:lstStyle/>
        <a:p>
          <a:endParaRPr lang="sv-SE"/>
        </a:p>
      </dgm:t>
    </dgm:pt>
    <dgm:pt modelId="{D47D1C47-926A-4C7E-AE39-2DDDABA4CCAE}" type="sibTrans" cxnId="{86372C48-EB8F-4732-9DB2-FF36B36576F2}">
      <dgm:prSet/>
      <dgm:spPr/>
      <dgm:t>
        <a:bodyPr/>
        <a:lstStyle/>
        <a:p>
          <a:endParaRPr lang="sv-SE"/>
        </a:p>
      </dgm:t>
    </dgm:pt>
    <dgm:pt modelId="{F2058E99-ACA3-4F51-83FA-83D4FEDFD30A}">
      <dgm:prSet phldrT="[Text]" custT="1"/>
      <dgm:spPr/>
      <dgm:t>
        <a:bodyPr/>
        <a:lstStyle/>
        <a:p>
          <a:r>
            <a:rPr lang="sv-SE" sz="1000" dirty="0"/>
            <a:t>-Rapport?</a:t>
          </a:r>
        </a:p>
      </dgm:t>
    </dgm:pt>
    <dgm:pt modelId="{FA991B3C-AE44-42ED-896E-53868BE75B91}" type="parTrans" cxnId="{985D485F-A021-4AE9-BE9C-E1555F7C86B3}">
      <dgm:prSet/>
      <dgm:spPr/>
      <dgm:t>
        <a:bodyPr/>
        <a:lstStyle/>
        <a:p>
          <a:endParaRPr lang="sv-SE"/>
        </a:p>
      </dgm:t>
    </dgm:pt>
    <dgm:pt modelId="{8871D9AD-984B-4A96-AFB6-22FB2C291EDE}" type="sibTrans" cxnId="{985D485F-A021-4AE9-BE9C-E1555F7C86B3}">
      <dgm:prSet/>
      <dgm:spPr/>
      <dgm:t>
        <a:bodyPr/>
        <a:lstStyle/>
        <a:p>
          <a:endParaRPr lang="sv-SE"/>
        </a:p>
      </dgm:t>
    </dgm:pt>
    <dgm:pt modelId="{53FE2CBB-C5FB-4AB5-BEDA-9509F310AB94}">
      <dgm:prSet phldrT="[Text]" custT="1"/>
      <dgm:spPr/>
      <dgm:t>
        <a:bodyPr/>
        <a:lstStyle/>
        <a:p>
          <a:r>
            <a:rPr lang="sv-SE" sz="1000" dirty="0"/>
            <a:t>-Indikatorer/nyckeltal?</a:t>
          </a:r>
          <a:endParaRPr lang="sv-SE" sz="500" dirty="0"/>
        </a:p>
      </dgm:t>
    </dgm:pt>
    <dgm:pt modelId="{0DFC8CFD-9742-4B0A-95B7-32E064E9ABBB}" type="parTrans" cxnId="{5EC2D75F-F0A5-42D9-BE2F-1F108B0F9AF0}">
      <dgm:prSet/>
      <dgm:spPr/>
      <dgm:t>
        <a:bodyPr/>
        <a:lstStyle/>
        <a:p>
          <a:endParaRPr lang="sv-SE"/>
        </a:p>
      </dgm:t>
    </dgm:pt>
    <dgm:pt modelId="{F38341AC-FBB8-41E4-8247-8C365801E961}" type="sibTrans" cxnId="{5EC2D75F-F0A5-42D9-BE2F-1F108B0F9AF0}">
      <dgm:prSet/>
      <dgm:spPr/>
      <dgm:t>
        <a:bodyPr/>
        <a:lstStyle/>
        <a:p>
          <a:endParaRPr lang="sv-SE"/>
        </a:p>
      </dgm:t>
    </dgm:pt>
    <dgm:pt modelId="{D1A96670-1DD8-4C66-85C1-1E699DB5B8FD}">
      <dgm:prSet custT="1"/>
      <dgm:spPr/>
      <dgm:t>
        <a:bodyPr/>
        <a:lstStyle/>
        <a:p>
          <a:r>
            <a:rPr lang="sv-SE" sz="1000" dirty="0"/>
            <a:t>-Förflyttningar i systemet, samverkan?</a:t>
          </a:r>
        </a:p>
      </dgm:t>
    </dgm:pt>
    <dgm:pt modelId="{2BCC862A-357D-4D3C-A279-806CACE1AEF3}" type="parTrans" cxnId="{96CE48C4-BD86-4CEF-B438-CC9D9E8623DB}">
      <dgm:prSet/>
      <dgm:spPr/>
      <dgm:t>
        <a:bodyPr/>
        <a:lstStyle/>
        <a:p>
          <a:endParaRPr lang="sv-SE"/>
        </a:p>
      </dgm:t>
    </dgm:pt>
    <dgm:pt modelId="{60562689-F6E7-4D49-99F4-F2D1A941EED0}" type="sibTrans" cxnId="{96CE48C4-BD86-4CEF-B438-CC9D9E8623DB}">
      <dgm:prSet/>
      <dgm:spPr/>
      <dgm:t>
        <a:bodyPr/>
        <a:lstStyle/>
        <a:p>
          <a:endParaRPr lang="sv-SE"/>
        </a:p>
      </dgm:t>
    </dgm:pt>
    <dgm:pt modelId="{92B17928-484E-4726-96E0-A69242A30E7B}" type="pres">
      <dgm:prSet presAssocID="{4BDE9D7F-0C75-48A8-B191-B02CEC6AE6BA}" presName="Name0" presStyleCnt="0">
        <dgm:presLayoutVars>
          <dgm:dir/>
          <dgm:animLvl val="lvl"/>
          <dgm:resizeHandles val="exact"/>
        </dgm:presLayoutVars>
      </dgm:prSet>
      <dgm:spPr/>
    </dgm:pt>
    <dgm:pt modelId="{D7CA6BF7-E3F8-4379-B8B1-CC695CEDCB5B}" type="pres">
      <dgm:prSet presAssocID="{4BDE9D7F-0C75-48A8-B191-B02CEC6AE6BA}" presName="dummy" presStyleCnt="0"/>
      <dgm:spPr/>
    </dgm:pt>
    <dgm:pt modelId="{5AF6FDC7-5A6A-40C9-8EB6-6D588CFD6C89}" type="pres">
      <dgm:prSet presAssocID="{4BDE9D7F-0C75-48A8-B191-B02CEC6AE6BA}" presName="linH" presStyleCnt="0"/>
      <dgm:spPr/>
    </dgm:pt>
    <dgm:pt modelId="{31437D15-C0A6-4A2A-9DA3-518583AAAFD8}" type="pres">
      <dgm:prSet presAssocID="{4BDE9D7F-0C75-48A8-B191-B02CEC6AE6BA}" presName="padding1" presStyleCnt="0"/>
      <dgm:spPr/>
    </dgm:pt>
    <dgm:pt modelId="{62D7AAA2-CD4C-4E5E-8A2B-C7D4C233748D}" type="pres">
      <dgm:prSet presAssocID="{DA4580E9-AFD6-482B-9E57-F57CE35399BB}" presName="linV" presStyleCnt="0"/>
      <dgm:spPr/>
    </dgm:pt>
    <dgm:pt modelId="{4CAA1FFE-BF92-4FBA-913E-CFD98E122C92}" type="pres">
      <dgm:prSet presAssocID="{DA4580E9-AFD6-482B-9E57-F57CE35399BB}" presName="spVertical1" presStyleCnt="0"/>
      <dgm:spPr/>
    </dgm:pt>
    <dgm:pt modelId="{2CDF9E23-91DA-41E7-91FE-F87737D259E1}" type="pres">
      <dgm:prSet presAssocID="{DA4580E9-AFD6-482B-9E57-F57CE35399BB}" presName="parTx" presStyleLbl="revTx" presStyleIdx="0" presStyleCnt="4" custLinFactNeighborX="-29665" custLinFactNeighborY="10892">
        <dgm:presLayoutVars>
          <dgm:chMax val="0"/>
          <dgm:chPref val="0"/>
          <dgm:bulletEnabled val="1"/>
        </dgm:presLayoutVars>
      </dgm:prSet>
      <dgm:spPr/>
    </dgm:pt>
    <dgm:pt modelId="{13923FC8-D58A-4CFF-AA88-7A186E57AC5C}" type="pres">
      <dgm:prSet presAssocID="{DA4580E9-AFD6-482B-9E57-F57CE35399BB}" presName="spVertical2" presStyleCnt="0"/>
      <dgm:spPr/>
    </dgm:pt>
    <dgm:pt modelId="{683D9E08-82E9-4F2B-82F1-FC720468C0A1}" type="pres">
      <dgm:prSet presAssocID="{DA4580E9-AFD6-482B-9E57-F57CE35399BB}" presName="spVertical3" presStyleCnt="0"/>
      <dgm:spPr/>
    </dgm:pt>
    <dgm:pt modelId="{82F839A6-0A42-463C-8CBB-D9EEA3305A0C}" type="pres">
      <dgm:prSet presAssocID="{D47D1C47-926A-4C7E-AE39-2DDDABA4CCAE}" presName="space" presStyleCnt="0"/>
      <dgm:spPr/>
    </dgm:pt>
    <dgm:pt modelId="{094B8AF1-5125-4163-8557-E735B44856B5}" type="pres">
      <dgm:prSet presAssocID="{F2058E99-ACA3-4F51-83FA-83D4FEDFD30A}" presName="linV" presStyleCnt="0"/>
      <dgm:spPr/>
    </dgm:pt>
    <dgm:pt modelId="{90CD9A4E-4A61-4736-B28A-D055337BE701}" type="pres">
      <dgm:prSet presAssocID="{F2058E99-ACA3-4F51-83FA-83D4FEDFD30A}" presName="spVertical1" presStyleCnt="0"/>
      <dgm:spPr/>
    </dgm:pt>
    <dgm:pt modelId="{EF015B5F-FB4F-46D2-A5ED-DF1C2DBDB95A}" type="pres">
      <dgm:prSet presAssocID="{F2058E99-ACA3-4F51-83FA-83D4FEDFD30A}" presName="parTx" presStyleLbl="revTx" presStyleIdx="1" presStyleCnt="4" custLinFactNeighborX="-22297" custLinFactNeighborY="1300">
        <dgm:presLayoutVars>
          <dgm:chMax val="0"/>
          <dgm:chPref val="0"/>
          <dgm:bulletEnabled val="1"/>
        </dgm:presLayoutVars>
      </dgm:prSet>
      <dgm:spPr/>
    </dgm:pt>
    <dgm:pt modelId="{63DD403C-E193-4FC9-8408-320DA62D5E4C}" type="pres">
      <dgm:prSet presAssocID="{F2058E99-ACA3-4F51-83FA-83D4FEDFD30A}" presName="spVertical2" presStyleCnt="0"/>
      <dgm:spPr/>
    </dgm:pt>
    <dgm:pt modelId="{FC2596C4-2D58-44C5-A647-E115FFA86F5D}" type="pres">
      <dgm:prSet presAssocID="{F2058E99-ACA3-4F51-83FA-83D4FEDFD30A}" presName="spVertical3" presStyleCnt="0"/>
      <dgm:spPr/>
    </dgm:pt>
    <dgm:pt modelId="{02164A78-B380-4E2C-B117-AD9DBC432050}" type="pres">
      <dgm:prSet presAssocID="{8871D9AD-984B-4A96-AFB6-22FB2C291EDE}" presName="space" presStyleCnt="0"/>
      <dgm:spPr/>
    </dgm:pt>
    <dgm:pt modelId="{CCCCEEF7-0CD7-4A4D-BBA5-BE65E38F1355}" type="pres">
      <dgm:prSet presAssocID="{53FE2CBB-C5FB-4AB5-BEDA-9509F310AB94}" presName="linV" presStyleCnt="0"/>
      <dgm:spPr/>
    </dgm:pt>
    <dgm:pt modelId="{C10A34A6-4D30-4D0F-801D-67582EBEB074}" type="pres">
      <dgm:prSet presAssocID="{53FE2CBB-C5FB-4AB5-BEDA-9509F310AB94}" presName="spVertical1" presStyleCnt="0"/>
      <dgm:spPr/>
    </dgm:pt>
    <dgm:pt modelId="{CAF4C088-3907-4A95-BB86-77F78E4A47C6}" type="pres">
      <dgm:prSet presAssocID="{53FE2CBB-C5FB-4AB5-BEDA-9509F310AB94}" presName="parTx" presStyleLbl="revTx" presStyleIdx="2" presStyleCnt="4" custScaleX="110620" custLinFactNeighborX="-22527" custLinFactNeighborY="-1727">
        <dgm:presLayoutVars>
          <dgm:chMax val="0"/>
          <dgm:chPref val="0"/>
          <dgm:bulletEnabled val="1"/>
        </dgm:presLayoutVars>
      </dgm:prSet>
      <dgm:spPr/>
    </dgm:pt>
    <dgm:pt modelId="{C2618CB6-3715-40B3-A8B6-D21516EE5C77}" type="pres">
      <dgm:prSet presAssocID="{53FE2CBB-C5FB-4AB5-BEDA-9509F310AB94}" presName="spVertical2" presStyleCnt="0"/>
      <dgm:spPr/>
    </dgm:pt>
    <dgm:pt modelId="{2659CC16-D7B6-40F2-A2C9-3C92C20DFD96}" type="pres">
      <dgm:prSet presAssocID="{53FE2CBB-C5FB-4AB5-BEDA-9509F310AB94}" presName="spVertical3" presStyleCnt="0"/>
      <dgm:spPr/>
    </dgm:pt>
    <dgm:pt modelId="{F1EF317F-59B2-4541-9CAB-08A31EC525CB}" type="pres">
      <dgm:prSet presAssocID="{F38341AC-FBB8-41E4-8247-8C365801E961}" presName="space" presStyleCnt="0"/>
      <dgm:spPr/>
    </dgm:pt>
    <dgm:pt modelId="{D64CF603-311C-4529-8698-3CB17A514836}" type="pres">
      <dgm:prSet presAssocID="{D1A96670-1DD8-4C66-85C1-1E699DB5B8FD}" presName="linV" presStyleCnt="0"/>
      <dgm:spPr/>
    </dgm:pt>
    <dgm:pt modelId="{34CC91EA-45D5-4A18-9782-06DD4D60BCB2}" type="pres">
      <dgm:prSet presAssocID="{D1A96670-1DD8-4C66-85C1-1E699DB5B8FD}" presName="spVertical1" presStyleCnt="0"/>
      <dgm:spPr/>
    </dgm:pt>
    <dgm:pt modelId="{6444DE16-17AF-4C63-A220-CCF34A0AE303}" type="pres">
      <dgm:prSet presAssocID="{D1A96670-1DD8-4C66-85C1-1E699DB5B8FD}" presName="parTx" presStyleLbl="revTx" presStyleIdx="3" presStyleCnt="4" custLinFactNeighborX="-15571" custLinFactNeighborY="4846">
        <dgm:presLayoutVars>
          <dgm:chMax val="0"/>
          <dgm:chPref val="0"/>
          <dgm:bulletEnabled val="1"/>
        </dgm:presLayoutVars>
      </dgm:prSet>
      <dgm:spPr/>
    </dgm:pt>
    <dgm:pt modelId="{F5CC6B10-4095-4EBD-B4E3-19B6A124B428}" type="pres">
      <dgm:prSet presAssocID="{D1A96670-1DD8-4C66-85C1-1E699DB5B8FD}" presName="spVertical2" presStyleCnt="0"/>
      <dgm:spPr/>
    </dgm:pt>
    <dgm:pt modelId="{71D3529D-1938-488B-A748-411F5DC37C2E}" type="pres">
      <dgm:prSet presAssocID="{D1A96670-1DD8-4C66-85C1-1E699DB5B8FD}" presName="spVertical3" presStyleCnt="0"/>
      <dgm:spPr/>
    </dgm:pt>
    <dgm:pt modelId="{1A14A4CE-52E1-4294-908F-05983A3E71AA}" type="pres">
      <dgm:prSet presAssocID="{4BDE9D7F-0C75-48A8-B191-B02CEC6AE6BA}" presName="padding2" presStyleCnt="0"/>
      <dgm:spPr/>
    </dgm:pt>
    <dgm:pt modelId="{E0CC4D4E-C5A7-44EA-AB2C-19C8946A2603}" type="pres">
      <dgm:prSet presAssocID="{4BDE9D7F-0C75-48A8-B191-B02CEC6AE6BA}" presName="negArrow" presStyleCnt="0"/>
      <dgm:spPr/>
    </dgm:pt>
    <dgm:pt modelId="{83B1106A-C470-44D2-BF47-A3982EC7AF82}" type="pres">
      <dgm:prSet presAssocID="{4BDE9D7F-0C75-48A8-B191-B02CEC6AE6BA}" presName="backgroundArrow" presStyleLbl="node1" presStyleIdx="0" presStyleCnt="1" custScaleY="232511" custLinFactNeighborX="0" custLinFactNeighborY="29789"/>
      <dgm:spPr>
        <a:solidFill>
          <a:schemeClr val="accent2">
            <a:lumMod val="75000"/>
          </a:schemeClr>
        </a:solidFill>
      </dgm:spPr>
    </dgm:pt>
  </dgm:ptLst>
  <dgm:cxnLst>
    <dgm:cxn modelId="{27CCA602-808F-41EC-90A6-5DEA5913C23A}" type="presOf" srcId="{D1A96670-1DD8-4C66-85C1-1E699DB5B8FD}" destId="{6444DE16-17AF-4C63-A220-CCF34A0AE303}" srcOrd="0" destOrd="0" presId="urn:microsoft.com/office/officeart/2005/8/layout/hProcess3"/>
    <dgm:cxn modelId="{2DB27812-5D5D-4EB3-B149-F87F98D0DF87}" type="presOf" srcId="{DA4580E9-AFD6-482B-9E57-F57CE35399BB}" destId="{2CDF9E23-91DA-41E7-91FE-F87737D259E1}" srcOrd="0" destOrd="0" presId="urn:microsoft.com/office/officeart/2005/8/layout/hProcess3"/>
    <dgm:cxn modelId="{4EA06520-0978-4A2F-B00E-8C571E91447A}" type="presOf" srcId="{53FE2CBB-C5FB-4AB5-BEDA-9509F310AB94}" destId="{CAF4C088-3907-4A95-BB86-77F78E4A47C6}" srcOrd="0" destOrd="0" presId="urn:microsoft.com/office/officeart/2005/8/layout/hProcess3"/>
    <dgm:cxn modelId="{6E3D3029-7369-4440-AA22-50924A38F928}" type="presOf" srcId="{4BDE9D7F-0C75-48A8-B191-B02CEC6AE6BA}" destId="{92B17928-484E-4726-96E0-A69242A30E7B}" srcOrd="0" destOrd="0" presId="urn:microsoft.com/office/officeart/2005/8/layout/hProcess3"/>
    <dgm:cxn modelId="{985D485F-A021-4AE9-BE9C-E1555F7C86B3}" srcId="{4BDE9D7F-0C75-48A8-B191-B02CEC6AE6BA}" destId="{F2058E99-ACA3-4F51-83FA-83D4FEDFD30A}" srcOrd="1" destOrd="0" parTransId="{FA991B3C-AE44-42ED-896E-53868BE75B91}" sibTransId="{8871D9AD-984B-4A96-AFB6-22FB2C291EDE}"/>
    <dgm:cxn modelId="{5EC2D75F-F0A5-42D9-BE2F-1F108B0F9AF0}" srcId="{4BDE9D7F-0C75-48A8-B191-B02CEC6AE6BA}" destId="{53FE2CBB-C5FB-4AB5-BEDA-9509F310AB94}" srcOrd="2" destOrd="0" parTransId="{0DFC8CFD-9742-4B0A-95B7-32E064E9ABBB}" sibTransId="{F38341AC-FBB8-41E4-8247-8C365801E961}"/>
    <dgm:cxn modelId="{86372C48-EB8F-4732-9DB2-FF36B36576F2}" srcId="{4BDE9D7F-0C75-48A8-B191-B02CEC6AE6BA}" destId="{DA4580E9-AFD6-482B-9E57-F57CE35399BB}" srcOrd="0" destOrd="0" parTransId="{1120CCF6-BCBC-4CFE-A217-4519EC74028F}" sibTransId="{D47D1C47-926A-4C7E-AE39-2DDDABA4CCAE}"/>
    <dgm:cxn modelId="{8CC1F971-09F3-4AB3-ABD9-F67D00C99A24}" type="presOf" srcId="{F2058E99-ACA3-4F51-83FA-83D4FEDFD30A}" destId="{EF015B5F-FB4F-46D2-A5ED-DF1C2DBDB95A}" srcOrd="0" destOrd="0" presId="urn:microsoft.com/office/officeart/2005/8/layout/hProcess3"/>
    <dgm:cxn modelId="{96CE48C4-BD86-4CEF-B438-CC9D9E8623DB}" srcId="{4BDE9D7F-0C75-48A8-B191-B02CEC6AE6BA}" destId="{D1A96670-1DD8-4C66-85C1-1E699DB5B8FD}" srcOrd="3" destOrd="0" parTransId="{2BCC862A-357D-4D3C-A279-806CACE1AEF3}" sibTransId="{60562689-F6E7-4D49-99F4-F2D1A941EED0}"/>
    <dgm:cxn modelId="{A3C619ED-F059-42B8-B023-295E268B066A}" type="presParOf" srcId="{92B17928-484E-4726-96E0-A69242A30E7B}" destId="{D7CA6BF7-E3F8-4379-B8B1-CC695CEDCB5B}" srcOrd="0" destOrd="0" presId="urn:microsoft.com/office/officeart/2005/8/layout/hProcess3"/>
    <dgm:cxn modelId="{ED85F8A6-0481-4E00-98F1-78FDC08BA5BC}" type="presParOf" srcId="{92B17928-484E-4726-96E0-A69242A30E7B}" destId="{5AF6FDC7-5A6A-40C9-8EB6-6D588CFD6C89}" srcOrd="1" destOrd="0" presId="urn:microsoft.com/office/officeart/2005/8/layout/hProcess3"/>
    <dgm:cxn modelId="{BB3ED935-BD42-4AFB-8530-12542F684196}" type="presParOf" srcId="{5AF6FDC7-5A6A-40C9-8EB6-6D588CFD6C89}" destId="{31437D15-C0A6-4A2A-9DA3-518583AAAFD8}" srcOrd="0" destOrd="0" presId="urn:microsoft.com/office/officeart/2005/8/layout/hProcess3"/>
    <dgm:cxn modelId="{6157D3D5-AA86-4D2A-80AD-158CCCDA42CA}" type="presParOf" srcId="{5AF6FDC7-5A6A-40C9-8EB6-6D588CFD6C89}" destId="{62D7AAA2-CD4C-4E5E-8A2B-C7D4C233748D}" srcOrd="1" destOrd="0" presId="urn:microsoft.com/office/officeart/2005/8/layout/hProcess3"/>
    <dgm:cxn modelId="{36ABF65A-AF9B-4D89-97CC-42C54B0B0479}" type="presParOf" srcId="{62D7AAA2-CD4C-4E5E-8A2B-C7D4C233748D}" destId="{4CAA1FFE-BF92-4FBA-913E-CFD98E122C92}" srcOrd="0" destOrd="0" presId="urn:microsoft.com/office/officeart/2005/8/layout/hProcess3"/>
    <dgm:cxn modelId="{467457EC-A9F2-430A-8E79-1A6FD30A694D}" type="presParOf" srcId="{62D7AAA2-CD4C-4E5E-8A2B-C7D4C233748D}" destId="{2CDF9E23-91DA-41E7-91FE-F87737D259E1}" srcOrd="1" destOrd="0" presId="urn:microsoft.com/office/officeart/2005/8/layout/hProcess3"/>
    <dgm:cxn modelId="{29B6CCC4-E8DB-421A-BEB0-4E9E02985E1F}" type="presParOf" srcId="{62D7AAA2-CD4C-4E5E-8A2B-C7D4C233748D}" destId="{13923FC8-D58A-4CFF-AA88-7A186E57AC5C}" srcOrd="2" destOrd="0" presId="urn:microsoft.com/office/officeart/2005/8/layout/hProcess3"/>
    <dgm:cxn modelId="{14590019-9614-46F8-9705-60FC8B9DE982}" type="presParOf" srcId="{62D7AAA2-CD4C-4E5E-8A2B-C7D4C233748D}" destId="{683D9E08-82E9-4F2B-82F1-FC720468C0A1}" srcOrd="3" destOrd="0" presId="urn:microsoft.com/office/officeart/2005/8/layout/hProcess3"/>
    <dgm:cxn modelId="{25AAD375-FC47-4801-A4CA-51961ABC78AB}" type="presParOf" srcId="{5AF6FDC7-5A6A-40C9-8EB6-6D588CFD6C89}" destId="{82F839A6-0A42-463C-8CBB-D9EEA3305A0C}" srcOrd="2" destOrd="0" presId="urn:microsoft.com/office/officeart/2005/8/layout/hProcess3"/>
    <dgm:cxn modelId="{D075F6A1-E920-4142-A5B8-E368E9BC0708}" type="presParOf" srcId="{5AF6FDC7-5A6A-40C9-8EB6-6D588CFD6C89}" destId="{094B8AF1-5125-4163-8557-E735B44856B5}" srcOrd="3" destOrd="0" presId="urn:microsoft.com/office/officeart/2005/8/layout/hProcess3"/>
    <dgm:cxn modelId="{6C30F249-1697-4683-A6C8-EA315DDB8D31}" type="presParOf" srcId="{094B8AF1-5125-4163-8557-E735B44856B5}" destId="{90CD9A4E-4A61-4736-B28A-D055337BE701}" srcOrd="0" destOrd="0" presId="urn:microsoft.com/office/officeart/2005/8/layout/hProcess3"/>
    <dgm:cxn modelId="{5E0CAE6D-2A78-4796-BBA0-61F34CC4ABDB}" type="presParOf" srcId="{094B8AF1-5125-4163-8557-E735B44856B5}" destId="{EF015B5F-FB4F-46D2-A5ED-DF1C2DBDB95A}" srcOrd="1" destOrd="0" presId="urn:microsoft.com/office/officeart/2005/8/layout/hProcess3"/>
    <dgm:cxn modelId="{06CEA739-ABF4-43D4-A159-54F0B64523A9}" type="presParOf" srcId="{094B8AF1-5125-4163-8557-E735B44856B5}" destId="{63DD403C-E193-4FC9-8408-320DA62D5E4C}" srcOrd="2" destOrd="0" presId="urn:microsoft.com/office/officeart/2005/8/layout/hProcess3"/>
    <dgm:cxn modelId="{9AF2707A-7195-4A93-8535-6A18824306F7}" type="presParOf" srcId="{094B8AF1-5125-4163-8557-E735B44856B5}" destId="{FC2596C4-2D58-44C5-A647-E115FFA86F5D}" srcOrd="3" destOrd="0" presId="urn:microsoft.com/office/officeart/2005/8/layout/hProcess3"/>
    <dgm:cxn modelId="{4CA03AB3-6FA1-4764-A701-F3B986937C6B}" type="presParOf" srcId="{5AF6FDC7-5A6A-40C9-8EB6-6D588CFD6C89}" destId="{02164A78-B380-4E2C-B117-AD9DBC432050}" srcOrd="4" destOrd="0" presId="urn:microsoft.com/office/officeart/2005/8/layout/hProcess3"/>
    <dgm:cxn modelId="{AB70B915-25B4-49DE-AA13-893EF3433B3C}" type="presParOf" srcId="{5AF6FDC7-5A6A-40C9-8EB6-6D588CFD6C89}" destId="{CCCCEEF7-0CD7-4A4D-BBA5-BE65E38F1355}" srcOrd="5" destOrd="0" presId="urn:microsoft.com/office/officeart/2005/8/layout/hProcess3"/>
    <dgm:cxn modelId="{750920B2-F750-4EB6-8DC8-656A23FD99C9}" type="presParOf" srcId="{CCCCEEF7-0CD7-4A4D-BBA5-BE65E38F1355}" destId="{C10A34A6-4D30-4D0F-801D-67582EBEB074}" srcOrd="0" destOrd="0" presId="urn:microsoft.com/office/officeart/2005/8/layout/hProcess3"/>
    <dgm:cxn modelId="{60CB4DFA-2ACC-4E3B-ADD0-8E3739C98B01}" type="presParOf" srcId="{CCCCEEF7-0CD7-4A4D-BBA5-BE65E38F1355}" destId="{CAF4C088-3907-4A95-BB86-77F78E4A47C6}" srcOrd="1" destOrd="0" presId="urn:microsoft.com/office/officeart/2005/8/layout/hProcess3"/>
    <dgm:cxn modelId="{685D900A-93D4-475B-8D7F-88CB260F32F7}" type="presParOf" srcId="{CCCCEEF7-0CD7-4A4D-BBA5-BE65E38F1355}" destId="{C2618CB6-3715-40B3-A8B6-D21516EE5C77}" srcOrd="2" destOrd="0" presId="urn:microsoft.com/office/officeart/2005/8/layout/hProcess3"/>
    <dgm:cxn modelId="{0088341E-3C4A-4D74-8679-B38106622631}" type="presParOf" srcId="{CCCCEEF7-0CD7-4A4D-BBA5-BE65E38F1355}" destId="{2659CC16-D7B6-40F2-A2C9-3C92C20DFD96}" srcOrd="3" destOrd="0" presId="urn:microsoft.com/office/officeart/2005/8/layout/hProcess3"/>
    <dgm:cxn modelId="{6109E41E-E7CE-47D6-BA0E-11D7971E6684}" type="presParOf" srcId="{5AF6FDC7-5A6A-40C9-8EB6-6D588CFD6C89}" destId="{F1EF317F-59B2-4541-9CAB-08A31EC525CB}" srcOrd="6" destOrd="0" presId="urn:microsoft.com/office/officeart/2005/8/layout/hProcess3"/>
    <dgm:cxn modelId="{65FB0340-6EAE-47D6-8188-6C3A2898BE08}" type="presParOf" srcId="{5AF6FDC7-5A6A-40C9-8EB6-6D588CFD6C89}" destId="{D64CF603-311C-4529-8698-3CB17A514836}" srcOrd="7" destOrd="0" presId="urn:microsoft.com/office/officeart/2005/8/layout/hProcess3"/>
    <dgm:cxn modelId="{2C89CAAB-50B8-40DA-944D-5FBFC204EEA1}" type="presParOf" srcId="{D64CF603-311C-4529-8698-3CB17A514836}" destId="{34CC91EA-45D5-4A18-9782-06DD4D60BCB2}" srcOrd="0" destOrd="0" presId="urn:microsoft.com/office/officeart/2005/8/layout/hProcess3"/>
    <dgm:cxn modelId="{D2607EC0-52AF-4432-A8AA-BB48B75B9DE6}" type="presParOf" srcId="{D64CF603-311C-4529-8698-3CB17A514836}" destId="{6444DE16-17AF-4C63-A220-CCF34A0AE303}" srcOrd="1" destOrd="0" presId="urn:microsoft.com/office/officeart/2005/8/layout/hProcess3"/>
    <dgm:cxn modelId="{FB1B45BF-760C-47D6-A6CE-DCCCA8EC12BD}" type="presParOf" srcId="{D64CF603-311C-4529-8698-3CB17A514836}" destId="{F5CC6B10-4095-4EBD-B4E3-19B6A124B428}" srcOrd="2" destOrd="0" presId="urn:microsoft.com/office/officeart/2005/8/layout/hProcess3"/>
    <dgm:cxn modelId="{A391B437-3361-481A-AA8A-EC09A0B1D591}" type="presParOf" srcId="{D64CF603-311C-4529-8698-3CB17A514836}" destId="{71D3529D-1938-488B-A748-411F5DC37C2E}" srcOrd="3" destOrd="0" presId="urn:microsoft.com/office/officeart/2005/8/layout/hProcess3"/>
    <dgm:cxn modelId="{593C5502-E614-48AD-8B46-33C7F3E08D68}" type="presParOf" srcId="{5AF6FDC7-5A6A-40C9-8EB6-6D588CFD6C89}" destId="{1A14A4CE-52E1-4294-908F-05983A3E71AA}" srcOrd="8" destOrd="0" presId="urn:microsoft.com/office/officeart/2005/8/layout/hProcess3"/>
    <dgm:cxn modelId="{56676540-DE50-4552-8C49-7020ECCE8E4A}" type="presParOf" srcId="{5AF6FDC7-5A6A-40C9-8EB6-6D588CFD6C89}" destId="{E0CC4D4E-C5A7-44EA-AB2C-19C8946A2603}" srcOrd="9" destOrd="0" presId="urn:microsoft.com/office/officeart/2005/8/layout/hProcess3"/>
    <dgm:cxn modelId="{D92F1BEE-F7B3-4A58-9A67-B6CCBBF84FA2}" type="presParOf" srcId="{5AF6FDC7-5A6A-40C9-8EB6-6D588CFD6C89}" destId="{83B1106A-C470-44D2-BF47-A3982EC7AF82}" srcOrd="10"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887DA6-6093-4391-906A-77794479D41C}" type="doc">
      <dgm:prSet loTypeId="urn:microsoft.com/office/officeart/2005/8/layout/chevron1" loCatId="process" qsTypeId="urn:microsoft.com/office/officeart/2005/8/quickstyle/simple1" qsCatId="simple" csTypeId="urn:microsoft.com/office/officeart/2005/8/colors/accent1_2" csCatId="accent1" phldr="1"/>
      <dgm:spPr/>
    </dgm:pt>
    <dgm:pt modelId="{E1E41730-168E-4B8E-B573-44B03B17353C}">
      <dgm:prSet phldrT="[Text]" custT="1"/>
      <dgm:spPr>
        <a:solidFill>
          <a:schemeClr val="bg2">
            <a:lumMod val="50000"/>
          </a:schemeClr>
        </a:solidFill>
      </dgm:spPr>
      <dgm:t>
        <a:bodyPr/>
        <a:lstStyle/>
        <a:p>
          <a:r>
            <a:rPr lang="sv-SE" sz="1600" b="1" dirty="0"/>
            <a:t>Kunskapsbaserad</a:t>
          </a:r>
        </a:p>
      </dgm:t>
    </dgm:pt>
    <dgm:pt modelId="{3A714B98-A3AB-43D6-A149-9B24DB01F85D}" type="parTrans" cxnId="{F4AE0FEF-C8EA-4BC9-A491-19F273CC4E1E}">
      <dgm:prSet/>
      <dgm:spPr/>
      <dgm:t>
        <a:bodyPr/>
        <a:lstStyle/>
        <a:p>
          <a:endParaRPr lang="sv-SE"/>
        </a:p>
      </dgm:t>
    </dgm:pt>
    <dgm:pt modelId="{1972F6BB-8D37-4365-87DB-CA21A7A37AEC}" type="sibTrans" cxnId="{F4AE0FEF-C8EA-4BC9-A491-19F273CC4E1E}">
      <dgm:prSet/>
      <dgm:spPr/>
      <dgm:t>
        <a:bodyPr/>
        <a:lstStyle/>
        <a:p>
          <a:endParaRPr lang="sv-SE"/>
        </a:p>
      </dgm:t>
    </dgm:pt>
    <dgm:pt modelId="{66822511-1506-437F-ABEB-82CF7EAC648C}">
      <dgm:prSet phldrT="[Text]" custT="1"/>
      <dgm:spPr>
        <a:solidFill>
          <a:schemeClr val="accent1">
            <a:lumMod val="60000"/>
            <a:lumOff val="40000"/>
          </a:schemeClr>
        </a:solidFill>
      </dgm:spPr>
      <dgm:t>
        <a:bodyPr/>
        <a:lstStyle/>
        <a:p>
          <a:r>
            <a:rPr lang="sv-SE" sz="1600" b="1" dirty="0"/>
            <a:t>Jämställd och jämlik</a:t>
          </a:r>
        </a:p>
      </dgm:t>
    </dgm:pt>
    <dgm:pt modelId="{90C4E450-52EE-418F-9C23-7FCA01873CAE}" type="parTrans" cxnId="{E1DBD640-4061-46E0-9C6C-EED82DB63D21}">
      <dgm:prSet/>
      <dgm:spPr/>
      <dgm:t>
        <a:bodyPr/>
        <a:lstStyle/>
        <a:p>
          <a:endParaRPr lang="sv-SE"/>
        </a:p>
      </dgm:t>
    </dgm:pt>
    <dgm:pt modelId="{D6F0EF11-E1D7-4F8C-AC20-928924884FA6}" type="sibTrans" cxnId="{E1DBD640-4061-46E0-9C6C-EED82DB63D21}">
      <dgm:prSet/>
      <dgm:spPr/>
      <dgm:t>
        <a:bodyPr/>
        <a:lstStyle/>
        <a:p>
          <a:endParaRPr lang="sv-SE"/>
        </a:p>
      </dgm:t>
    </dgm:pt>
    <dgm:pt modelId="{B9C27575-C333-43D4-93FB-4D6B06818025}">
      <dgm:prSet custT="1"/>
      <dgm:spPr>
        <a:solidFill>
          <a:schemeClr val="bg2">
            <a:lumMod val="90000"/>
          </a:schemeClr>
        </a:solidFill>
      </dgm:spPr>
      <dgm:t>
        <a:bodyPr/>
        <a:lstStyle/>
        <a:p>
          <a:r>
            <a:rPr lang="sv-SE" sz="1600" b="1" dirty="0"/>
            <a:t>Främjande och förebyggande</a:t>
          </a:r>
        </a:p>
      </dgm:t>
    </dgm:pt>
    <dgm:pt modelId="{59077862-4087-4B31-89E7-007222495958}" type="parTrans" cxnId="{0DD65EC2-04AC-4259-9D56-9D0F7AAD25DF}">
      <dgm:prSet/>
      <dgm:spPr/>
      <dgm:t>
        <a:bodyPr/>
        <a:lstStyle/>
        <a:p>
          <a:endParaRPr lang="sv-SE"/>
        </a:p>
      </dgm:t>
    </dgm:pt>
    <dgm:pt modelId="{BDA1CBEC-BF4D-4A4A-81F5-345ADE487DC6}" type="sibTrans" cxnId="{0DD65EC2-04AC-4259-9D56-9D0F7AAD25DF}">
      <dgm:prSet/>
      <dgm:spPr/>
      <dgm:t>
        <a:bodyPr/>
        <a:lstStyle/>
        <a:p>
          <a:endParaRPr lang="sv-SE"/>
        </a:p>
      </dgm:t>
    </dgm:pt>
    <dgm:pt modelId="{6658AE14-D0AD-4E0E-BA05-54F3202FDF8D}" type="pres">
      <dgm:prSet presAssocID="{85887DA6-6093-4391-906A-77794479D41C}" presName="Name0" presStyleCnt="0">
        <dgm:presLayoutVars>
          <dgm:dir/>
          <dgm:animLvl val="lvl"/>
          <dgm:resizeHandles val="exact"/>
        </dgm:presLayoutVars>
      </dgm:prSet>
      <dgm:spPr/>
    </dgm:pt>
    <dgm:pt modelId="{9AE4D1AE-304A-4FFF-9302-C694E9F66D2B}" type="pres">
      <dgm:prSet presAssocID="{E1E41730-168E-4B8E-B573-44B03B17353C}" presName="parTxOnly" presStyleLbl="node1" presStyleIdx="0" presStyleCnt="3">
        <dgm:presLayoutVars>
          <dgm:chMax val="0"/>
          <dgm:chPref val="0"/>
          <dgm:bulletEnabled val="1"/>
        </dgm:presLayoutVars>
      </dgm:prSet>
      <dgm:spPr/>
    </dgm:pt>
    <dgm:pt modelId="{FF2B02CA-85B8-4E2B-B029-2710D7D747A9}" type="pres">
      <dgm:prSet presAssocID="{1972F6BB-8D37-4365-87DB-CA21A7A37AEC}" presName="parTxOnlySpace" presStyleCnt="0"/>
      <dgm:spPr/>
    </dgm:pt>
    <dgm:pt modelId="{B41A1391-EA60-4F4E-B635-628C22B2AD7E}" type="pres">
      <dgm:prSet presAssocID="{66822511-1506-437F-ABEB-82CF7EAC648C}" presName="parTxOnly" presStyleLbl="node1" presStyleIdx="1" presStyleCnt="3" custLinFactNeighborX="-41301" custLinFactNeighborY="-3884">
        <dgm:presLayoutVars>
          <dgm:chMax val="0"/>
          <dgm:chPref val="0"/>
          <dgm:bulletEnabled val="1"/>
        </dgm:presLayoutVars>
      </dgm:prSet>
      <dgm:spPr/>
    </dgm:pt>
    <dgm:pt modelId="{E952F8E6-D8FC-4D8F-A1EF-3174A89C66B4}" type="pres">
      <dgm:prSet presAssocID="{D6F0EF11-E1D7-4F8C-AC20-928924884FA6}" presName="parTxOnlySpace" presStyleCnt="0"/>
      <dgm:spPr/>
    </dgm:pt>
    <dgm:pt modelId="{9FDF9D74-8CBB-4A07-B53B-D2FE20BC918E}" type="pres">
      <dgm:prSet presAssocID="{B9C27575-C333-43D4-93FB-4D6B06818025}" presName="parTxOnly" presStyleLbl="node1" presStyleIdx="2" presStyleCnt="3" custLinFactNeighborX="13389" custLinFactNeighborY="-7544">
        <dgm:presLayoutVars>
          <dgm:chMax val="0"/>
          <dgm:chPref val="0"/>
          <dgm:bulletEnabled val="1"/>
        </dgm:presLayoutVars>
      </dgm:prSet>
      <dgm:spPr/>
    </dgm:pt>
  </dgm:ptLst>
  <dgm:cxnLst>
    <dgm:cxn modelId="{F056CD22-5FB6-46F5-9652-BDF2C17F2007}" type="presOf" srcId="{B9C27575-C333-43D4-93FB-4D6B06818025}" destId="{9FDF9D74-8CBB-4A07-B53B-D2FE20BC918E}" srcOrd="0" destOrd="0" presId="urn:microsoft.com/office/officeart/2005/8/layout/chevron1"/>
    <dgm:cxn modelId="{01715C3B-DD09-41F2-9176-15118D9563FC}" type="presOf" srcId="{E1E41730-168E-4B8E-B573-44B03B17353C}" destId="{9AE4D1AE-304A-4FFF-9302-C694E9F66D2B}" srcOrd="0" destOrd="0" presId="urn:microsoft.com/office/officeart/2005/8/layout/chevron1"/>
    <dgm:cxn modelId="{E1DBD640-4061-46E0-9C6C-EED82DB63D21}" srcId="{85887DA6-6093-4391-906A-77794479D41C}" destId="{66822511-1506-437F-ABEB-82CF7EAC648C}" srcOrd="1" destOrd="0" parTransId="{90C4E450-52EE-418F-9C23-7FCA01873CAE}" sibTransId="{D6F0EF11-E1D7-4F8C-AC20-928924884FA6}"/>
    <dgm:cxn modelId="{53CFAC90-E530-420E-8F25-D6A7CA8CE64A}" type="presOf" srcId="{66822511-1506-437F-ABEB-82CF7EAC648C}" destId="{B41A1391-EA60-4F4E-B635-628C22B2AD7E}" srcOrd="0" destOrd="0" presId="urn:microsoft.com/office/officeart/2005/8/layout/chevron1"/>
    <dgm:cxn modelId="{0DD65EC2-04AC-4259-9D56-9D0F7AAD25DF}" srcId="{85887DA6-6093-4391-906A-77794479D41C}" destId="{B9C27575-C333-43D4-93FB-4D6B06818025}" srcOrd="2" destOrd="0" parTransId="{59077862-4087-4B31-89E7-007222495958}" sibTransId="{BDA1CBEC-BF4D-4A4A-81F5-345ADE487DC6}"/>
    <dgm:cxn modelId="{A19ECBD5-2446-4ABB-83C2-63F3BF889276}" type="presOf" srcId="{85887DA6-6093-4391-906A-77794479D41C}" destId="{6658AE14-D0AD-4E0E-BA05-54F3202FDF8D}" srcOrd="0" destOrd="0" presId="urn:microsoft.com/office/officeart/2005/8/layout/chevron1"/>
    <dgm:cxn modelId="{F4AE0FEF-C8EA-4BC9-A491-19F273CC4E1E}" srcId="{85887DA6-6093-4391-906A-77794479D41C}" destId="{E1E41730-168E-4B8E-B573-44B03B17353C}" srcOrd="0" destOrd="0" parTransId="{3A714B98-A3AB-43D6-A149-9B24DB01F85D}" sibTransId="{1972F6BB-8D37-4365-87DB-CA21A7A37AEC}"/>
    <dgm:cxn modelId="{727663AE-53A4-47F0-9FB2-A8FDEA6B473D}" type="presParOf" srcId="{6658AE14-D0AD-4E0E-BA05-54F3202FDF8D}" destId="{9AE4D1AE-304A-4FFF-9302-C694E9F66D2B}" srcOrd="0" destOrd="0" presId="urn:microsoft.com/office/officeart/2005/8/layout/chevron1"/>
    <dgm:cxn modelId="{23803A77-474D-46EB-9ECF-468FCF846E5D}" type="presParOf" srcId="{6658AE14-D0AD-4E0E-BA05-54F3202FDF8D}" destId="{FF2B02CA-85B8-4E2B-B029-2710D7D747A9}" srcOrd="1" destOrd="0" presId="urn:microsoft.com/office/officeart/2005/8/layout/chevron1"/>
    <dgm:cxn modelId="{33742C39-389C-43A0-9010-921B4B235E25}" type="presParOf" srcId="{6658AE14-D0AD-4E0E-BA05-54F3202FDF8D}" destId="{B41A1391-EA60-4F4E-B635-628C22B2AD7E}" srcOrd="2" destOrd="0" presId="urn:microsoft.com/office/officeart/2005/8/layout/chevron1"/>
    <dgm:cxn modelId="{5FE9DE28-3280-44BA-8EBA-6786BF67E5E0}" type="presParOf" srcId="{6658AE14-D0AD-4E0E-BA05-54F3202FDF8D}" destId="{E952F8E6-D8FC-4D8F-A1EF-3174A89C66B4}" srcOrd="3" destOrd="0" presId="urn:microsoft.com/office/officeart/2005/8/layout/chevron1"/>
    <dgm:cxn modelId="{34903E82-66F4-4276-A6EF-D3C57650E25A}" type="presParOf" srcId="{6658AE14-D0AD-4E0E-BA05-54F3202FDF8D}" destId="{9FDF9D74-8CBB-4A07-B53B-D2FE20BC918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4B666-AEF6-4491-B152-59ED37C71F36}">
      <dsp:nvSpPr>
        <dsp:cNvPr id="0" name=""/>
        <dsp:cNvSpPr/>
      </dsp:nvSpPr>
      <dsp:spPr>
        <a:xfrm>
          <a:off x="1381116" y="119548"/>
          <a:ext cx="3011805" cy="301180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sv-SE" sz="1700" kern="1200" dirty="0"/>
            <a:t>Förebyggande och lätt tillgänglig</a:t>
          </a:r>
        </a:p>
      </dsp:txBody>
      <dsp:txXfrm>
        <a:off x="1782690" y="646614"/>
        <a:ext cx="2208657" cy="1355312"/>
      </dsp:txXfrm>
    </dsp:sp>
    <dsp:sp modelId="{AA43F568-3236-4F12-9887-91A41FBB83E0}">
      <dsp:nvSpPr>
        <dsp:cNvPr id="0" name=""/>
        <dsp:cNvSpPr/>
      </dsp:nvSpPr>
      <dsp:spPr>
        <a:xfrm>
          <a:off x="2418513" y="1945124"/>
          <a:ext cx="3011805" cy="301180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sv-SE" sz="1700" kern="1200" dirty="0"/>
            <a:t>Kunskapsbaserad</a:t>
          </a:r>
        </a:p>
      </dsp:txBody>
      <dsp:txXfrm>
        <a:off x="3339623" y="2723173"/>
        <a:ext cx="1807083" cy="1656492"/>
      </dsp:txXfrm>
    </dsp:sp>
    <dsp:sp modelId="{0F81B2CC-3359-49FE-94A0-5C20B544C6CB}">
      <dsp:nvSpPr>
        <dsp:cNvPr id="0" name=""/>
        <dsp:cNvSpPr/>
      </dsp:nvSpPr>
      <dsp:spPr>
        <a:xfrm>
          <a:off x="244993" y="1945124"/>
          <a:ext cx="3011805" cy="3011805"/>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sv-SE" sz="1700" kern="1200" dirty="0"/>
            <a:t>Jämlik och jämställd </a:t>
          </a:r>
        </a:p>
      </dsp:txBody>
      <dsp:txXfrm>
        <a:off x="528605" y="2723173"/>
        <a:ext cx="1807083" cy="1656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4D1AE-304A-4FFF-9302-C694E9F66D2B}">
      <dsp:nvSpPr>
        <dsp:cNvPr id="0" name=""/>
        <dsp:cNvSpPr/>
      </dsp:nvSpPr>
      <dsp:spPr>
        <a:xfrm>
          <a:off x="0" y="0"/>
          <a:ext cx="3841352" cy="3468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b="1" kern="1200" dirty="0"/>
            <a:t>Kunskapsbaserad</a:t>
          </a:r>
        </a:p>
      </dsp:txBody>
      <dsp:txXfrm>
        <a:off x="173431" y="0"/>
        <a:ext cx="3494491" cy="346861"/>
      </dsp:txXfrm>
    </dsp:sp>
    <dsp:sp modelId="{B41A1391-EA60-4F4E-B635-628C22B2AD7E}">
      <dsp:nvSpPr>
        <dsp:cNvPr id="0" name=""/>
        <dsp:cNvSpPr/>
      </dsp:nvSpPr>
      <dsp:spPr>
        <a:xfrm>
          <a:off x="3455096" y="0"/>
          <a:ext cx="3841352" cy="346861"/>
        </a:xfrm>
        <a:prstGeom prst="chevron">
          <a:avLst/>
        </a:prstGeom>
        <a:solidFill>
          <a:srgbClr val="54B7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b="1" kern="1200" dirty="0"/>
            <a:t>Jämställd och jämlik</a:t>
          </a:r>
        </a:p>
      </dsp:txBody>
      <dsp:txXfrm>
        <a:off x="3628527" y="0"/>
        <a:ext cx="3494491" cy="346861"/>
      </dsp:txXfrm>
    </dsp:sp>
    <dsp:sp modelId="{9FDF9D74-8CBB-4A07-B53B-D2FE20BC918E}">
      <dsp:nvSpPr>
        <dsp:cNvPr id="0" name=""/>
        <dsp:cNvSpPr/>
      </dsp:nvSpPr>
      <dsp:spPr>
        <a:xfrm>
          <a:off x="6917588" y="0"/>
          <a:ext cx="3841352" cy="346861"/>
        </a:xfrm>
        <a:prstGeom prst="chevron">
          <a:avLst/>
        </a:prstGeom>
        <a:solidFill>
          <a:srgbClr val="93CE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b="1" kern="1200" dirty="0"/>
            <a:t>Främjande och förebyggande</a:t>
          </a:r>
        </a:p>
      </dsp:txBody>
      <dsp:txXfrm>
        <a:off x="7091019" y="0"/>
        <a:ext cx="3494491" cy="346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1106A-C470-44D2-BF47-A3982EC7AF82}">
      <dsp:nvSpPr>
        <dsp:cNvPr id="0" name=""/>
        <dsp:cNvSpPr/>
      </dsp:nvSpPr>
      <dsp:spPr>
        <a:xfrm>
          <a:off x="26156" y="0"/>
          <a:ext cx="10682361" cy="923772"/>
        </a:xfrm>
        <a:prstGeom prst="rightArrow">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4DE16-17AF-4C63-A220-CCF34A0AE303}">
      <dsp:nvSpPr>
        <dsp:cNvPr id="0" name=""/>
        <dsp:cNvSpPr/>
      </dsp:nvSpPr>
      <dsp:spPr>
        <a:xfrm>
          <a:off x="8124696" y="241965"/>
          <a:ext cx="2036846" cy="461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sv-SE" sz="1000" kern="1200" dirty="0"/>
            <a:t>-Förflyttningar i systemet, samverkan?</a:t>
          </a:r>
        </a:p>
      </dsp:txBody>
      <dsp:txXfrm>
        <a:off x="8124696" y="241965"/>
        <a:ext cx="2036846" cy="461564"/>
      </dsp:txXfrm>
    </dsp:sp>
    <dsp:sp modelId="{CAF4C088-3907-4A95-BB86-77F78E4A47C6}">
      <dsp:nvSpPr>
        <dsp:cNvPr id="0" name=""/>
        <dsp:cNvSpPr/>
      </dsp:nvSpPr>
      <dsp:spPr>
        <a:xfrm>
          <a:off x="5322484" y="226796"/>
          <a:ext cx="2253159" cy="461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sv-SE" sz="1000" kern="1200" dirty="0"/>
            <a:t>-Indikatorer/nyckeltal?</a:t>
          </a:r>
          <a:endParaRPr lang="sv-SE" sz="500" kern="1200" dirty="0"/>
        </a:p>
      </dsp:txBody>
      <dsp:txXfrm>
        <a:off x="5322484" y="226796"/>
        <a:ext cx="2253159" cy="461564"/>
      </dsp:txXfrm>
    </dsp:sp>
    <dsp:sp modelId="{EF015B5F-FB4F-46D2-A5ED-DF1C2DBDB95A}">
      <dsp:nvSpPr>
        <dsp:cNvPr id="0" name=""/>
        <dsp:cNvSpPr/>
      </dsp:nvSpPr>
      <dsp:spPr>
        <a:xfrm>
          <a:off x="2882952" y="233782"/>
          <a:ext cx="2036846" cy="461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sv-SE" sz="1000" kern="1200" dirty="0"/>
            <a:t>-Rapport?</a:t>
          </a:r>
        </a:p>
      </dsp:txBody>
      <dsp:txXfrm>
        <a:off x="2882952" y="233782"/>
        <a:ext cx="2036846" cy="461564"/>
      </dsp:txXfrm>
    </dsp:sp>
    <dsp:sp modelId="{2CDF9E23-91DA-41E7-91FE-F87737D259E1}">
      <dsp:nvSpPr>
        <dsp:cNvPr id="0" name=""/>
        <dsp:cNvSpPr/>
      </dsp:nvSpPr>
      <dsp:spPr>
        <a:xfrm>
          <a:off x="288661" y="255918"/>
          <a:ext cx="2036846" cy="461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0" bIns="101600" numCol="1" spcCol="1270" anchor="ctr" anchorCtr="0">
          <a:noAutofit/>
        </a:bodyPr>
        <a:lstStyle/>
        <a:p>
          <a:pPr marL="0" lvl="0" indent="0" algn="ctr" defTabSz="444500">
            <a:lnSpc>
              <a:spcPct val="90000"/>
            </a:lnSpc>
            <a:spcBef>
              <a:spcPct val="0"/>
            </a:spcBef>
            <a:spcAft>
              <a:spcPct val="35000"/>
            </a:spcAft>
            <a:buNone/>
          </a:pPr>
          <a:r>
            <a:rPr lang="sv-SE" sz="1000" kern="1200" dirty="0"/>
            <a:t>Uppföljning av omställningsarbetet-mönster och utvecklingsområden </a:t>
          </a:r>
        </a:p>
      </dsp:txBody>
      <dsp:txXfrm>
        <a:off x="288661" y="255918"/>
        <a:ext cx="2036846" cy="461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4D1AE-304A-4FFF-9302-C694E9F66D2B}">
      <dsp:nvSpPr>
        <dsp:cNvPr id="0" name=""/>
        <dsp:cNvSpPr/>
      </dsp:nvSpPr>
      <dsp:spPr>
        <a:xfrm>
          <a:off x="3152" y="0"/>
          <a:ext cx="3841352" cy="480886"/>
        </a:xfrm>
        <a:prstGeom prst="chevron">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b="1" kern="1200" dirty="0"/>
            <a:t>Kunskapsbaserad</a:t>
          </a:r>
        </a:p>
      </dsp:txBody>
      <dsp:txXfrm>
        <a:off x="243595" y="0"/>
        <a:ext cx="3360466" cy="480886"/>
      </dsp:txXfrm>
    </dsp:sp>
    <dsp:sp modelId="{B41A1391-EA60-4F4E-B635-628C22B2AD7E}">
      <dsp:nvSpPr>
        <dsp:cNvPr id="0" name=""/>
        <dsp:cNvSpPr/>
      </dsp:nvSpPr>
      <dsp:spPr>
        <a:xfrm>
          <a:off x="3301718" y="0"/>
          <a:ext cx="3841352" cy="480886"/>
        </a:xfrm>
        <a:prstGeom prst="chevr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b="1" kern="1200" dirty="0"/>
            <a:t>Jämställd och jämlik</a:t>
          </a:r>
        </a:p>
      </dsp:txBody>
      <dsp:txXfrm>
        <a:off x="3542161" y="0"/>
        <a:ext cx="3360466" cy="480886"/>
      </dsp:txXfrm>
    </dsp:sp>
    <dsp:sp modelId="{9FDF9D74-8CBB-4A07-B53B-D2FE20BC918E}">
      <dsp:nvSpPr>
        <dsp:cNvPr id="0" name=""/>
        <dsp:cNvSpPr/>
      </dsp:nvSpPr>
      <dsp:spPr>
        <a:xfrm>
          <a:off x="6920741" y="0"/>
          <a:ext cx="3841352" cy="480886"/>
        </a:xfrm>
        <a:prstGeom prst="chevron">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b="1" kern="1200" dirty="0"/>
            <a:t>Främjande och förebyggande</a:t>
          </a:r>
        </a:p>
      </dsp:txBody>
      <dsp:txXfrm>
        <a:off x="7161184" y="0"/>
        <a:ext cx="3360466" cy="48088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7B9D7-022F-4D3E-BAEF-DFD416708AB9}" type="datetimeFigureOut">
              <a:rPr lang="sv-SE" smtClean="0"/>
              <a:t>2025-01-15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47FD3-4746-4237-BCB2-50EBFC6357B8}" type="slidenum">
              <a:rPr lang="sv-SE" smtClean="0"/>
              <a:t>‹#›</a:t>
            </a:fld>
            <a:endParaRPr lang="sv-SE"/>
          </a:p>
        </p:txBody>
      </p:sp>
    </p:spTree>
    <p:extLst>
      <p:ext uri="{BB962C8B-B14F-4D97-AF65-F5344CB8AC3E}">
        <p14:creationId xmlns:p14="http://schemas.microsoft.com/office/powerpoint/2010/main" val="82678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AD1FB-BC91-48DD-A8EA-38609EFAF30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11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Nationell,</a:t>
            </a:r>
            <a:r>
              <a:rPr lang="sv-SE" baseline="0" dirty="0"/>
              <a:t> regional och lokal nivå.</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59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4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dirty="0">
              <a:solidFill>
                <a:prstClr val="black"/>
              </a:solidFill>
              <a:latin typeface="Arial"/>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136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47FD3-4746-4237-BCB2-50EBFC6357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928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47FD3-4746-4237-BCB2-50EBFC6357B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705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664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433C20-6F53-4D75-AFDD-12058597AAA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150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136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188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98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B2E522-5C93-BF40-98CD-1781DF6C162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6884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baseline="0"/>
          </a:p>
        </p:txBody>
      </p:sp>
      <p:sp>
        <p:nvSpPr>
          <p:cNvPr id="4" name="Platshållare för bildnummer 3"/>
          <p:cNvSpPr>
            <a:spLocks noGrp="1"/>
          </p:cNvSpPr>
          <p:nvPr>
            <p:ph type="sldNum" sz="quarter" idx="10"/>
          </p:nvPr>
        </p:nvSpPr>
        <p:spPr/>
        <p:txBody>
          <a:bodyPr/>
          <a:lstStyle/>
          <a:p>
            <a:fld id="{66E44CBA-47F8-48BC-A462-062A0D60CEF0}" type="slidenum">
              <a:rPr lang="sv-SE" smtClean="0"/>
              <a:t>35</a:t>
            </a:fld>
            <a:endParaRPr lang="sv-SE"/>
          </a:p>
        </p:txBody>
      </p:sp>
    </p:spTree>
    <p:extLst>
      <p:ext uri="{BB962C8B-B14F-4D97-AF65-F5344CB8AC3E}">
        <p14:creationId xmlns:p14="http://schemas.microsoft.com/office/powerpoint/2010/main" val="366849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B2E522-5C93-BF40-98CD-1781DF6C162C}"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687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idx="12"/>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00000000-1234-1234-1234-123412341234}" type="slidenum">
              <a:rPr kumimoji="0" lang="sv-SE"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33237"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6801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91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09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025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17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44CBA-47F8-48BC-A462-062A0D60CEF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588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663429"/>
            <a:ext cx="9144000" cy="1989149"/>
          </a:xfrm>
        </p:spPr>
        <p:txBody>
          <a:bodyPr anchor="b"/>
          <a:lstStyle>
            <a:lvl1pPr algn="ctr">
              <a:defRPr sz="6000" b="1">
                <a:solidFill>
                  <a:schemeClr val="tx1"/>
                </a:solidFill>
              </a:defRPr>
            </a:lvl1pPr>
          </a:lstStyle>
          <a:p>
            <a:r>
              <a:rPr lang="sv-SE"/>
              <a:t>Klicka här för att ändra format</a:t>
            </a:r>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pic>
        <p:nvPicPr>
          <p:cNvPr id="6" name="Bildobjekt 5" descr="En bild som visar text, Teckensnitt, skärmbild, Grafik&#10;&#10;Automatiskt genererad beskrivning">
            <a:extLst>
              <a:ext uri="{FF2B5EF4-FFF2-40B4-BE49-F238E27FC236}">
                <a16:creationId xmlns:a16="http://schemas.microsoft.com/office/drawing/2014/main" id="{712405E6-58EC-9029-E824-C915FD47AA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547" y="641257"/>
            <a:ext cx="2945454" cy="718537"/>
          </a:xfrm>
          <a:prstGeom prst="rect">
            <a:avLst/>
          </a:prstGeom>
        </p:spPr>
      </p:pic>
      <p:sp>
        <p:nvSpPr>
          <p:cNvPr id="4" name="Platshållare för datum 3">
            <a:extLst>
              <a:ext uri="{FF2B5EF4-FFF2-40B4-BE49-F238E27FC236}">
                <a16:creationId xmlns:a16="http://schemas.microsoft.com/office/drawing/2014/main" id="{53D721F1-8739-B3BD-E5BA-5B1020D2AF2B}"/>
              </a:ext>
            </a:extLst>
          </p:cNvPr>
          <p:cNvSpPr>
            <a:spLocks noGrp="1"/>
          </p:cNvSpPr>
          <p:nvPr>
            <p:ph type="dt" sz="half" idx="10"/>
          </p:nvPr>
        </p:nvSpPr>
        <p:spPr/>
        <p:txBody>
          <a:bodyPr/>
          <a:lstStyle>
            <a:lvl1pPr>
              <a:defRPr>
                <a:solidFill>
                  <a:schemeClr val="tx1"/>
                </a:solidFill>
              </a:defRPr>
            </a:lvl1pPr>
          </a:lstStyle>
          <a:p>
            <a:fld id="{5B587F8E-97A3-4737-A1D6-1A55F93FA836}" type="datetime1">
              <a:rPr lang="sv-SE" smtClean="0"/>
              <a:t>2025-01-15</a:t>
            </a:fld>
            <a:endParaRPr lang="sv-SE"/>
          </a:p>
        </p:txBody>
      </p:sp>
      <p:sp>
        <p:nvSpPr>
          <p:cNvPr id="5" name="Platshållare för sidfot 4">
            <a:extLst>
              <a:ext uri="{FF2B5EF4-FFF2-40B4-BE49-F238E27FC236}">
                <a16:creationId xmlns:a16="http://schemas.microsoft.com/office/drawing/2014/main" id="{2D9FB05E-FFCC-F5A1-9827-9DEF1CAB22EA}"/>
              </a:ext>
            </a:extLst>
          </p:cNvPr>
          <p:cNvSpPr>
            <a:spLocks noGrp="1"/>
          </p:cNvSpPr>
          <p:nvPr>
            <p:ph type="ftr" sz="quarter" idx="11"/>
          </p:nvPr>
        </p:nvSpPr>
        <p:spPr/>
        <p:txBody>
          <a:bodyPr/>
          <a:lstStyle>
            <a:lvl1pPr>
              <a:defRPr>
                <a:solidFill>
                  <a:schemeClr val="tx1"/>
                </a:solidFill>
              </a:defRPr>
            </a:lvl1pPr>
          </a:lstStyle>
          <a:p>
            <a:r>
              <a:rPr lang="sv-SE"/>
              <a:t>Sidfot</a:t>
            </a:r>
          </a:p>
        </p:txBody>
      </p:sp>
      <p:sp>
        <p:nvSpPr>
          <p:cNvPr id="7" name="Platshållare för bildnummer 6">
            <a:extLst>
              <a:ext uri="{FF2B5EF4-FFF2-40B4-BE49-F238E27FC236}">
                <a16:creationId xmlns:a16="http://schemas.microsoft.com/office/drawing/2014/main" id="{33041D94-FF30-935C-6AA5-92E116DA61E9}"/>
              </a:ext>
            </a:extLst>
          </p:cNvPr>
          <p:cNvSpPr>
            <a:spLocks noGrp="1"/>
          </p:cNvSpPr>
          <p:nvPr>
            <p:ph type="sldNum" sz="quarter" idx="12"/>
          </p:nvPr>
        </p:nvSpPr>
        <p:spPr/>
        <p:txBody>
          <a:bodyPr/>
          <a:lstStyle>
            <a:lvl1pPr>
              <a:defRPr>
                <a:solidFill>
                  <a:schemeClr val="tx1"/>
                </a:solidFill>
              </a:defRPr>
            </a:lvl1pPr>
          </a:lstStyle>
          <a:p>
            <a:fld id="{130DDE8C-17E0-4539-9C15-C1E9D231907F}" type="slidenum">
              <a:rPr lang="sv-SE" smtClean="0"/>
              <a:pPr/>
              <a:t>‹#›</a:t>
            </a:fld>
            <a:endParaRPr lang="sv-SE"/>
          </a:p>
        </p:txBody>
      </p:sp>
    </p:spTree>
    <p:extLst>
      <p:ext uri="{BB962C8B-B14F-4D97-AF65-F5344CB8AC3E}">
        <p14:creationId xmlns:p14="http://schemas.microsoft.com/office/powerpoint/2010/main" val="510884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643F51-3A6A-4196-8E4B-581A8DC543E9}" type="datetimeFigureOut">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01E1A-941A-4631-90CF-60703A485342}"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378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beige med mönster">
    <p:bg>
      <p:bgPr>
        <a:solidFill>
          <a:srgbClr val="F7F2E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2ADD9178-0AE6-B367-80FD-AF086271DD77}"/>
              </a:ext>
            </a:extLst>
          </p:cNvPr>
          <p:cNvPicPr>
            <a:picLocks noChangeAspect="1"/>
          </p:cNvPicPr>
          <p:nvPr userDrawn="1"/>
        </p:nvPicPr>
        <p:blipFill>
          <a:blip r:embed="rId2"/>
          <a:stretch>
            <a:fillRect/>
          </a:stretch>
        </p:blipFill>
        <p:spPr>
          <a:xfrm>
            <a:off x="10273" y="1"/>
            <a:ext cx="12192001" cy="6858000"/>
          </a:xfrm>
          <a:prstGeom prst="rect">
            <a:avLst/>
          </a:prstGeom>
        </p:spPr>
      </p:pic>
      <p:pic>
        <p:nvPicPr>
          <p:cNvPr id="9" name="Bildobjekt 8">
            <a:extLst>
              <a:ext uri="{FF2B5EF4-FFF2-40B4-BE49-F238E27FC236}">
                <a16:creationId xmlns:a16="http://schemas.microsoft.com/office/drawing/2014/main" id="{6468DE70-4FE4-29AD-F726-FA43473E2834}"/>
              </a:ext>
            </a:extLst>
          </p:cNvPr>
          <p:cNvPicPr>
            <a:picLocks noChangeAspect="1"/>
          </p:cNvPicPr>
          <p:nvPr userDrawn="1"/>
        </p:nvPicPr>
        <p:blipFill>
          <a:blip r:embed="rId3"/>
          <a:stretch>
            <a:fillRect/>
          </a:stretch>
        </p:blipFill>
        <p:spPr>
          <a:xfrm>
            <a:off x="7428723" y="2249374"/>
            <a:ext cx="4763277" cy="4608626"/>
          </a:xfrm>
          <a:prstGeom prst="rect">
            <a:avLst/>
          </a:prstGeom>
        </p:spPr>
      </p:pic>
      <p:pic>
        <p:nvPicPr>
          <p:cNvPr id="10" name="Bildobjekt 9">
            <a:extLst>
              <a:ext uri="{FF2B5EF4-FFF2-40B4-BE49-F238E27FC236}">
                <a16:creationId xmlns:a16="http://schemas.microsoft.com/office/drawing/2014/main" id="{8CCAE071-8902-1D7B-1CB2-6FE299289266}"/>
              </a:ext>
            </a:extLst>
          </p:cNvPr>
          <p:cNvPicPr>
            <a:picLocks noChangeAspect="1"/>
          </p:cNvPicPr>
          <p:nvPr userDrawn="1"/>
        </p:nvPicPr>
        <p:blipFill>
          <a:blip r:embed="rId4"/>
          <a:stretch>
            <a:fillRect/>
          </a:stretch>
        </p:blipFill>
        <p:spPr>
          <a:xfrm>
            <a:off x="0" y="0"/>
            <a:ext cx="11579773" cy="6929120"/>
          </a:xfrm>
          <a:prstGeom prst="rect">
            <a:avLst/>
          </a:prstGeom>
        </p:spPr>
      </p:pic>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p>
            <a:fld id="{8E7D24E2-704C-4D37-BA3F-3A87B7C16133}" type="datetimeFigureOut">
              <a:rPr lang="sv-SE" smtClean="0"/>
              <a:t>2025-01-15</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p>
            <a:fld id="{D88021E2-E97B-4976-AF53-1A9B1E45C5FA}" type="slidenum">
              <a:rPr lang="sv-SE" smtClean="0"/>
              <a:t>‹#›</a:t>
            </a:fld>
            <a:endParaRPr lang="sv-SE"/>
          </a:p>
        </p:txBody>
      </p:sp>
      <p:sp>
        <p:nvSpPr>
          <p:cNvPr id="17" name="Platshållare för text 16">
            <a:extLst>
              <a:ext uri="{FF2B5EF4-FFF2-40B4-BE49-F238E27FC236}">
                <a16:creationId xmlns:a16="http://schemas.microsoft.com/office/drawing/2014/main" id="{613EB396-CF69-E5C2-D606-7996B4019CB8}"/>
              </a:ext>
            </a:extLst>
          </p:cNvPr>
          <p:cNvSpPr>
            <a:spLocks noGrp="1"/>
          </p:cNvSpPr>
          <p:nvPr>
            <p:ph type="body" sz="quarter" idx="13" hasCustomPrompt="1"/>
          </p:nvPr>
        </p:nvSpPr>
        <p:spPr>
          <a:xfrm>
            <a:off x="838201" y="4896197"/>
            <a:ext cx="5595850" cy="844204"/>
          </a:xfrm>
        </p:spPr>
        <p:txBody>
          <a:bodyPr>
            <a:noAutofit/>
          </a:bodyPr>
          <a:lstStyle>
            <a:lvl1pPr marL="0" indent="0">
              <a:buNone/>
              <a:defRPr sz="2400"/>
            </a:lvl1pPr>
            <a:lvl3pPr marL="914400" indent="0">
              <a:buNone/>
              <a:defRPr/>
            </a:lvl3pPr>
          </a:lstStyle>
          <a:p>
            <a:pPr lvl="0"/>
            <a:r>
              <a:rPr lang="sv-SE" sz="2400" dirty="0"/>
              <a:t>Underrubrik</a:t>
            </a:r>
          </a:p>
        </p:txBody>
      </p:sp>
      <p:sp>
        <p:nvSpPr>
          <p:cNvPr id="19" name="Platshållare för text 18">
            <a:extLst>
              <a:ext uri="{FF2B5EF4-FFF2-40B4-BE49-F238E27FC236}">
                <a16:creationId xmlns:a16="http://schemas.microsoft.com/office/drawing/2014/main" id="{8E780372-98E1-63B0-BC62-FDABF6168FDB}"/>
              </a:ext>
            </a:extLst>
          </p:cNvPr>
          <p:cNvSpPr>
            <a:spLocks noGrp="1"/>
          </p:cNvSpPr>
          <p:nvPr>
            <p:ph type="body" sz="quarter" idx="14" hasCustomPrompt="1"/>
          </p:nvPr>
        </p:nvSpPr>
        <p:spPr>
          <a:xfrm>
            <a:off x="838198" y="2685826"/>
            <a:ext cx="5595849" cy="2145418"/>
          </a:xfrm>
        </p:spPr>
        <p:txBody>
          <a:bodyPr anchor="b">
            <a:noAutofit/>
          </a:bodyPr>
          <a:lstStyle>
            <a:lvl1pPr marL="0" indent="0">
              <a:buNone/>
              <a:defRPr sz="7200" b="0">
                <a:latin typeface="+mj-lt"/>
              </a:defRPr>
            </a:lvl1pPr>
          </a:lstStyle>
          <a:p>
            <a:pPr lvl="0"/>
            <a:r>
              <a:rPr lang="sv-SE" dirty="0"/>
              <a:t>Rubrik</a:t>
            </a:r>
          </a:p>
        </p:txBody>
      </p:sp>
      <p:sp>
        <p:nvSpPr>
          <p:cNvPr id="21" name="Platshållare för text 7">
            <a:extLst>
              <a:ext uri="{FF2B5EF4-FFF2-40B4-BE49-F238E27FC236}">
                <a16:creationId xmlns:a16="http://schemas.microsoft.com/office/drawing/2014/main" id="{57B99B3E-FF60-1449-D5E0-96D192A38010}"/>
              </a:ext>
              <a:ext uri="{C183D7F6-B498-43B3-948B-1728B52AA6E4}">
                <adec:decorative xmlns:adec="http://schemas.microsoft.com/office/drawing/2017/decorative" val="1"/>
              </a:ext>
            </a:extLst>
          </p:cNvPr>
          <p:cNvSpPr txBox="1">
            <a:spLocks/>
          </p:cNvSpPr>
          <p:nvPr userDrawn="1"/>
        </p:nvSpPr>
        <p:spPr>
          <a:xfrm>
            <a:off x="407892" y="311234"/>
            <a:ext cx="1332000" cy="551506"/>
          </a:xfrm>
          <a:prstGeom prst="rect">
            <a:avLst/>
          </a:prstGeom>
          <a:blipFill>
            <a:blip r:embed="rId5"/>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3872806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blå med mönster">
    <p:bg>
      <p:bgPr>
        <a:solidFill>
          <a:srgbClr val="DFEFEB"/>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67BA035-F610-C643-0B6F-171F34C021D8}"/>
              </a:ext>
            </a:extLst>
          </p:cNvPr>
          <p:cNvSpPr/>
          <p:nvPr userDrawn="1"/>
        </p:nvSpPr>
        <p:spPr>
          <a:xfrm>
            <a:off x="-14161" y="0"/>
            <a:ext cx="12196852" cy="6860663"/>
          </a:xfrm>
          <a:prstGeom prst="rect">
            <a:avLst/>
          </a:prstGeom>
          <a:solidFill>
            <a:srgbClr val="115E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626F38BB-2CD1-32F8-A8D4-5701EA7F4786}"/>
              </a:ext>
            </a:extLst>
          </p:cNvPr>
          <p:cNvPicPr>
            <a:picLocks noChangeAspect="1"/>
          </p:cNvPicPr>
          <p:nvPr userDrawn="1"/>
        </p:nvPicPr>
        <p:blipFill>
          <a:blip r:embed="rId2"/>
          <a:stretch>
            <a:fillRect/>
          </a:stretch>
        </p:blipFill>
        <p:spPr>
          <a:xfrm>
            <a:off x="7428722" y="2249375"/>
            <a:ext cx="4763278" cy="4608626"/>
          </a:xfrm>
          <a:prstGeom prst="rect">
            <a:avLst/>
          </a:prstGeom>
        </p:spPr>
      </p:pic>
      <p:pic>
        <p:nvPicPr>
          <p:cNvPr id="10" name="Bildobjekt 9">
            <a:extLst>
              <a:ext uri="{FF2B5EF4-FFF2-40B4-BE49-F238E27FC236}">
                <a16:creationId xmlns:a16="http://schemas.microsoft.com/office/drawing/2014/main" id="{F428D2D0-ADB2-9132-D9C1-DC7878992BC3}"/>
              </a:ext>
            </a:extLst>
          </p:cNvPr>
          <p:cNvPicPr>
            <a:picLocks noChangeAspect="1"/>
          </p:cNvPicPr>
          <p:nvPr userDrawn="1"/>
        </p:nvPicPr>
        <p:blipFill>
          <a:blip r:embed="rId3"/>
          <a:stretch>
            <a:fillRect/>
          </a:stretch>
        </p:blipFill>
        <p:spPr>
          <a:xfrm>
            <a:off x="-9309" y="1"/>
            <a:ext cx="11541760" cy="6906374"/>
          </a:xfrm>
          <a:prstGeom prst="rect">
            <a:avLst/>
          </a:prstGeom>
        </p:spPr>
      </p:pic>
      <p:sp>
        <p:nvSpPr>
          <p:cNvPr id="11" name="Platshållare för text 16">
            <a:extLst>
              <a:ext uri="{FF2B5EF4-FFF2-40B4-BE49-F238E27FC236}">
                <a16:creationId xmlns:a16="http://schemas.microsoft.com/office/drawing/2014/main" id="{96095D1C-1217-3805-7147-CBC3A88CA60F}"/>
              </a:ext>
            </a:extLst>
          </p:cNvPr>
          <p:cNvSpPr>
            <a:spLocks noGrp="1"/>
          </p:cNvSpPr>
          <p:nvPr>
            <p:ph type="body" sz="quarter" idx="13" hasCustomPrompt="1"/>
          </p:nvPr>
        </p:nvSpPr>
        <p:spPr>
          <a:xfrm>
            <a:off x="828892" y="4896198"/>
            <a:ext cx="5595850" cy="844204"/>
          </a:xfrm>
        </p:spPr>
        <p:txBody>
          <a:bodyPr>
            <a:noAutofit/>
          </a:bodyPr>
          <a:lstStyle>
            <a:lvl1pPr marL="0" indent="0">
              <a:buNone/>
              <a:defRPr sz="2400">
                <a:solidFill>
                  <a:schemeClr val="accent2"/>
                </a:solidFill>
              </a:defRPr>
            </a:lvl1pPr>
            <a:lvl3pPr marL="914400" indent="0">
              <a:buNone/>
              <a:defRPr/>
            </a:lvl3pPr>
          </a:lstStyle>
          <a:p>
            <a:pPr lvl="0"/>
            <a:r>
              <a:rPr lang="sv-SE" sz="2400" dirty="0"/>
              <a:t>Underrubrik</a:t>
            </a:r>
          </a:p>
        </p:txBody>
      </p:sp>
      <p:sp>
        <p:nvSpPr>
          <p:cNvPr id="12" name="Platshållare för text 18">
            <a:extLst>
              <a:ext uri="{FF2B5EF4-FFF2-40B4-BE49-F238E27FC236}">
                <a16:creationId xmlns:a16="http://schemas.microsoft.com/office/drawing/2014/main" id="{D1EE729E-BCCB-4F53-D790-BFA9336232D7}"/>
              </a:ext>
            </a:extLst>
          </p:cNvPr>
          <p:cNvSpPr>
            <a:spLocks noGrp="1"/>
          </p:cNvSpPr>
          <p:nvPr>
            <p:ph type="body" sz="quarter" idx="14" hasCustomPrompt="1"/>
          </p:nvPr>
        </p:nvSpPr>
        <p:spPr>
          <a:xfrm>
            <a:off x="828889" y="2685827"/>
            <a:ext cx="5595849" cy="2145418"/>
          </a:xfrm>
        </p:spPr>
        <p:txBody>
          <a:bodyPr anchor="b">
            <a:noAutofit/>
          </a:bodyPr>
          <a:lstStyle>
            <a:lvl1pPr marL="0" indent="0">
              <a:buNone/>
              <a:defRPr sz="7200" b="0">
                <a:solidFill>
                  <a:schemeClr val="accent2"/>
                </a:solidFill>
                <a:latin typeface="+mj-lt"/>
              </a:defRPr>
            </a:lvl1pPr>
          </a:lstStyle>
          <a:p>
            <a:pPr lvl="0"/>
            <a:r>
              <a:rPr lang="sv-SE" dirty="0"/>
              <a:t>Rubrik</a:t>
            </a:r>
          </a:p>
        </p:txBody>
      </p:sp>
      <p:sp>
        <p:nvSpPr>
          <p:cNvPr id="13" name="Platshållare för datum 3">
            <a:extLst>
              <a:ext uri="{FF2B5EF4-FFF2-40B4-BE49-F238E27FC236}">
                <a16:creationId xmlns:a16="http://schemas.microsoft.com/office/drawing/2014/main" id="{1DB8D066-8ED8-DB4D-B466-64BB0EEF538D}"/>
              </a:ext>
            </a:extLst>
          </p:cNvPr>
          <p:cNvSpPr>
            <a:spLocks noGrp="1"/>
          </p:cNvSpPr>
          <p:nvPr>
            <p:ph type="dt" sz="half" idx="10"/>
          </p:nvPr>
        </p:nvSpPr>
        <p:spPr>
          <a:xfrm>
            <a:off x="828891" y="6356351"/>
            <a:ext cx="2743200" cy="365125"/>
          </a:xfrm>
        </p:spPr>
        <p:txBody>
          <a:bodyPr/>
          <a:lstStyle>
            <a:lvl1pPr>
              <a:defRPr>
                <a:solidFill>
                  <a:schemeClr val="accent2"/>
                </a:solidFill>
              </a:defRPr>
            </a:lvl1pPr>
          </a:lstStyle>
          <a:p>
            <a:fld id="{8E7D24E2-704C-4D37-BA3F-3A87B7C16133}" type="datetimeFigureOut">
              <a:rPr lang="sv-SE" smtClean="0"/>
              <a:pPr/>
              <a:t>2025-01-15</a:t>
            </a:fld>
            <a:endParaRPr lang="sv-SE"/>
          </a:p>
        </p:txBody>
      </p:sp>
      <p:sp>
        <p:nvSpPr>
          <p:cNvPr id="14" name="Platshållare för sidfot 4">
            <a:extLst>
              <a:ext uri="{FF2B5EF4-FFF2-40B4-BE49-F238E27FC236}">
                <a16:creationId xmlns:a16="http://schemas.microsoft.com/office/drawing/2014/main" id="{F0D45E3F-2CDF-DA7A-38C4-961C1627F3A9}"/>
              </a:ext>
            </a:extLst>
          </p:cNvPr>
          <p:cNvSpPr>
            <a:spLocks noGrp="1"/>
          </p:cNvSpPr>
          <p:nvPr>
            <p:ph type="ftr" sz="quarter" idx="11"/>
          </p:nvPr>
        </p:nvSpPr>
        <p:spPr>
          <a:xfrm>
            <a:off x="4029291" y="6356351"/>
            <a:ext cx="4114800" cy="365125"/>
          </a:xfrm>
        </p:spPr>
        <p:txBody>
          <a:bodyPr/>
          <a:lstStyle>
            <a:lvl1pPr>
              <a:defRPr>
                <a:solidFill>
                  <a:schemeClr val="accent2"/>
                </a:solidFill>
              </a:defRPr>
            </a:lvl1pPr>
          </a:lstStyle>
          <a:p>
            <a:endParaRPr lang="sv-SE"/>
          </a:p>
        </p:txBody>
      </p:sp>
      <p:sp>
        <p:nvSpPr>
          <p:cNvPr id="15" name="Platshållare för bildnummer 5">
            <a:extLst>
              <a:ext uri="{FF2B5EF4-FFF2-40B4-BE49-F238E27FC236}">
                <a16:creationId xmlns:a16="http://schemas.microsoft.com/office/drawing/2014/main" id="{CCA670D9-41E2-3E8E-327A-276FB2206E1A}"/>
              </a:ext>
            </a:extLst>
          </p:cNvPr>
          <p:cNvSpPr>
            <a:spLocks noGrp="1"/>
          </p:cNvSpPr>
          <p:nvPr>
            <p:ph type="sldNum" sz="quarter" idx="12"/>
          </p:nvPr>
        </p:nvSpPr>
        <p:spPr>
          <a:xfrm>
            <a:off x="8601291" y="6356351"/>
            <a:ext cx="2743200" cy="365125"/>
          </a:xfrm>
        </p:spPr>
        <p:txBody>
          <a:bodyPr/>
          <a:lstStyle>
            <a:lvl1pPr>
              <a:defRPr>
                <a:solidFill>
                  <a:schemeClr val="accent2"/>
                </a:solidFill>
              </a:defRPr>
            </a:lvl1pPr>
          </a:lstStyle>
          <a:p>
            <a:fld id="{D88021E2-E97B-4976-AF53-1A9B1E45C5FA}" type="slidenum">
              <a:rPr lang="sv-SE" smtClean="0"/>
              <a:pPr/>
              <a:t>‹#›</a:t>
            </a:fld>
            <a:endParaRPr lang="sv-SE"/>
          </a:p>
        </p:txBody>
      </p:sp>
      <p:sp>
        <p:nvSpPr>
          <p:cNvPr id="20" name="Platshållare för text 7">
            <a:extLst>
              <a:ext uri="{FF2B5EF4-FFF2-40B4-BE49-F238E27FC236}">
                <a16:creationId xmlns:a16="http://schemas.microsoft.com/office/drawing/2014/main" id="{A25CE8E2-F6D0-FF53-AD39-1C85DD3F89CE}"/>
              </a:ext>
              <a:ext uri="{C183D7F6-B498-43B3-948B-1728B52AA6E4}">
                <adec:decorative xmlns:adec="http://schemas.microsoft.com/office/drawing/2017/decorative" val="1"/>
              </a:ext>
            </a:extLst>
          </p:cNvPr>
          <p:cNvSpPr txBox="1">
            <a:spLocks/>
          </p:cNvSpPr>
          <p:nvPr userDrawn="1"/>
        </p:nvSpPr>
        <p:spPr>
          <a:xfrm>
            <a:off x="407892" y="311234"/>
            <a:ext cx="1332000" cy="551506"/>
          </a:xfrm>
          <a:prstGeom prst="rect">
            <a:avLst/>
          </a:prstGeom>
          <a:blipFill>
            <a:blip r:embed="rId4"/>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234145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 med utfallande bild 1">
    <p:bg>
      <p:bgPr>
        <a:solidFill>
          <a:schemeClr val="accent4"/>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hasCustomPrompt="1"/>
          </p:nvPr>
        </p:nvSpPr>
        <p:spPr>
          <a:xfrm>
            <a:off x="0" y="0"/>
            <a:ext cx="12192000" cy="6858000"/>
          </a:xfrm>
        </p:spPr>
        <p:txBody>
          <a:bodyPr>
            <a:normAutofit/>
          </a:bodyPr>
          <a:lstStyle>
            <a:lvl1pPr marL="0" indent="0" algn="ctr">
              <a:buNone/>
              <a:defRPr sz="1800">
                <a:solidFill>
                  <a:schemeClr val="tx1"/>
                </a:solidFill>
              </a:defRPr>
            </a:lvl1pPr>
          </a:lstStyle>
          <a:p>
            <a:r>
              <a:rPr lang="sv-SE" dirty="0"/>
              <a:t>Klicka för att infoga bild. </a:t>
            </a:r>
          </a:p>
          <a:p>
            <a:r>
              <a:rPr lang="sv-SE" dirty="0"/>
              <a:t>Bilden är utfallande. </a:t>
            </a:r>
          </a:p>
          <a:p>
            <a:r>
              <a:rPr lang="sv-SE" dirty="0"/>
              <a:t>Se till att den fungerar med rubriken. </a:t>
            </a:r>
          </a:p>
          <a:p>
            <a:r>
              <a:rPr lang="sv-SE" dirty="0"/>
              <a:t>Det går bra att byta färg på texten i rubriken.</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2025-01-15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5" name="Platshållare för text 7">
            <a:extLst>
              <a:ext uri="{FF2B5EF4-FFF2-40B4-BE49-F238E27FC236}">
                <a16:creationId xmlns:a16="http://schemas.microsoft.com/office/drawing/2014/main" id="{A9979B33-E4C5-CC52-41BD-8785520D94EF}"/>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lvl1pPr>
          </a:lstStyle>
          <a:p>
            <a:pPr lvl="0"/>
            <a:r>
              <a:rPr lang="sv-SE"/>
              <a:t> </a:t>
            </a:r>
          </a:p>
        </p:txBody>
      </p:sp>
      <p:sp>
        <p:nvSpPr>
          <p:cNvPr id="10" name="Platshållare för text 16">
            <a:extLst>
              <a:ext uri="{FF2B5EF4-FFF2-40B4-BE49-F238E27FC236}">
                <a16:creationId xmlns:a16="http://schemas.microsoft.com/office/drawing/2014/main" id="{85D8FE2A-468F-5253-E8E0-91F9B6BBCF0F}"/>
              </a:ext>
            </a:extLst>
          </p:cNvPr>
          <p:cNvSpPr>
            <a:spLocks noGrp="1"/>
          </p:cNvSpPr>
          <p:nvPr>
            <p:ph type="body" sz="quarter" idx="15" hasCustomPrompt="1"/>
          </p:nvPr>
        </p:nvSpPr>
        <p:spPr>
          <a:xfrm>
            <a:off x="838201" y="4896197"/>
            <a:ext cx="10287004" cy="844204"/>
          </a:xfrm>
        </p:spPr>
        <p:txBody>
          <a:bodyPr>
            <a:noAutofit/>
          </a:bodyPr>
          <a:lstStyle>
            <a:lvl1pPr marL="0" indent="0">
              <a:buNone/>
              <a:defRPr sz="2400">
                <a:solidFill>
                  <a:schemeClr val="tx1"/>
                </a:solidFill>
              </a:defRPr>
            </a:lvl1pPr>
            <a:lvl3pPr marL="914400" indent="0">
              <a:buNone/>
              <a:defRPr/>
            </a:lvl3pPr>
          </a:lstStyle>
          <a:p>
            <a:pPr lvl="0"/>
            <a:r>
              <a:rPr lang="sv-SE" sz="2400" dirty="0"/>
              <a:t>Underrubrik</a:t>
            </a:r>
          </a:p>
        </p:txBody>
      </p:sp>
      <p:sp>
        <p:nvSpPr>
          <p:cNvPr id="11" name="Platshållare för text 18">
            <a:extLst>
              <a:ext uri="{FF2B5EF4-FFF2-40B4-BE49-F238E27FC236}">
                <a16:creationId xmlns:a16="http://schemas.microsoft.com/office/drawing/2014/main" id="{48327CB7-C6AE-7A16-AD2A-04DA1E342029}"/>
              </a:ext>
            </a:extLst>
          </p:cNvPr>
          <p:cNvSpPr>
            <a:spLocks noGrp="1"/>
          </p:cNvSpPr>
          <p:nvPr>
            <p:ph type="body" sz="quarter" idx="16" hasCustomPrompt="1"/>
          </p:nvPr>
        </p:nvSpPr>
        <p:spPr>
          <a:xfrm>
            <a:off x="838198" y="2685826"/>
            <a:ext cx="10287002" cy="2145418"/>
          </a:xfrm>
        </p:spPr>
        <p:txBody>
          <a:bodyPr anchor="b">
            <a:noAutofit/>
          </a:bodyPr>
          <a:lstStyle>
            <a:lvl1pPr marL="0" indent="0">
              <a:buNone/>
              <a:defRPr sz="7200" b="0">
                <a:solidFill>
                  <a:schemeClr val="tx1"/>
                </a:solidFill>
                <a:latin typeface="+mj-lt"/>
              </a:defRPr>
            </a:lvl1pPr>
          </a:lstStyle>
          <a:p>
            <a:pPr lvl="0"/>
            <a:r>
              <a:rPr lang="sv-SE" dirty="0"/>
              <a:t>Rubrik</a:t>
            </a:r>
          </a:p>
        </p:txBody>
      </p:sp>
    </p:spTree>
    <p:extLst>
      <p:ext uri="{BB962C8B-B14F-4D97-AF65-F5344CB8AC3E}">
        <p14:creationId xmlns:p14="http://schemas.microsoft.com/office/powerpoint/2010/main" val="1838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med utfallande bild 2">
    <p:bg>
      <p:bgPr>
        <a:solidFill>
          <a:schemeClr val="accent4"/>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908E459A-1DD8-D673-1B7D-5A47E4627107}"/>
              </a:ext>
            </a:extLst>
          </p:cNvPr>
          <p:cNvSpPr>
            <a:spLocks noGrp="1"/>
          </p:cNvSpPr>
          <p:nvPr>
            <p:ph type="pic" sz="quarter" idx="13" hasCustomPrompt="1"/>
          </p:nvPr>
        </p:nvSpPr>
        <p:spPr>
          <a:xfrm>
            <a:off x="0" y="0"/>
            <a:ext cx="12192000" cy="6858000"/>
          </a:xfrm>
        </p:spPr>
        <p:txBody>
          <a:bodyPr>
            <a:normAutofit/>
          </a:bodyPr>
          <a:lstStyle>
            <a:lvl1pPr marL="0" indent="0" algn="ctr">
              <a:buNone/>
              <a:defRPr sz="1800">
                <a:solidFill>
                  <a:schemeClr val="tx1"/>
                </a:solidFill>
              </a:defRPr>
            </a:lvl1pPr>
          </a:lstStyle>
          <a:p>
            <a:r>
              <a:rPr lang="sv-SE" dirty="0"/>
              <a:t>Klicka för att infoga bild. </a:t>
            </a:r>
          </a:p>
          <a:p>
            <a:r>
              <a:rPr lang="sv-SE" dirty="0"/>
              <a:t>Bilden är utfallande. </a:t>
            </a:r>
          </a:p>
          <a:p>
            <a:r>
              <a:rPr lang="sv-SE" dirty="0"/>
              <a:t>Se till att den fungerar med rubriken. </a:t>
            </a:r>
          </a:p>
          <a:p>
            <a:r>
              <a:rPr lang="sv-SE" dirty="0"/>
              <a:t>Det går bra att byta färg på texten i rubriken.</a:t>
            </a:r>
          </a:p>
        </p:txBody>
      </p:sp>
      <p:sp>
        <p:nvSpPr>
          <p:cNvPr id="2" name="Platshållare för datum 1">
            <a:extLst>
              <a:ext uri="{FF2B5EF4-FFF2-40B4-BE49-F238E27FC236}">
                <a16:creationId xmlns:a16="http://schemas.microsoft.com/office/drawing/2014/main" id="{3C9AA39D-994F-D672-1A92-949D21179B1B}"/>
              </a:ext>
              <a:ext uri="{C183D7F6-B498-43B3-948B-1728B52AA6E4}">
                <adec:decorative xmlns:adec="http://schemas.microsoft.com/office/drawing/2017/decorative" val="1"/>
              </a:ext>
            </a:extLst>
          </p:cNvPr>
          <p:cNvSpPr>
            <a:spLocks noGrp="1"/>
          </p:cNvSpPr>
          <p:nvPr>
            <p:ph type="dt" sz="half" idx="10"/>
          </p:nvPr>
        </p:nvSpPr>
        <p:spPr/>
        <p:txBody>
          <a:bodyPr/>
          <a:lstStyle/>
          <a:p>
            <a:fld id="{23E830D1-9B43-4A41-B3A1-206CB98018A1}" type="datetime1">
              <a:rPr lang="sv-SE" smtClean="0"/>
              <a:t>2025-01-15</a:t>
            </a:fld>
            <a:endParaRPr lang="sv-SE"/>
          </a:p>
        </p:txBody>
      </p:sp>
      <p:sp>
        <p:nvSpPr>
          <p:cNvPr id="3" name="Platshållare för sidfot 2">
            <a:extLst>
              <a:ext uri="{FF2B5EF4-FFF2-40B4-BE49-F238E27FC236}">
                <a16:creationId xmlns:a16="http://schemas.microsoft.com/office/drawing/2014/main" id="{99A9CFFB-D456-6463-A4BD-CE70F4CD1A12}"/>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Sidfottext</a:t>
            </a:r>
          </a:p>
        </p:txBody>
      </p:sp>
      <p:sp>
        <p:nvSpPr>
          <p:cNvPr id="4" name="Platshållare för bildnummer 3">
            <a:extLst>
              <a:ext uri="{FF2B5EF4-FFF2-40B4-BE49-F238E27FC236}">
                <a16:creationId xmlns:a16="http://schemas.microsoft.com/office/drawing/2014/main" id="{12CEC6D5-E7B1-0BCE-0744-951A473470B5}"/>
              </a:ext>
              <a:ext uri="{C183D7F6-B498-43B3-948B-1728B52AA6E4}">
                <adec:decorative xmlns:adec="http://schemas.microsoft.com/office/drawing/2017/decorative" val="1"/>
              </a:ext>
            </a:extLst>
          </p:cNvPr>
          <p:cNvSpPr>
            <a:spLocks noGrp="1"/>
          </p:cNvSpPr>
          <p:nvPr>
            <p:ph type="sldNum" sz="quarter" idx="12"/>
          </p:nvPr>
        </p:nvSpPr>
        <p:spPr/>
        <p:txBody>
          <a:bodyPr/>
          <a:lstStyle/>
          <a:p>
            <a:fld id="{0EA8761A-F05C-4F01-AE76-2EF79F772060}" type="slidenum">
              <a:rPr lang="sv-SE" smtClean="0"/>
              <a:t>‹#›</a:t>
            </a:fld>
            <a:endParaRPr lang="sv-SE"/>
          </a:p>
        </p:txBody>
      </p:sp>
      <p:sp>
        <p:nvSpPr>
          <p:cNvPr id="10" name="Platshållare för text 16">
            <a:extLst>
              <a:ext uri="{FF2B5EF4-FFF2-40B4-BE49-F238E27FC236}">
                <a16:creationId xmlns:a16="http://schemas.microsoft.com/office/drawing/2014/main" id="{85D8FE2A-468F-5253-E8E0-91F9B6BBCF0F}"/>
              </a:ext>
            </a:extLst>
          </p:cNvPr>
          <p:cNvSpPr>
            <a:spLocks noGrp="1"/>
          </p:cNvSpPr>
          <p:nvPr>
            <p:ph type="body" sz="quarter" idx="15" hasCustomPrompt="1"/>
          </p:nvPr>
        </p:nvSpPr>
        <p:spPr>
          <a:xfrm>
            <a:off x="838201" y="4896197"/>
            <a:ext cx="10287004" cy="844204"/>
          </a:xfrm>
        </p:spPr>
        <p:txBody>
          <a:bodyPr>
            <a:noAutofit/>
          </a:bodyPr>
          <a:lstStyle>
            <a:lvl1pPr marL="0" indent="0">
              <a:buNone/>
              <a:defRPr sz="2400">
                <a:solidFill>
                  <a:schemeClr val="bg1"/>
                </a:solidFill>
              </a:defRPr>
            </a:lvl1pPr>
            <a:lvl3pPr marL="914400" indent="0">
              <a:buNone/>
              <a:defRPr/>
            </a:lvl3pPr>
          </a:lstStyle>
          <a:p>
            <a:pPr lvl="0"/>
            <a:r>
              <a:rPr lang="sv-SE" sz="2400" dirty="0"/>
              <a:t>Underrubrik</a:t>
            </a:r>
          </a:p>
        </p:txBody>
      </p:sp>
      <p:sp>
        <p:nvSpPr>
          <p:cNvPr id="11" name="Platshållare för text 18">
            <a:extLst>
              <a:ext uri="{FF2B5EF4-FFF2-40B4-BE49-F238E27FC236}">
                <a16:creationId xmlns:a16="http://schemas.microsoft.com/office/drawing/2014/main" id="{48327CB7-C6AE-7A16-AD2A-04DA1E342029}"/>
              </a:ext>
            </a:extLst>
          </p:cNvPr>
          <p:cNvSpPr>
            <a:spLocks noGrp="1"/>
          </p:cNvSpPr>
          <p:nvPr>
            <p:ph type="body" sz="quarter" idx="16" hasCustomPrompt="1"/>
          </p:nvPr>
        </p:nvSpPr>
        <p:spPr>
          <a:xfrm>
            <a:off x="838198" y="2685826"/>
            <a:ext cx="10287002" cy="2145418"/>
          </a:xfrm>
        </p:spPr>
        <p:txBody>
          <a:bodyPr anchor="b">
            <a:noAutofit/>
          </a:bodyPr>
          <a:lstStyle>
            <a:lvl1pPr marL="0" indent="0">
              <a:buNone/>
              <a:defRPr sz="7200" b="0">
                <a:solidFill>
                  <a:schemeClr val="bg1"/>
                </a:solidFill>
                <a:latin typeface="+mj-lt"/>
              </a:defRPr>
            </a:lvl1pPr>
          </a:lstStyle>
          <a:p>
            <a:pPr lvl="0"/>
            <a:r>
              <a:rPr lang="sv-SE" dirty="0"/>
              <a:t>Rubrik</a:t>
            </a:r>
          </a:p>
        </p:txBody>
      </p:sp>
      <p:sp>
        <p:nvSpPr>
          <p:cNvPr id="7" name="Platshållare för text 10">
            <a:extLst>
              <a:ext uri="{FF2B5EF4-FFF2-40B4-BE49-F238E27FC236}">
                <a16:creationId xmlns:a16="http://schemas.microsoft.com/office/drawing/2014/main" id="{CC0B80D9-E849-8C70-7B22-9F0A60A413A8}"/>
              </a:ext>
              <a:ext uri="{C183D7F6-B498-43B3-948B-1728B52AA6E4}">
                <adec:decorative xmlns:adec="http://schemas.microsoft.com/office/drawing/2017/decorative" val="1"/>
              </a:ext>
            </a:extLst>
          </p:cNvPr>
          <p:cNvSpPr>
            <a:spLocks noGrp="1"/>
          </p:cNvSpPr>
          <p:nvPr>
            <p:ph type="body" sz="quarter" idx="14" hasCustomPrompt="1"/>
          </p:nvPr>
        </p:nvSpPr>
        <p:spPr>
          <a:xfrm>
            <a:off x="407892" y="311234"/>
            <a:ext cx="1332000" cy="551506"/>
          </a:xfrm>
          <a:blipFill>
            <a:blip r:embed="rId2"/>
            <a:stretch>
              <a:fillRect/>
            </a:stretch>
          </a:blipFill>
        </p:spPr>
        <p:txBody>
          <a:bodyPr/>
          <a:lstStyle>
            <a:lvl1pPr marL="0" indent="0">
              <a:buNone/>
              <a:defRPr>
                <a:solidFill>
                  <a:schemeClr val="accent3"/>
                </a:solidFill>
              </a:defRPr>
            </a:lvl1pPr>
          </a:lstStyle>
          <a:p>
            <a:pPr lvl="0"/>
            <a:r>
              <a:rPr lang="sv-SE"/>
              <a:t> </a:t>
            </a:r>
          </a:p>
        </p:txBody>
      </p:sp>
    </p:spTree>
    <p:extLst>
      <p:ext uri="{BB962C8B-B14F-4D97-AF65-F5344CB8AC3E}">
        <p14:creationId xmlns:p14="http://schemas.microsoft.com/office/powerpoint/2010/main" val="305237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med foto">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2025-01-15</a:t>
            </a:fld>
            <a:endParaRPr lang="sv-SE" dirty="0"/>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12" name="Platshållare för bild 11">
            <a:extLst>
              <a:ext uri="{FF2B5EF4-FFF2-40B4-BE49-F238E27FC236}">
                <a16:creationId xmlns:a16="http://schemas.microsoft.com/office/drawing/2014/main" id="{FE179C2C-6E78-69E3-9168-D80CC4E08996}"/>
              </a:ext>
            </a:extLst>
          </p:cNvPr>
          <p:cNvSpPr>
            <a:spLocks noGrp="1"/>
          </p:cNvSpPr>
          <p:nvPr>
            <p:ph type="pic" sz="quarter" idx="13" hasCustomPrompt="1"/>
          </p:nvPr>
        </p:nvSpPr>
        <p:spPr>
          <a:xfrm>
            <a:off x="6096000" y="0"/>
            <a:ext cx="6096000" cy="6858000"/>
          </a:xfrm>
        </p:spPr>
        <p:txBody>
          <a:bodyPr>
            <a:normAutofit/>
          </a:bodyPr>
          <a:lstStyle>
            <a:lvl1pPr marL="0" indent="0" algn="ctr">
              <a:buNone/>
              <a:defRPr sz="1800">
                <a:solidFill>
                  <a:schemeClr val="tx2"/>
                </a:solidFill>
              </a:defRPr>
            </a:lvl1pPr>
          </a:lstStyle>
          <a:p>
            <a:r>
              <a:rPr lang="sv-SE" dirty="0"/>
              <a:t>Klicka här för att infoga bild.</a:t>
            </a:r>
          </a:p>
        </p:txBody>
      </p:sp>
      <p:sp>
        <p:nvSpPr>
          <p:cNvPr id="16" name="Platshållare för text 16">
            <a:extLst>
              <a:ext uri="{FF2B5EF4-FFF2-40B4-BE49-F238E27FC236}">
                <a16:creationId xmlns:a16="http://schemas.microsoft.com/office/drawing/2014/main" id="{D0929707-C670-25EC-9F10-34A3DCD8F7F3}"/>
              </a:ext>
            </a:extLst>
          </p:cNvPr>
          <p:cNvSpPr>
            <a:spLocks noGrp="1"/>
          </p:cNvSpPr>
          <p:nvPr>
            <p:ph type="body" sz="quarter" idx="14" hasCustomPrompt="1"/>
          </p:nvPr>
        </p:nvSpPr>
        <p:spPr>
          <a:xfrm>
            <a:off x="838200" y="4442691"/>
            <a:ext cx="4881283" cy="844204"/>
          </a:xfrm>
        </p:spPr>
        <p:txBody>
          <a:bodyPr>
            <a:noAutofit/>
          </a:bodyPr>
          <a:lstStyle>
            <a:lvl1pPr marL="0" indent="0">
              <a:buNone/>
              <a:defRPr sz="2400">
                <a:solidFill>
                  <a:schemeClr val="tx2"/>
                </a:solidFill>
                <a:latin typeface="+mn-lt"/>
              </a:defRPr>
            </a:lvl1pPr>
            <a:lvl3pPr marL="914400" indent="0">
              <a:buNone/>
              <a:defRPr/>
            </a:lvl3pPr>
          </a:lstStyle>
          <a:p>
            <a:pPr lvl="0"/>
            <a:r>
              <a:rPr lang="sv-SE" sz="2400" dirty="0"/>
              <a:t>Underrubrik</a:t>
            </a:r>
          </a:p>
        </p:txBody>
      </p:sp>
      <p:sp>
        <p:nvSpPr>
          <p:cNvPr id="17" name="Platshållare för text 18">
            <a:extLst>
              <a:ext uri="{FF2B5EF4-FFF2-40B4-BE49-F238E27FC236}">
                <a16:creationId xmlns:a16="http://schemas.microsoft.com/office/drawing/2014/main" id="{DF210413-02F0-816A-4303-C81183A70DE5}"/>
              </a:ext>
            </a:extLst>
          </p:cNvPr>
          <p:cNvSpPr>
            <a:spLocks noGrp="1"/>
          </p:cNvSpPr>
          <p:nvPr>
            <p:ph type="body" sz="quarter" idx="15" hasCustomPrompt="1"/>
          </p:nvPr>
        </p:nvSpPr>
        <p:spPr>
          <a:xfrm>
            <a:off x="838200" y="2668554"/>
            <a:ext cx="4881283" cy="1683736"/>
          </a:xfrm>
        </p:spPr>
        <p:txBody>
          <a:bodyPr anchor="b">
            <a:noAutofit/>
          </a:bodyPr>
          <a:lstStyle>
            <a:lvl1pPr marL="0" indent="0">
              <a:buNone/>
              <a:defRPr sz="4400" b="0">
                <a:solidFill>
                  <a:schemeClr val="tx2"/>
                </a:solidFill>
                <a:latin typeface="+mj-lt"/>
              </a:defRPr>
            </a:lvl1pPr>
          </a:lstStyle>
          <a:p>
            <a:pPr lvl="0"/>
            <a:r>
              <a:rPr lang="sv-SE" dirty="0"/>
              <a:t>Rubrik</a:t>
            </a:r>
          </a:p>
        </p:txBody>
      </p:sp>
    </p:spTree>
    <p:extLst>
      <p:ext uri="{BB962C8B-B14F-4D97-AF65-F5344CB8AC3E}">
        <p14:creationId xmlns:p14="http://schemas.microsoft.com/office/powerpoint/2010/main" val="4004145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bild beige">
    <p:bg>
      <p:bgPr>
        <a:solidFill>
          <a:srgbClr val="F7F2EB"/>
        </a:solidFill>
        <a:effectLst/>
      </p:bgPr>
    </p:bg>
    <p:spTree>
      <p:nvGrpSpPr>
        <p:cNvPr id="1" name=""/>
        <p:cNvGrpSpPr/>
        <p:nvPr/>
      </p:nvGrpSpPr>
      <p:grpSpPr>
        <a:xfrm>
          <a:off x="0" y="0"/>
          <a:ext cx="0" cy="0"/>
          <a:chOff x="0" y="0"/>
          <a:chExt cx="0" cy="0"/>
        </a:xfrm>
      </p:grpSpPr>
      <p:sp>
        <p:nvSpPr>
          <p:cNvPr id="15" name="Platshållare för datum 3">
            <a:extLst>
              <a:ext uri="{FF2B5EF4-FFF2-40B4-BE49-F238E27FC236}">
                <a16:creationId xmlns:a16="http://schemas.microsoft.com/office/drawing/2014/main" id="{E9786BC0-DEEA-DDE5-AB67-3AC0424BE39A}"/>
              </a:ext>
            </a:extLst>
          </p:cNvPr>
          <p:cNvSpPr>
            <a:spLocks noGrp="1"/>
          </p:cNvSpPr>
          <p:nvPr>
            <p:ph type="dt" sz="half" idx="10"/>
          </p:nvPr>
        </p:nvSpPr>
        <p:spPr>
          <a:xfrm>
            <a:off x="838200" y="6356350"/>
            <a:ext cx="2743200" cy="365125"/>
          </a:xfrm>
        </p:spPr>
        <p:txBody>
          <a:bodyPr/>
          <a:lstStyle/>
          <a:p>
            <a:fld id="{8E7D24E2-704C-4D37-BA3F-3A87B7C16133}" type="datetimeFigureOut">
              <a:rPr lang="sv-SE" smtClean="0"/>
              <a:t>2025-01-15</a:t>
            </a:fld>
            <a:endParaRPr lang="sv-SE" dirty="0"/>
          </a:p>
        </p:txBody>
      </p:sp>
      <p:sp>
        <p:nvSpPr>
          <p:cNvPr id="16" name="Platshållare för sidfot 4">
            <a:extLst>
              <a:ext uri="{FF2B5EF4-FFF2-40B4-BE49-F238E27FC236}">
                <a16:creationId xmlns:a16="http://schemas.microsoft.com/office/drawing/2014/main" id="{E0CF1320-EB42-4D53-C6FB-4B8C0A6E585F}"/>
              </a:ext>
            </a:extLst>
          </p:cNvPr>
          <p:cNvSpPr>
            <a:spLocks noGrp="1"/>
          </p:cNvSpPr>
          <p:nvPr>
            <p:ph type="ftr" sz="quarter" idx="11"/>
          </p:nvPr>
        </p:nvSpPr>
        <p:spPr>
          <a:xfrm>
            <a:off x="4038600" y="6356350"/>
            <a:ext cx="4114800" cy="365125"/>
          </a:xfrm>
        </p:spPr>
        <p:txBody>
          <a:bodyPr/>
          <a:lstStyle/>
          <a:p>
            <a:endParaRPr lang="sv-SE" dirty="0"/>
          </a:p>
        </p:txBody>
      </p:sp>
      <p:sp>
        <p:nvSpPr>
          <p:cNvPr id="23" name="Platshållare för bildnummer 5">
            <a:extLst>
              <a:ext uri="{FF2B5EF4-FFF2-40B4-BE49-F238E27FC236}">
                <a16:creationId xmlns:a16="http://schemas.microsoft.com/office/drawing/2014/main" id="{3D623F1B-DF7C-7C3E-2E47-C4177A62D014}"/>
              </a:ext>
            </a:extLst>
          </p:cNvPr>
          <p:cNvSpPr>
            <a:spLocks noGrp="1"/>
          </p:cNvSpPr>
          <p:nvPr>
            <p:ph type="sldNum" sz="quarter" idx="12"/>
          </p:nvPr>
        </p:nvSpPr>
        <p:spPr>
          <a:xfrm>
            <a:off x="8610600" y="6356350"/>
            <a:ext cx="2743200" cy="365125"/>
          </a:xfrm>
        </p:spPr>
        <p:txBody>
          <a:bodyPr/>
          <a:lstStyle/>
          <a:p>
            <a:fld id="{D88021E2-E97B-4976-AF53-1A9B1E45C5FA}" type="slidenum">
              <a:rPr lang="sv-SE" smtClean="0"/>
              <a:t>‹#›</a:t>
            </a:fld>
            <a:endParaRPr lang="sv-SE" dirty="0"/>
          </a:p>
        </p:txBody>
      </p:sp>
      <p:sp>
        <p:nvSpPr>
          <p:cNvPr id="24" name="Platshållare för text 16">
            <a:extLst>
              <a:ext uri="{FF2B5EF4-FFF2-40B4-BE49-F238E27FC236}">
                <a16:creationId xmlns:a16="http://schemas.microsoft.com/office/drawing/2014/main" id="{18BBF61C-F34C-29EE-A044-30894E200B3B}"/>
              </a:ext>
            </a:extLst>
          </p:cNvPr>
          <p:cNvSpPr>
            <a:spLocks noGrp="1"/>
          </p:cNvSpPr>
          <p:nvPr>
            <p:ph type="body" sz="quarter" idx="13" hasCustomPrompt="1"/>
          </p:nvPr>
        </p:nvSpPr>
        <p:spPr>
          <a:xfrm>
            <a:off x="838201" y="4896197"/>
            <a:ext cx="10287004" cy="844204"/>
          </a:xfrm>
        </p:spPr>
        <p:txBody>
          <a:bodyPr>
            <a:noAutofit/>
          </a:bodyPr>
          <a:lstStyle>
            <a:lvl1pPr marL="0" indent="0">
              <a:buNone/>
              <a:defRPr sz="2400">
                <a:solidFill>
                  <a:schemeClr val="tx1"/>
                </a:solidFill>
              </a:defRPr>
            </a:lvl1pPr>
            <a:lvl3pPr marL="914400" indent="0">
              <a:buNone/>
              <a:defRPr/>
            </a:lvl3pPr>
          </a:lstStyle>
          <a:p>
            <a:pPr lvl="0"/>
            <a:r>
              <a:rPr lang="sv-SE" sz="2400" dirty="0"/>
              <a:t>Underrubrik</a:t>
            </a:r>
          </a:p>
        </p:txBody>
      </p:sp>
      <p:sp>
        <p:nvSpPr>
          <p:cNvPr id="25" name="Platshållare för text 18">
            <a:extLst>
              <a:ext uri="{FF2B5EF4-FFF2-40B4-BE49-F238E27FC236}">
                <a16:creationId xmlns:a16="http://schemas.microsoft.com/office/drawing/2014/main" id="{BF44C984-633F-49C4-83AD-9F5B8A5CEBFC}"/>
              </a:ext>
            </a:extLst>
          </p:cNvPr>
          <p:cNvSpPr>
            <a:spLocks noGrp="1"/>
          </p:cNvSpPr>
          <p:nvPr>
            <p:ph type="body" sz="quarter" idx="14" hasCustomPrompt="1"/>
          </p:nvPr>
        </p:nvSpPr>
        <p:spPr>
          <a:xfrm>
            <a:off x="838198" y="2685826"/>
            <a:ext cx="10287002" cy="2145418"/>
          </a:xfrm>
        </p:spPr>
        <p:txBody>
          <a:bodyPr anchor="b">
            <a:noAutofit/>
          </a:bodyPr>
          <a:lstStyle>
            <a:lvl1pPr marL="0" indent="0">
              <a:buNone/>
              <a:defRPr sz="7200" b="0">
                <a:solidFill>
                  <a:schemeClr val="tx1"/>
                </a:solidFill>
                <a:latin typeface="+mj-lt"/>
              </a:defRPr>
            </a:lvl1pPr>
          </a:lstStyle>
          <a:p>
            <a:pPr lvl="0"/>
            <a:r>
              <a:rPr lang="sv-SE" dirty="0"/>
              <a:t>Rubrik</a:t>
            </a:r>
          </a:p>
        </p:txBody>
      </p:sp>
    </p:spTree>
    <p:extLst>
      <p:ext uri="{BB962C8B-B14F-4D97-AF65-F5344CB8AC3E}">
        <p14:creationId xmlns:p14="http://schemas.microsoft.com/office/powerpoint/2010/main" val="1737811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rosa">
    <p:bg>
      <p:bgPr>
        <a:solidFill>
          <a:srgbClr val="FFEBE8"/>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tx2"/>
                </a:solidFill>
              </a:defRPr>
            </a:lvl1pPr>
          </a:lstStyle>
          <a:p>
            <a:fld id="{8E7D24E2-704C-4D37-BA3F-3A87B7C16133}" type="datetimeFigureOut">
              <a:rPr lang="sv-SE" smtClean="0"/>
              <a:pPr/>
              <a:t>2025-01-15</a:t>
            </a:fld>
            <a:endParaRPr lang="sv-SE" dirty="0"/>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tx2"/>
                </a:solidFill>
              </a:defRPr>
            </a:lvl1pPr>
          </a:lstStyle>
          <a:p>
            <a:fld id="{D88021E2-E97B-4976-AF53-1A9B1E45C5FA}" type="slidenum">
              <a:rPr lang="sv-SE" smtClean="0"/>
              <a:pPr/>
              <a:t>‹#›</a:t>
            </a:fld>
            <a:endParaRPr lang="sv-SE"/>
          </a:p>
        </p:txBody>
      </p:sp>
      <p:sp>
        <p:nvSpPr>
          <p:cNvPr id="2" name="Platshållare för text 16">
            <a:extLst>
              <a:ext uri="{FF2B5EF4-FFF2-40B4-BE49-F238E27FC236}">
                <a16:creationId xmlns:a16="http://schemas.microsoft.com/office/drawing/2014/main" id="{DCC4902A-64F4-F5DC-F03A-82BEA146ACAF}"/>
              </a:ext>
            </a:extLst>
          </p:cNvPr>
          <p:cNvSpPr>
            <a:spLocks noGrp="1"/>
          </p:cNvSpPr>
          <p:nvPr>
            <p:ph type="body" sz="quarter" idx="13" hasCustomPrompt="1"/>
          </p:nvPr>
        </p:nvSpPr>
        <p:spPr>
          <a:xfrm>
            <a:off x="838201" y="4896197"/>
            <a:ext cx="10287004" cy="844204"/>
          </a:xfrm>
        </p:spPr>
        <p:txBody>
          <a:bodyPr>
            <a:noAutofit/>
          </a:bodyPr>
          <a:lstStyle>
            <a:lvl1pPr marL="0" indent="0">
              <a:buNone/>
              <a:defRPr sz="2400">
                <a:solidFill>
                  <a:schemeClr val="tx2"/>
                </a:solidFill>
              </a:defRPr>
            </a:lvl1pPr>
            <a:lvl3pPr marL="914400" indent="0">
              <a:buNone/>
              <a:defRPr/>
            </a:lvl3pPr>
          </a:lstStyle>
          <a:p>
            <a:pPr lvl="0"/>
            <a:r>
              <a:rPr lang="sv-SE" sz="2400" dirty="0"/>
              <a:t>Underrubrik</a:t>
            </a:r>
          </a:p>
        </p:txBody>
      </p:sp>
      <p:sp>
        <p:nvSpPr>
          <p:cNvPr id="3" name="Platshållare för text 18">
            <a:extLst>
              <a:ext uri="{FF2B5EF4-FFF2-40B4-BE49-F238E27FC236}">
                <a16:creationId xmlns:a16="http://schemas.microsoft.com/office/drawing/2014/main" id="{BF34FC42-D427-0F8A-9839-FC3E752456E7}"/>
              </a:ext>
            </a:extLst>
          </p:cNvPr>
          <p:cNvSpPr>
            <a:spLocks noGrp="1"/>
          </p:cNvSpPr>
          <p:nvPr>
            <p:ph type="body" sz="quarter" idx="14" hasCustomPrompt="1"/>
          </p:nvPr>
        </p:nvSpPr>
        <p:spPr>
          <a:xfrm>
            <a:off x="838198" y="2685826"/>
            <a:ext cx="10287002" cy="2145418"/>
          </a:xfrm>
        </p:spPr>
        <p:txBody>
          <a:bodyPr anchor="b">
            <a:noAutofit/>
          </a:bodyPr>
          <a:lstStyle>
            <a:lvl1pPr marL="0" indent="0">
              <a:buNone/>
              <a:defRPr sz="7200" b="0">
                <a:solidFill>
                  <a:schemeClr val="tx2"/>
                </a:solidFill>
                <a:latin typeface="+mj-lt"/>
              </a:defRPr>
            </a:lvl1pPr>
          </a:lstStyle>
          <a:p>
            <a:pPr lvl="0"/>
            <a:r>
              <a:rPr lang="sv-SE" dirty="0"/>
              <a:t>Rubrik</a:t>
            </a:r>
          </a:p>
        </p:txBody>
      </p:sp>
    </p:spTree>
    <p:extLst>
      <p:ext uri="{BB962C8B-B14F-4D97-AF65-F5344CB8AC3E}">
        <p14:creationId xmlns:p14="http://schemas.microsoft.com/office/powerpoint/2010/main" val="1573270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bild grön ">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2025-01-15</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7" name="Platshållare för text 16">
            <a:extLst>
              <a:ext uri="{FF2B5EF4-FFF2-40B4-BE49-F238E27FC236}">
                <a16:creationId xmlns:a16="http://schemas.microsoft.com/office/drawing/2014/main" id="{3331C3CC-AFB9-3E7A-CD6A-9BA79C6EBD1A}"/>
              </a:ext>
            </a:extLst>
          </p:cNvPr>
          <p:cNvSpPr>
            <a:spLocks noGrp="1"/>
          </p:cNvSpPr>
          <p:nvPr>
            <p:ph type="body" sz="quarter" idx="13" hasCustomPrompt="1"/>
          </p:nvPr>
        </p:nvSpPr>
        <p:spPr>
          <a:xfrm>
            <a:off x="838201" y="4896197"/>
            <a:ext cx="10287004" cy="844204"/>
          </a:xfrm>
        </p:spPr>
        <p:txBody>
          <a:bodyPr>
            <a:noAutofit/>
          </a:bodyPr>
          <a:lstStyle>
            <a:lvl1pPr marL="0" indent="0">
              <a:buNone/>
              <a:defRPr sz="2400">
                <a:solidFill>
                  <a:schemeClr val="accent2"/>
                </a:solidFill>
              </a:defRPr>
            </a:lvl1pPr>
            <a:lvl3pPr marL="914400" indent="0">
              <a:buNone/>
              <a:defRPr/>
            </a:lvl3pPr>
          </a:lstStyle>
          <a:p>
            <a:pPr lvl="0"/>
            <a:r>
              <a:rPr lang="sv-SE" sz="2400" dirty="0"/>
              <a:t>Underrubrik</a:t>
            </a:r>
          </a:p>
        </p:txBody>
      </p:sp>
      <p:sp>
        <p:nvSpPr>
          <p:cNvPr id="8" name="Platshållare för text 18">
            <a:extLst>
              <a:ext uri="{FF2B5EF4-FFF2-40B4-BE49-F238E27FC236}">
                <a16:creationId xmlns:a16="http://schemas.microsoft.com/office/drawing/2014/main" id="{D4FF5AC6-9C8B-FCB3-6356-A8822456664B}"/>
              </a:ext>
            </a:extLst>
          </p:cNvPr>
          <p:cNvSpPr>
            <a:spLocks noGrp="1"/>
          </p:cNvSpPr>
          <p:nvPr>
            <p:ph type="body" sz="quarter" idx="14" hasCustomPrompt="1"/>
          </p:nvPr>
        </p:nvSpPr>
        <p:spPr>
          <a:xfrm>
            <a:off x="838198" y="2685826"/>
            <a:ext cx="10287002" cy="2145418"/>
          </a:xfrm>
        </p:spPr>
        <p:txBody>
          <a:bodyPr anchor="b">
            <a:noAutofit/>
          </a:bodyPr>
          <a:lstStyle>
            <a:lvl1pPr marL="0" indent="0">
              <a:buNone/>
              <a:defRPr sz="7200" b="0">
                <a:solidFill>
                  <a:schemeClr val="accent2"/>
                </a:solidFill>
                <a:latin typeface="+mj-lt"/>
              </a:defRPr>
            </a:lvl1pPr>
          </a:lstStyle>
          <a:p>
            <a:pPr lvl="0"/>
            <a:r>
              <a:rPr lang="sv-SE" dirty="0"/>
              <a:t>Rubrik</a:t>
            </a:r>
          </a:p>
        </p:txBody>
      </p:sp>
    </p:spTree>
    <p:extLst>
      <p:ext uri="{BB962C8B-B14F-4D97-AF65-F5344CB8AC3E}">
        <p14:creationId xmlns:p14="http://schemas.microsoft.com/office/powerpoint/2010/main" val="4261706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ubrik, innehåll och bild med ram 2">
    <p:bg>
      <p:bgPr>
        <a:solidFill>
          <a:srgbClr val="FFEB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None/>
              <a:defRPr sz="20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2025-01-15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214812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410547" y="2439529"/>
            <a:ext cx="11370906" cy="3574439"/>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5B6D1AA-23E4-78A9-3D4F-EAA63E52F436}"/>
              </a:ext>
            </a:extLst>
          </p:cNvPr>
          <p:cNvSpPr>
            <a:spLocks noGrp="1"/>
          </p:cNvSpPr>
          <p:nvPr>
            <p:ph type="dt" sz="half" idx="10"/>
          </p:nvPr>
        </p:nvSpPr>
        <p:spPr/>
        <p:txBody>
          <a:bodyPr/>
          <a:lstStyle/>
          <a:p>
            <a:fld id="{9C5C3358-106F-4A3A-8507-6544091CE7EB}" type="datetime1">
              <a:rPr lang="sv-SE" smtClean="0"/>
              <a:t>2025-01-15</a:t>
            </a:fld>
            <a:endParaRPr lang="sv-SE"/>
          </a:p>
        </p:txBody>
      </p:sp>
      <p:sp>
        <p:nvSpPr>
          <p:cNvPr id="10" name="Platshållare för sidfot 9">
            <a:extLst>
              <a:ext uri="{FF2B5EF4-FFF2-40B4-BE49-F238E27FC236}">
                <a16:creationId xmlns:a16="http://schemas.microsoft.com/office/drawing/2014/main" id="{0F70FD8E-AF24-D383-E932-A62BCD6CC861}"/>
              </a:ext>
            </a:extLst>
          </p:cNvPr>
          <p:cNvSpPr>
            <a:spLocks noGrp="1"/>
          </p:cNvSpPr>
          <p:nvPr>
            <p:ph type="ftr" sz="quarter" idx="11"/>
          </p:nvPr>
        </p:nvSpPr>
        <p:spPr/>
        <p:txBody>
          <a:bodyPr/>
          <a:lstStyle/>
          <a:p>
            <a:r>
              <a:rPr lang="sv-SE"/>
              <a:t>Sidfot</a:t>
            </a:r>
          </a:p>
        </p:txBody>
      </p:sp>
      <p:sp>
        <p:nvSpPr>
          <p:cNvPr id="11" name="Platshållare för bildnummer 10">
            <a:extLst>
              <a:ext uri="{FF2B5EF4-FFF2-40B4-BE49-F238E27FC236}">
                <a16:creationId xmlns:a16="http://schemas.microsoft.com/office/drawing/2014/main" id="{D3089D46-ACE7-DD03-5C3D-19DA2BF32DD9}"/>
              </a:ext>
            </a:extLst>
          </p:cNvPr>
          <p:cNvSpPr>
            <a:spLocks noGrp="1"/>
          </p:cNvSpPr>
          <p:nvPr>
            <p:ph type="sldNum" sz="quarter" idx="12"/>
          </p:nvPr>
        </p:nvSpPr>
        <p:spPr/>
        <p:txBody>
          <a:bodyPr/>
          <a:lstStyle/>
          <a:p>
            <a:fld id="{130DDE8C-17E0-4539-9C15-C1E9D231907F}" type="slidenum">
              <a:rPr lang="sv-SE" smtClean="0"/>
              <a:pPr/>
              <a:t>‹#›</a:t>
            </a:fld>
            <a:endParaRPr lang="sv-SE"/>
          </a:p>
        </p:txBody>
      </p:sp>
      <p:sp>
        <p:nvSpPr>
          <p:cNvPr id="12" name="Rubrik 11">
            <a:extLst>
              <a:ext uri="{FF2B5EF4-FFF2-40B4-BE49-F238E27FC236}">
                <a16:creationId xmlns:a16="http://schemas.microsoft.com/office/drawing/2014/main" id="{F419F65B-B0D5-F0B7-4073-F138499AA0A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37482883"/>
      </p:ext>
    </p:extLst>
  </p:cSld>
  <p:clrMapOvr>
    <a:masterClrMapping/>
  </p:clrMapOvr>
  <p:extLst>
    <p:ext uri="{DCECCB84-F9BA-43D5-87BE-67443E8EF086}">
      <p15:sldGuideLst xmlns:p15="http://schemas.microsoft.com/office/powerpoint/2012/main">
        <p15:guide id="3" pos="25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ubrik, innehåll och bild med ram 1">
    <p:bg>
      <p:bgPr>
        <a:solidFill>
          <a:srgbClr val="FFEBE8"/>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74D07D-CB4D-B35F-0B20-45DCD1B9AB45}"/>
              </a:ext>
            </a:extLst>
          </p:cNvPr>
          <p:cNvSpPr/>
          <p:nvPr userDrawn="1"/>
        </p:nvSpPr>
        <p:spPr>
          <a:xfrm>
            <a:off x="6096000" y="0"/>
            <a:ext cx="6110816" cy="6858000"/>
          </a:xfrm>
          <a:prstGeom prst="rect">
            <a:avLst/>
          </a:prstGeom>
          <a:solidFill>
            <a:srgbClr val="FFCE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3"/>
              </a:solidFill>
            </a:endParaRPr>
          </a:p>
        </p:txBody>
      </p:sp>
      <p:sp>
        <p:nvSpPr>
          <p:cNvPr id="2" name="Rubrik 1">
            <a:extLst>
              <a:ext uri="{FF2B5EF4-FFF2-40B4-BE49-F238E27FC236}">
                <a16:creationId xmlns:a16="http://schemas.microsoft.com/office/drawing/2014/main" id="{9DBE40FD-2325-BF40-48CC-B1A8DF4CA2A7}"/>
              </a:ext>
            </a:extLst>
          </p:cNvPr>
          <p:cNvSpPr>
            <a:spLocks noGrp="1"/>
          </p:cNvSpPr>
          <p:nvPr>
            <p:ph type="title" hasCustomPrompt="1"/>
          </p:nvPr>
        </p:nvSpPr>
        <p:spPr>
          <a:xfrm>
            <a:off x="839788" y="1878439"/>
            <a:ext cx="4860396" cy="1237130"/>
          </a:xfrm>
        </p:spPr>
        <p:txBody>
          <a:bodyPr anchor="b">
            <a:noAutofit/>
          </a:bodyPr>
          <a:lstStyle>
            <a:lvl1pPr>
              <a:defRPr sz="4000">
                <a:solidFill>
                  <a:schemeClr val="accent3"/>
                </a:solidFill>
                <a:latin typeface="AvenirNext LT Pro Bold" panose="020B0504020202020204" pitchFamily="34" charset="0"/>
              </a:defRPr>
            </a:lvl1pPr>
          </a:lstStyle>
          <a:p>
            <a:r>
              <a:rPr lang="sv-SE" dirty="0"/>
              <a:t>Rubrik</a:t>
            </a:r>
          </a:p>
        </p:txBody>
      </p:sp>
      <p:sp>
        <p:nvSpPr>
          <p:cNvPr id="4" name="Platshållare för text 3">
            <a:extLst>
              <a:ext uri="{FF2B5EF4-FFF2-40B4-BE49-F238E27FC236}">
                <a16:creationId xmlns:a16="http://schemas.microsoft.com/office/drawing/2014/main" id="{2DEC3975-7BC9-B261-A0E3-328B657FE551}"/>
              </a:ext>
            </a:extLst>
          </p:cNvPr>
          <p:cNvSpPr>
            <a:spLocks noGrp="1"/>
          </p:cNvSpPr>
          <p:nvPr>
            <p:ph type="body" sz="half" idx="2" hasCustomPrompt="1"/>
          </p:nvPr>
        </p:nvSpPr>
        <p:spPr>
          <a:xfrm>
            <a:off x="839787" y="3187285"/>
            <a:ext cx="4860396" cy="3128991"/>
          </a:xfrm>
        </p:spPr>
        <p:txBody>
          <a:bodyPr/>
          <a:lstStyle>
            <a:lvl1pPr marL="0" indent="0">
              <a:buFont typeface="Arial" panose="020B0604020202020204" pitchFamily="34" charset="0"/>
              <a:buNone/>
              <a:defRPr sz="20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Text</a:t>
            </a:r>
          </a:p>
        </p:txBody>
      </p:sp>
      <p:sp>
        <p:nvSpPr>
          <p:cNvPr id="3" name="Platshållare för bild 2">
            <a:extLst>
              <a:ext uri="{FF2B5EF4-FFF2-40B4-BE49-F238E27FC236}">
                <a16:creationId xmlns:a16="http://schemas.microsoft.com/office/drawing/2014/main" id="{343804D4-A302-E55B-9C5B-E03AE864B563}"/>
              </a:ext>
            </a:extLst>
          </p:cNvPr>
          <p:cNvSpPr>
            <a:spLocks noGrp="1"/>
          </p:cNvSpPr>
          <p:nvPr>
            <p:ph type="pic" idx="1"/>
          </p:nvPr>
        </p:nvSpPr>
        <p:spPr>
          <a:xfrm>
            <a:off x="6483926" y="376890"/>
            <a:ext cx="5327073" cy="6104219"/>
          </a:xfrm>
        </p:spPr>
        <p:txBody>
          <a:bodyPr>
            <a:normAutofit/>
          </a:bodyPr>
          <a:lstStyle>
            <a:lvl1pPr marL="0" indent="0" algn="ctr">
              <a:buNone/>
              <a:defRPr sz="11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5" name="Platshållare för datum 4">
            <a:extLst>
              <a:ext uri="{FF2B5EF4-FFF2-40B4-BE49-F238E27FC236}">
                <a16:creationId xmlns:a16="http://schemas.microsoft.com/office/drawing/2014/main" id="{18BCE5F6-72BA-0BCE-9D1D-210EFAEAE6A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accent3"/>
                </a:solidFill>
              </a:defRPr>
            </a:lvl1pPr>
          </a:lstStyle>
          <a:p>
            <a:fld id="{BCB86B00-AC76-46B7-A4AF-AA234FF7AF4B}" type="datetime1">
              <a:rPr lang="sv-SE" smtClean="0"/>
              <a:pPr/>
              <a:t>2025-01-15</a:t>
            </a:fld>
            <a:endParaRPr lang="sv-SE"/>
          </a:p>
        </p:txBody>
      </p:sp>
      <p:sp>
        <p:nvSpPr>
          <p:cNvPr id="6" name="Platshållare för sidfot 5">
            <a:extLst>
              <a:ext uri="{FF2B5EF4-FFF2-40B4-BE49-F238E27FC236}">
                <a16:creationId xmlns:a16="http://schemas.microsoft.com/office/drawing/2014/main" id="{BA60F41B-C4ED-8C07-3401-0E1758FCAF8A}"/>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accent3"/>
                </a:solidFill>
              </a:defRPr>
            </a:lvl1pPr>
          </a:lstStyle>
          <a:p>
            <a:r>
              <a:rPr lang="sv-SE"/>
              <a:t>Sidfottext</a:t>
            </a:r>
          </a:p>
        </p:txBody>
      </p:sp>
      <p:sp>
        <p:nvSpPr>
          <p:cNvPr id="7" name="Platshållare för bildnummer 6">
            <a:extLst>
              <a:ext uri="{FF2B5EF4-FFF2-40B4-BE49-F238E27FC236}">
                <a16:creationId xmlns:a16="http://schemas.microsoft.com/office/drawing/2014/main" id="{45AC636A-9B62-AC75-614D-850098111644}"/>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accent3"/>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37228886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ubrik, under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BD3A2D-C3B8-62B8-AF1E-AD8EC831B9E5}"/>
              </a:ext>
            </a:extLst>
          </p:cNvPr>
          <p:cNvSpPr>
            <a:spLocks noGrp="1"/>
          </p:cNvSpPr>
          <p:nvPr>
            <p:ph type="title" hasCustomPrompt="1"/>
          </p:nvPr>
        </p:nvSpPr>
        <p:spPr>
          <a:xfrm>
            <a:off x="839788" y="2395569"/>
            <a:ext cx="10517188" cy="720000"/>
          </a:xfrm>
        </p:spPr>
        <p:txBody>
          <a:bodyPr anchor="b">
            <a:noAutofit/>
          </a:bodyPr>
          <a:lstStyle>
            <a:lvl1pPr>
              <a:defRPr sz="4000">
                <a:latin typeface="AvenirNext LT Pro Bold" panose="020B0504020202020204" pitchFamily="34" charset="0"/>
              </a:defRPr>
            </a:lvl1pPr>
          </a:lstStyle>
          <a:p>
            <a:r>
              <a:rPr lang="sv-SE" dirty="0"/>
              <a:t>Rubrik</a:t>
            </a:r>
          </a:p>
        </p:txBody>
      </p:sp>
      <p:sp>
        <p:nvSpPr>
          <p:cNvPr id="3" name="Platshållare för text 2">
            <a:extLst>
              <a:ext uri="{FF2B5EF4-FFF2-40B4-BE49-F238E27FC236}">
                <a16:creationId xmlns:a16="http://schemas.microsoft.com/office/drawing/2014/main" id="{240E6226-F84A-5475-055B-ADE93C881BBC}"/>
              </a:ext>
            </a:extLst>
          </p:cNvPr>
          <p:cNvSpPr>
            <a:spLocks noGrp="1"/>
          </p:cNvSpPr>
          <p:nvPr>
            <p:ph type="body" idx="1" hasCustomPrompt="1"/>
          </p:nvPr>
        </p:nvSpPr>
        <p:spPr>
          <a:xfrm>
            <a:off x="839787" y="3187287"/>
            <a:ext cx="5157787" cy="434228"/>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a:extLst>
              <a:ext uri="{FF2B5EF4-FFF2-40B4-BE49-F238E27FC236}">
                <a16:creationId xmlns:a16="http://schemas.microsoft.com/office/drawing/2014/main" id="{23C54E97-E763-5645-7922-2BB02727C456}"/>
              </a:ext>
            </a:extLst>
          </p:cNvPr>
          <p:cNvSpPr>
            <a:spLocks noGrp="1"/>
          </p:cNvSpPr>
          <p:nvPr>
            <p:ph sz="half" idx="2" hasCustomPrompt="1"/>
          </p:nvPr>
        </p:nvSpPr>
        <p:spPr>
          <a:xfrm>
            <a:off x="838199" y="3685435"/>
            <a:ext cx="5157787" cy="2623157"/>
          </a:xfrm>
        </p:spPr>
        <p:txBody>
          <a:bodyPr vert="horz" lIns="91440" tIns="45720" rIns="91440" bIns="45720" rtlCol="0">
            <a:noAutofit/>
          </a:bodyPr>
          <a:lstStyle>
            <a:lvl1pPr>
              <a:defRPr lang="sv-SE" sz="2200" dirty="0"/>
            </a:lvl1pPr>
          </a:lstStyle>
          <a:p>
            <a:pPr lvl="0">
              <a:spcBef>
                <a:spcPts val="1400"/>
              </a:spcBef>
            </a:pPr>
            <a:r>
              <a:rPr lang="sv-SE" dirty="0"/>
              <a:t>Punkt</a:t>
            </a:r>
          </a:p>
        </p:txBody>
      </p:sp>
      <p:sp>
        <p:nvSpPr>
          <p:cNvPr id="5" name="Platshållare för text 4">
            <a:extLst>
              <a:ext uri="{FF2B5EF4-FFF2-40B4-BE49-F238E27FC236}">
                <a16:creationId xmlns:a16="http://schemas.microsoft.com/office/drawing/2014/main" id="{C59457F5-0317-53E5-88C0-332642591F37}"/>
              </a:ext>
            </a:extLst>
          </p:cNvPr>
          <p:cNvSpPr>
            <a:spLocks noGrp="1"/>
          </p:cNvSpPr>
          <p:nvPr>
            <p:ph type="body" sz="quarter" idx="3" hasCustomPrompt="1"/>
          </p:nvPr>
        </p:nvSpPr>
        <p:spPr>
          <a:xfrm>
            <a:off x="6172199" y="3187285"/>
            <a:ext cx="5183188" cy="434229"/>
          </a:xfrm>
        </p:spPr>
        <p:txBody>
          <a:bodyPr anchor="ctr">
            <a:noAutofit/>
          </a:bodyPr>
          <a:lstStyle>
            <a:lvl1pPr marL="0" indent="0">
              <a:buNone/>
              <a:defRPr sz="2400" b="0" i="0">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a:extLst>
              <a:ext uri="{FF2B5EF4-FFF2-40B4-BE49-F238E27FC236}">
                <a16:creationId xmlns:a16="http://schemas.microsoft.com/office/drawing/2014/main" id="{3136394C-F88B-388F-7B44-9D3864B4F25F}"/>
              </a:ext>
            </a:extLst>
          </p:cNvPr>
          <p:cNvSpPr>
            <a:spLocks noGrp="1"/>
          </p:cNvSpPr>
          <p:nvPr>
            <p:ph sz="quarter" idx="4" hasCustomPrompt="1"/>
          </p:nvPr>
        </p:nvSpPr>
        <p:spPr>
          <a:xfrm>
            <a:off x="6172199" y="3685433"/>
            <a:ext cx="5183188" cy="2623157"/>
          </a:xfrm>
        </p:spPr>
        <p:txBody>
          <a:bodyPr>
            <a:noAutofit/>
          </a:bodyPr>
          <a:lstStyle>
            <a:lvl1pPr>
              <a:spcBef>
                <a:spcPts val="1400"/>
              </a:spcBef>
              <a:defRPr sz="2200"/>
            </a:lvl1pPr>
            <a:lvl2pPr>
              <a:defRPr sz="1600"/>
            </a:lvl2pPr>
            <a:lvl3pPr>
              <a:defRPr sz="1600"/>
            </a:lvl3pPr>
            <a:lvl4pPr>
              <a:defRPr sz="1600"/>
            </a:lvl4pPr>
            <a:lvl5pPr>
              <a:defRPr sz="1600"/>
            </a:lvl5pPr>
          </a:lstStyle>
          <a:p>
            <a:pPr lvl="0"/>
            <a:r>
              <a:rPr lang="sv-SE"/>
              <a:t>Punkt</a:t>
            </a:r>
          </a:p>
        </p:txBody>
      </p:sp>
      <p:sp>
        <p:nvSpPr>
          <p:cNvPr id="7" name="Platshållare för datum 6">
            <a:extLst>
              <a:ext uri="{FF2B5EF4-FFF2-40B4-BE49-F238E27FC236}">
                <a16:creationId xmlns:a16="http://schemas.microsoft.com/office/drawing/2014/main" id="{5FBEBD62-6F09-D6F3-BAA0-C3C1499B6B6E}"/>
              </a:ext>
              <a:ext uri="{C183D7F6-B498-43B3-948B-1728B52AA6E4}">
                <adec:decorative xmlns:adec="http://schemas.microsoft.com/office/drawing/2017/decorative" val="1"/>
              </a:ext>
            </a:extLst>
          </p:cNvPr>
          <p:cNvSpPr>
            <a:spLocks noGrp="1"/>
          </p:cNvSpPr>
          <p:nvPr>
            <p:ph type="dt" sz="half" idx="10"/>
          </p:nvPr>
        </p:nvSpPr>
        <p:spPr/>
        <p:txBody>
          <a:bodyPr>
            <a:noAutofit/>
          </a:bodyPr>
          <a:lstStyle/>
          <a:p>
            <a:fld id="{7F208342-5794-471C-9928-C29A6B39020D}" type="datetime1">
              <a:rPr lang="sv-SE" smtClean="0"/>
              <a:t>2025-01-15</a:t>
            </a:fld>
            <a:endParaRPr lang="sv-SE"/>
          </a:p>
        </p:txBody>
      </p:sp>
      <p:sp>
        <p:nvSpPr>
          <p:cNvPr id="8" name="Platshållare för sidfot 7">
            <a:extLst>
              <a:ext uri="{FF2B5EF4-FFF2-40B4-BE49-F238E27FC236}">
                <a16:creationId xmlns:a16="http://schemas.microsoft.com/office/drawing/2014/main" id="{63B9F0E4-33BA-36C9-94D4-F1833BC60241}"/>
              </a:ext>
              <a:ext uri="{C183D7F6-B498-43B3-948B-1728B52AA6E4}">
                <adec:decorative xmlns:adec="http://schemas.microsoft.com/office/drawing/2017/decorative" val="1"/>
              </a:ext>
            </a:extLst>
          </p:cNvPr>
          <p:cNvSpPr>
            <a:spLocks noGrp="1"/>
          </p:cNvSpPr>
          <p:nvPr>
            <p:ph type="ftr" sz="quarter" idx="11"/>
          </p:nvPr>
        </p:nvSpPr>
        <p:spPr/>
        <p:txBody>
          <a:bodyPr>
            <a:noAutofit/>
          </a:bodyPr>
          <a:lstStyle/>
          <a:p>
            <a:r>
              <a:rPr lang="sv-SE"/>
              <a:t>Sidfottext</a:t>
            </a:r>
          </a:p>
        </p:txBody>
      </p:sp>
      <p:sp>
        <p:nvSpPr>
          <p:cNvPr id="9" name="Platshållare för bildnummer 8">
            <a:extLst>
              <a:ext uri="{FF2B5EF4-FFF2-40B4-BE49-F238E27FC236}">
                <a16:creationId xmlns:a16="http://schemas.microsoft.com/office/drawing/2014/main" id="{1DBD612E-E8DF-683B-2AEF-25FD3D2B7C96}"/>
              </a:ex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0EA8761A-F05C-4F01-AE76-2EF79F772060}" type="slidenum">
              <a:rPr lang="sv-SE" smtClean="0"/>
              <a:t>‹#›</a:t>
            </a:fld>
            <a:endParaRPr lang="sv-SE"/>
          </a:p>
        </p:txBody>
      </p:sp>
    </p:spTree>
    <p:extLst>
      <p:ext uri="{BB962C8B-B14F-4D97-AF65-F5344CB8AC3E}">
        <p14:creationId xmlns:p14="http://schemas.microsoft.com/office/powerpoint/2010/main" val="2800787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ubrik">
    <p:bg>
      <p:bgPr>
        <a:solidFill>
          <a:srgbClr val="F7F2EB"/>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06F26-AA62-DC77-6D81-51E1E37756EC}"/>
              </a:ext>
            </a:extLst>
          </p:cNvPr>
          <p:cNvSpPr>
            <a:spLocks noGrp="1"/>
          </p:cNvSpPr>
          <p:nvPr>
            <p:ph type="title" hasCustomPrompt="1"/>
          </p:nvPr>
        </p:nvSpPr>
        <p:spPr>
          <a:xfrm>
            <a:off x="839788" y="1790006"/>
            <a:ext cx="4947401" cy="1325563"/>
          </a:xfrm>
        </p:spPr>
        <p:txBody>
          <a:bodyPr anchor="t">
            <a:noAutofit/>
          </a:bodyPr>
          <a:lstStyle>
            <a:lvl1pPr>
              <a:defRPr sz="4000">
                <a:solidFill>
                  <a:schemeClr val="tx1"/>
                </a:solidFill>
              </a:defRPr>
            </a:lvl1pPr>
          </a:lstStyle>
          <a:p>
            <a:r>
              <a:rPr lang="sv-SE" dirty="0"/>
              <a:t>Rubrik</a:t>
            </a:r>
          </a:p>
        </p:txBody>
      </p:sp>
      <p:sp>
        <p:nvSpPr>
          <p:cNvPr id="3" name="Platshållare för datum 2">
            <a:extLst>
              <a:ext uri="{FF2B5EF4-FFF2-40B4-BE49-F238E27FC236}">
                <a16:creationId xmlns:a16="http://schemas.microsoft.com/office/drawing/2014/main" id="{0EACEB5A-C13E-77A7-81F0-AF722F507B3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tx1"/>
                </a:solidFill>
              </a:defRPr>
            </a:lvl1pPr>
          </a:lstStyle>
          <a:p>
            <a:fld id="{21EE4F49-EC76-4C2C-9B73-2EBF0DD89402}" type="datetime1">
              <a:rPr lang="sv-SE" smtClean="0"/>
              <a:pPr/>
              <a:t>2025-01-15</a:t>
            </a:fld>
            <a:endParaRPr lang="sv-SE"/>
          </a:p>
        </p:txBody>
      </p:sp>
      <p:sp>
        <p:nvSpPr>
          <p:cNvPr id="4" name="Platshållare för sidfot 3">
            <a:extLst>
              <a:ext uri="{FF2B5EF4-FFF2-40B4-BE49-F238E27FC236}">
                <a16:creationId xmlns:a16="http://schemas.microsoft.com/office/drawing/2014/main" id="{D9B4CC4B-BBBA-B3E1-B5BE-4336E1BC7D11}"/>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sv-SE"/>
              <a:t>Sidfottext</a:t>
            </a:r>
          </a:p>
        </p:txBody>
      </p:sp>
      <p:sp>
        <p:nvSpPr>
          <p:cNvPr id="5" name="Platshållare för bildnummer 4">
            <a:extLst>
              <a:ext uri="{FF2B5EF4-FFF2-40B4-BE49-F238E27FC236}">
                <a16:creationId xmlns:a16="http://schemas.microsoft.com/office/drawing/2014/main" id="{687755E0-6C68-55E2-93B7-3C2332903D0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EA8761A-F05C-4F01-AE76-2EF79F772060}" type="slidenum">
              <a:rPr lang="sv-SE" smtClean="0"/>
              <a:pPr/>
              <a:t>‹#›</a:t>
            </a:fld>
            <a:endParaRPr lang="sv-SE"/>
          </a:p>
        </p:txBody>
      </p:sp>
    </p:spTree>
    <p:extLst>
      <p:ext uri="{BB962C8B-B14F-4D97-AF65-F5344CB8AC3E}">
        <p14:creationId xmlns:p14="http://schemas.microsoft.com/office/powerpoint/2010/main" val="1400824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ycket text, grön, två spalter">
    <p:bg>
      <p:bgPr>
        <a:solidFill>
          <a:srgbClr val="DFEFEB"/>
        </a:solidFill>
        <a:effectLst/>
      </p:bgPr>
    </p:bg>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E8D30CB8-789E-E4EA-6C90-00D932559B63}"/>
              </a:ext>
            </a:extLst>
          </p:cNvPr>
          <p:cNvSpPr>
            <a:spLocks noGrp="1"/>
          </p:cNvSpPr>
          <p:nvPr>
            <p:ph type="dt" sz="half" idx="10"/>
          </p:nvPr>
        </p:nvSpPr>
        <p:spPr>
          <a:xfrm>
            <a:off x="838200" y="6356350"/>
            <a:ext cx="2743200" cy="365125"/>
          </a:xfrm>
        </p:spPr>
        <p:txBody>
          <a:bodyPr/>
          <a:lstStyle>
            <a:lvl1pPr>
              <a:defRPr>
                <a:solidFill>
                  <a:schemeClr val="accent2"/>
                </a:solidFill>
              </a:defRPr>
            </a:lvl1pPr>
          </a:lstStyle>
          <a:p>
            <a:fld id="{8E7D24E2-704C-4D37-BA3F-3A87B7C16133}" type="datetimeFigureOut">
              <a:rPr lang="sv-SE" smtClean="0"/>
              <a:pPr/>
              <a:t>2025-01-15</a:t>
            </a:fld>
            <a:endParaRPr lang="sv-SE" dirty="0"/>
          </a:p>
        </p:txBody>
      </p:sp>
      <p:sp>
        <p:nvSpPr>
          <p:cNvPr id="8" name="Platshållare för sidfot 4">
            <a:extLst>
              <a:ext uri="{FF2B5EF4-FFF2-40B4-BE49-F238E27FC236}">
                <a16:creationId xmlns:a16="http://schemas.microsoft.com/office/drawing/2014/main" id="{FDFABFDD-E413-3DD7-BDDB-A8B64EDAC9FA}"/>
              </a:ext>
            </a:extLst>
          </p:cNvPr>
          <p:cNvSpPr>
            <a:spLocks noGrp="1"/>
          </p:cNvSpPr>
          <p:nvPr>
            <p:ph type="ftr" sz="quarter" idx="11"/>
          </p:nvPr>
        </p:nvSpPr>
        <p:spPr>
          <a:xfrm>
            <a:off x="4038600" y="6356350"/>
            <a:ext cx="4114800" cy="365125"/>
          </a:xfrm>
        </p:spPr>
        <p:txBody>
          <a:bodyPr/>
          <a:lstStyle>
            <a:lvl1pPr>
              <a:defRPr>
                <a:solidFill>
                  <a:schemeClr val="accent2"/>
                </a:solidFill>
              </a:defRPr>
            </a:lvl1pPr>
          </a:lstStyle>
          <a:p>
            <a:endParaRPr lang="sv-SE"/>
          </a:p>
        </p:txBody>
      </p:sp>
      <p:sp>
        <p:nvSpPr>
          <p:cNvPr id="9" name="Platshållare för bildnummer 5">
            <a:extLst>
              <a:ext uri="{FF2B5EF4-FFF2-40B4-BE49-F238E27FC236}">
                <a16:creationId xmlns:a16="http://schemas.microsoft.com/office/drawing/2014/main" id="{73AE64A3-1937-C4AA-5206-D625D85D9E81}"/>
              </a:ext>
            </a:extLst>
          </p:cNvPr>
          <p:cNvSpPr>
            <a:spLocks noGrp="1"/>
          </p:cNvSpPr>
          <p:nvPr>
            <p:ph type="sldNum" sz="quarter" idx="12"/>
          </p:nvPr>
        </p:nvSpPr>
        <p:spPr>
          <a:xfrm>
            <a:off x="8610600" y="6356350"/>
            <a:ext cx="2743200" cy="365125"/>
          </a:xfrm>
        </p:spPr>
        <p:txBody>
          <a:bodyPr/>
          <a:lstStyle>
            <a:lvl1pPr>
              <a:defRPr>
                <a:solidFill>
                  <a:schemeClr val="accent2"/>
                </a:solidFill>
              </a:defRPr>
            </a:lvl1pPr>
          </a:lstStyle>
          <a:p>
            <a:fld id="{D88021E2-E97B-4976-AF53-1A9B1E45C5FA}" type="slidenum">
              <a:rPr lang="sv-SE" smtClean="0"/>
              <a:pPr/>
              <a:t>‹#›</a:t>
            </a:fld>
            <a:endParaRPr lang="sv-SE"/>
          </a:p>
        </p:txBody>
      </p:sp>
      <p:sp>
        <p:nvSpPr>
          <p:cNvPr id="12" name="Platshållare för text 10">
            <a:extLst>
              <a:ext uri="{FF2B5EF4-FFF2-40B4-BE49-F238E27FC236}">
                <a16:creationId xmlns:a16="http://schemas.microsoft.com/office/drawing/2014/main" id="{F7D0F1BB-9F9C-4070-C35A-8957881BA8BF}"/>
              </a:ext>
            </a:extLst>
          </p:cNvPr>
          <p:cNvSpPr>
            <a:spLocks noGrp="1"/>
          </p:cNvSpPr>
          <p:nvPr>
            <p:ph type="body" sz="quarter" idx="15" hasCustomPrompt="1"/>
          </p:nvPr>
        </p:nvSpPr>
        <p:spPr>
          <a:xfrm>
            <a:off x="839789" y="2395569"/>
            <a:ext cx="9269506" cy="720000"/>
          </a:xfrm>
        </p:spPr>
        <p:txBody>
          <a:bodyPr anchor="b">
            <a:noAutofit/>
          </a:bodyPr>
          <a:lstStyle>
            <a:lvl1pPr marL="0" indent="0">
              <a:buNone/>
              <a:defRPr sz="4400" b="0">
                <a:solidFill>
                  <a:schemeClr val="accent2"/>
                </a:solidFill>
                <a:latin typeface="+mj-lt"/>
              </a:defRPr>
            </a:lvl1pPr>
            <a:lvl2pPr marL="457200" indent="0">
              <a:buNone/>
              <a:defRPr/>
            </a:lvl2pPr>
          </a:lstStyle>
          <a:p>
            <a:pPr lvl="0"/>
            <a:r>
              <a:rPr lang="sv-SE" dirty="0"/>
              <a:t>Rubrik</a:t>
            </a:r>
          </a:p>
        </p:txBody>
      </p:sp>
      <p:sp>
        <p:nvSpPr>
          <p:cNvPr id="3" name="Platshållare för innehåll 14">
            <a:extLst>
              <a:ext uri="{FF2B5EF4-FFF2-40B4-BE49-F238E27FC236}">
                <a16:creationId xmlns:a16="http://schemas.microsoft.com/office/drawing/2014/main" id="{A7B54159-EA31-8122-9F43-9203DC60690F}"/>
              </a:ext>
            </a:extLst>
          </p:cNvPr>
          <p:cNvSpPr>
            <a:spLocks noGrp="1"/>
          </p:cNvSpPr>
          <p:nvPr>
            <p:ph sz="quarter" idx="16" hasCustomPrompt="1"/>
          </p:nvPr>
        </p:nvSpPr>
        <p:spPr>
          <a:xfrm>
            <a:off x="839788" y="3187286"/>
            <a:ext cx="4482354" cy="3121305"/>
          </a:xfrm>
        </p:spPr>
        <p:txBody>
          <a:bodyPr>
            <a:noAutofit/>
          </a:bodyPr>
          <a:lstStyle>
            <a:lvl1pPr marL="0" indent="0">
              <a:buFont typeface="Arial" panose="020B0604020202020204" pitchFamily="34" charset="0"/>
              <a:buChar char="•"/>
              <a:defRPr sz="2400">
                <a:solidFill>
                  <a:schemeClr val="accent2"/>
                </a:solidFill>
              </a:defRPr>
            </a:lvl1pPr>
            <a:lvl2pPr>
              <a:defRPr sz="2000">
                <a:solidFill>
                  <a:schemeClr val="accent2"/>
                </a:solidFill>
              </a:defRPr>
            </a:lvl2pPr>
            <a:lvl3pPr>
              <a:defRPr sz="2000">
                <a:solidFill>
                  <a:schemeClr val="accent2"/>
                </a:solidFill>
              </a:defRPr>
            </a:lvl3pPr>
            <a:lvl4pPr>
              <a:defRPr sz="2000">
                <a:solidFill>
                  <a:schemeClr val="accent2"/>
                </a:solidFill>
              </a:defRPr>
            </a:lvl4pPr>
            <a:lvl5pPr>
              <a:defRPr sz="2000">
                <a:solidFill>
                  <a:schemeClr val="accent2"/>
                </a:solidFill>
              </a:defRPr>
            </a:lvl5pPr>
            <a:lvl6pPr>
              <a:defRPr sz="2000">
                <a:solidFill>
                  <a:schemeClr val="accent2"/>
                </a:solidFill>
              </a:defRPr>
            </a:lvl6pPr>
            <a:lvl7pPr>
              <a:defRPr sz="2000">
                <a:solidFill>
                  <a:schemeClr val="accent2"/>
                </a:solidFill>
              </a:defRPr>
            </a:lvl7pPr>
            <a:lvl8pPr>
              <a:defRPr sz="2000">
                <a:solidFill>
                  <a:schemeClr val="accent2"/>
                </a:solidFill>
              </a:defRPr>
            </a:lvl8pPr>
            <a:lvl9pPr>
              <a:defRPr>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 eller annat innehåll</a:t>
            </a:r>
          </a:p>
        </p:txBody>
      </p:sp>
      <p:sp>
        <p:nvSpPr>
          <p:cNvPr id="4" name="Platshållare för innehåll 14">
            <a:extLst>
              <a:ext uri="{FF2B5EF4-FFF2-40B4-BE49-F238E27FC236}">
                <a16:creationId xmlns:a16="http://schemas.microsoft.com/office/drawing/2014/main" id="{FF0D07E4-102F-DBC2-3B77-AE3FE523AB8B}"/>
              </a:ext>
            </a:extLst>
          </p:cNvPr>
          <p:cNvSpPr>
            <a:spLocks noGrp="1"/>
          </p:cNvSpPr>
          <p:nvPr>
            <p:ph sz="quarter" idx="18" hasCustomPrompt="1"/>
          </p:nvPr>
        </p:nvSpPr>
        <p:spPr>
          <a:xfrm>
            <a:off x="5626941" y="3187285"/>
            <a:ext cx="4482354" cy="3121305"/>
          </a:xfrm>
        </p:spPr>
        <p:txBody>
          <a:bodyPr>
            <a:noAutofit/>
          </a:bodyPr>
          <a:lstStyle>
            <a:lvl1pPr marL="0" indent="0">
              <a:buFont typeface="Arial" panose="020B0604020202020204" pitchFamily="34" charset="0"/>
              <a:buChar char="•"/>
              <a:defRPr sz="2400">
                <a:solidFill>
                  <a:schemeClr val="accent2"/>
                </a:solidFill>
              </a:defRPr>
            </a:lvl1pPr>
            <a:lvl2pPr>
              <a:defRPr sz="2000">
                <a:solidFill>
                  <a:schemeClr val="accent2"/>
                </a:solidFill>
              </a:defRPr>
            </a:lvl2pPr>
            <a:lvl3pPr>
              <a:defRPr sz="2000">
                <a:solidFill>
                  <a:schemeClr val="accent2"/>
                </a:solidFill>
              </a:defRPr>
            </a:lvl3pPr>
            <a:lvl4pPr>
              <a:defRPr sz="2000">
                <a:solidFill>
                  <a:schemeClr val="accent2"/>
                </a:solidFill>
              </a:defRPr>
            </a:lvl4pPr>
            <a:lvl5pPr>
              <a:defRPr sz="2000">
                <a:solidFill>
                  <a:schemeClr val="accent2"/>
                </a:solidFill>
              </a:defRPr>
            </a:lvl5pPr>
            <a:lvl6pPr>
              <a:defRPr sz="2000">
                <a:solidFill>
                  <a:schemeClr val="accent2"/>
                </a:solidFill>
              </a:defRPr>
            </a:lvl6pPr>
            <a:lvl7pPr>
              <a:defRPr sz="2000">
                <a:solidFill>
                  <a:schemeClr val="accent2"/>
                </a:solidFill>
              </a:defRPr>
            </a:lvl7pPr>
            <a:lvl8pPr>
              <a:defRPr sz="2000">
                <a:solidFill>
                  <a:schemeClr val="accent2"/>
                </a:solidFill>
              </a:defRPr>
            </a:lvl8pPr>
            <a:lvl9pPr>
              <a:defRPr sz="2000">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 eller annat innehåll</a:t>
            </a:r>
          </a:p>
        </p:txBody>
      </p:sp>
    </p:spTree>
    <p:extLst>
      <p:ext uri="{BB962C8B-B14F-4D97-AF65-F5344CB8AC3E}">
        <p14:creationId xmlns:p14="http://schemas.microsoft.com/office/powerpoint/2010/main" val="33602963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grön, en spalt">
    <p:bg>
      <p:bgPr>
        <a:solidFill>
          <a:srgbClr val="DFEFEB"/>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5A6E465-C25D-A7A3-7EF2-615E62A92C49}"/>
              </a:ext>
            </a:extLst>
          </p:cNvPr>
          <p:cNvSpPr>
            <a:spLocks noGrp="1"/>
          </p:cNvSpPr>
          <p:nvPr>
            <p:ph type="dt" sz="half" idx="10"/>
          </p:nvPr>
        </p:nvSpPr>
        <p:spPr/>
        <p:txBody>
          <a:bodyPr/>
          <a:lstStyle>
            <a:lvl1pPr>
              <a:defRPr>
                <a:solidFill>
                  <a:schemeClr val="accent2"/>
                </a:solidFill>
              </a:defRPr>
            </a:lvl1pPr>
          </a:lstStyle>
          <a:p>
            <a:fld id="{8E7D24E2-704C-4D37-BA3F-3A87B7C16133}" type="datetimeFigureOut">
              <a:rPr lang="sv-SE" smtClean="0"/>
              <a:pPr/>
              <a:t>2025-01-15</a:t>
            </a:fld>
            <a:endParaRPr lang="sv-SE"/>
          </a:p>
        </p:txBody>
      </p:sp>
      <p:sp>
        <p:nvSpPr>
          <p:cNvPr id="5" name="Platshållare för sidfot 4">
            <a:extLst>
              <a:ext uri="{FF2B5EF4-FFF2-40B4-BE49-F238E27FC236}">
                <a16:creationId xmlns:a16="http://schemas.microsoft.com/office/drawing/2014/main" id="{45DC0A25-9534-A193-D576-70049C634AD4}"/>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D8DE994E-6983-C5FA-24CC-9E1F3B1D3709}"/>
              </a:ext>
            </a:extLst>
          </p:cNvPr>
          <p:cNvSpPr>
            <a:spLocks noGrp="1"/>
          </p:cNvSpPr>
          <p:nvPr>
            <p:ph type="sldNum" sz="quarter" idx="12"/>
          </p:nvPr>
        </p:nvSpPr>
        <p:spPr/>
        <p:txBody>
          <a:bodyPr/>
          <a:lstStyle>
            <a:lvl1pPr>
              <a:defRPr>
                <a:solidFill>
                  <a:schemeClr val="accent2"/>
                </a:solidFill>
              </a:defRPr>
            </a:lvl1pPr>
          </a:lstStyle>
          <a:p>
            <a:fld id="{D88021E2-E97B-4976-AF53-1A9B1E45C5FA}" type="slidenum">
              <a:rPr lang="sv-SE" smtClean="0"/>
              <a:pPr/>
              <a:t>‹#›</a:t>
            </a:fld>
            <a:endParaRPr lang="sv-SE"/>
          </a:p>
        </p:txBody>
      </p:sp>
      <p:sp>
        <p:nvSpPr>
          <p:cNvPr id="3" name="Platshållare för text 10">
            <a:extLst>
              <a:ext uri="{FF2B5EF4-FFF2-40B4-BE49-F238E27FC236}">
                <a16:creationId xmlns:a16="http://schemas.microsoft.com/office/drawing/2014/main" id="{3CD29033-FAE7-ADE4-763C-031B74A6253D}"/>
              </a:ext>
            </a:extLst>
          </p:cNvPr>
          <p:cNvSpPr>
            <a:spLocks noGrp="1"/>
          </p:cNvSpPr>
          <p:nvPr>
            <p:ph type="body" sz="quarter" idx="13" hasCustomPrompt="1"/>
          </p:nvPr>
        </p:nvSpPr>
        <p:spPr>
          <a:xfrm>
            <a:off x="839789" y="2395569"/>
            <a:ext cx="7313610" cy="720000"/>
          </a:xfrm>
        </p:spPr>
        <p:txBody>
          <a:bodyPr anchor="b">
            <a:noAutofit/>
          </a:bodyPr>
          <a:lstStyle>
            <a:lvl1pPr marL="0" indent="0">
              <a:buNone/>
              <a:defRPr sz="4400" b="0">
                <a:solidFill>
                  <a:schemeClr val="accent2"/>
                </a:solidFill>
                <a:latin typeface="+mj-lt"/>
              </a:defRPr>
            </a:lvl1pPr>
            <a:lvl2pPr marL="457200" indent="0">
              <a:buNone/>
              <a:defRPr/>
            </a:lvl2pPr>
          </a:lstStyle>
          <a:p>
            <a:pPr lvl="0"/>
            <a:r>
              <a:rPr lang="sv-SE" dirty="0"/>
              <a:t>Rubrik</a:t>
            </a:r>
          </a:p>
        </p:txBody>
      </p:sp>
      <p:sp>
        <p:nvSpPr>
          <p:cNvPr id="7" name="Platshållare för innehåll 14">
            <a:extLst>
              <a:ext uri="{FF2B5EF4-FFF2-40B4-BE49-F238E27FC236}">
                <a16:creationId xmlns:a16="http://schemas.microsoft.com/office/drawing/2014/main" id="{24A9BCE8-EBA8-6FC6-458E-2E0574D5D9DE}"/>
              </a:ext>
            </a:extLst>
          </p:cNvPr>
          <p:cNvSpPr>
            <a:spLocks noGrp="1"/>
          </p:cNvSpPr>
          <p:nvPr>
            <p:ph sz="quarter" idx="16" hasCustomPrompt="1"/>
          </p:nvPr>
        </p:nvSpPr>
        <p:spPr>
          <a:xfrm>
            <a:off x="839788" y="3187286"/>
            <a:ext cx="7313610" cy="3028579"/>
          </a:xfrm>
        </p:spPr>
        <p:txBody>
          <a:bodyPr>
            <a:noAutofit/>
          </a:bodyPr>
          <a:lstStyle>
            <a:lvl1pPr marL="0" indent="0">
              <a:buFont typeface="Arial" panose="020B0604020202020204" pitchFamily="34" charset="0"/>
              <a:buNone/>
              <a:defRPr sz="2200">
                <a:solidFill>
                  <a:schemeClr val="accent2"/>
                </a:solidFill>
              </a:defRPr>
            </a:lvl1pPr>
            <a:lvl2pPr>
              <a:defRPr sz="20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sv-SE" dirty="0"/>
              <a:t>Text eller annat innehåll</a:t>
            </a:r>
          </a:p>
          <a:p>
            <a:pPr marL="342900" marR="0" lvl="0" indent="-342900" algn="l" defTabSz="914400" rtl="0" eaLnBrk="1" fontAlgn="auto" latinLnBrk="0" hangingPunct="1">
              <a:lnSpc>
                <a:spcPct val="90000"/>
              </a:lnSpc>
              <a:spcBef>
                <a:spcPts val="1000"/>
              </a:spcBef>
              <a:spcAft>
                <a:spcPts val="0"/>
              </a:spcAft>
              <a:buClrTx/>
              <a:buSzTx/>
              <a:tabLst/>
              <a:defRPr/>
            </a:pPr>
            <a:endParaRPr lang="sv-SE" dirty="0"/>
          </a:p>
        </p:txBody>
      </p:sp>
    </p:spTree>
    <p:extLst>
      <p:ext uri="{BB962C8B-B14F-4D97-AF65-F5344CB8AC3E}">
        <p14:creationId xmlns:p14="http://schemas.microsoft.com/office/powerpoint/2010/main" val="1349297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B7182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4F034860-27A3-4E52-AFC2-F3026E99AD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874" y="325861"/>
            <a:ext cx="9448801" cy="6532139"/>
          </a:xfrm>
          <a:prstGeom prst="rect">
            <a:avLst/>
          </a:prstGeom>
        </p:spPr>
      </p:pic>
      <p:sp>
        <p:nvSpPr>
          <p:cNvPr id="2" name="Rubrik 1">
            <a:extLst>
              <a:ext uri="{FF2B5EF4-FFF2-40B4-BE49-F238E27FC236}">
                <a16:creationId xmlns:a16="http://schemas.microsoft.com/office/drawing/2014/main" id="{AAF9228C-046D-40EC-9E6D-E6846EF5C109}"/>
              </a:ext>
            </a:extLst>
          </p:cNvPr>
          <p:cNvSpPr>
            <a:spLocks noGrp="1"/>
          </p:cNvSpPr>
          <p:nvPr>
            <p:ph type="ctrTitle"/>
          </p:nvPr>
        </p:nvSpPr>
        <p:spPr>
          <a:xfrm>
            <a:off x="1524000" y="1122363"/>
            <a:ext cx="9144000" cy="2387600"/>
          </a:xfrm>
        </p:spPr>
        <p:txBody>
          <a:bodyPr anchor="b"/>
          <a:lstStyle>
            <a:lvl1pPr algn="ctr">
              <a:defRPr sz="6000" b="1">
                <a:solidFill>
                  <a:schemeClr val="bg1"/>
                </a:solidFill>
                <a:latin typeface="Tw Cen MT" panose="020B0602020104020603" pitchFamily="34" charset="0"/>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F9D63507-5702-40AF-9B59-780095F54BC1}"/>
              </a:ext>
            </a:extLst>
          </p:cNvPr>
          <p:cNvSpPr>
            <a:spLocks noGrp="1"/>
          </p:cNvSpPr>
          <p:nvPr>
            <p:ph type="subTitle" idx="1"/>
          </p:nvPr>
        </p:nvSpPr>
        <p:spPr>
          <a:xfrm>
            <a:off x="1524000" y="3602038"/>
            <a:ext cx="9144000" cy="1655762"/>
          </a:xfrm>
        </p:spPr>
        <p:txBody>
          <a:bodyPr>
            <a:normAutofit/>
          </a:bodyPr>
          <a:lstStyle>
            <a:lvl1pPr marL="0" indent="0" algn="ctr">
              <a:buNone/>
              <a:defRPr sz="3200">
                <a:solidFill>
                  <a:schemeClr val="bg1"/>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67DD0989-B40B-455E-B868-44A5A4303391}"/>
              </a:ext>
            </a:extLst>
          </p:cNvPr>
          <p:cNvSpPr>
            <a:spLocks noGrp="1"/>
          </p:cNvSpPr>
          <p:nvPr>
            <p:ph type="dt" sz="half" idx="10"/>
          </p:nvPr>
        </p:nvSpPr>
        <p:spPr>
          <a:xfrm>
            <a:off x="371475" y="6045207"/>
            <a:ext cx="2743200" cy="365125"/>
          </a:xfrm>
        </p:spPr>
        <p:txBody>
          <a:bodyPr/>
          <a:lstStyle>
            <a:lvl1pPr>
              <a:defRPr>
                <a:solidFill>
                  <a:schemeClr val="bg1"/>
                </a:solidFill>
                <a:latin typeface="Tw Cen MT" panose="020B0602020104020603" pitchFamily="34" charset="0"/>
              </a:defRPr>
            </a:lvl1pPr>
          </a:lstStyle>
          <a:p>
            <a:fld id="{3896089D-3F02-4B11-A760-FD3AABA920A8}" type="datetimeFigureOut">
              <a:rPr lang="sv-SE" smtClean="0"/>
              <a:pPr/>
              <a:t>2025-01-15</a:t>
            </a:fld>
            <a:endParaRPr lang="sv-SE" dirty="0"/>
          </a:p>
        </p:txBody>
      </p:sp>
      <p:pic>
        <p:nvPicPr>
          <p:cNvPr id="12" name="Bildobjekt 11" descr="En bild som visar text, clipart&#10;&#10;Automatiskt genererad beskrivning">
            <a:extLst>
              <a:ext uri="{FF2B5EF4-FFF2-40B4-BE49-F238E27FC236}">
                <a16:creationId xmlns:a16="http://schemas.microsoft.com/office/drawing/2014/main" id="{0C252DAF-380C-45E4-AA52-2695113443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7851" y="5628813"/>
            <a:ext cx="2312634" cy="832789"/>
          </a:xfrm>
          <a:prstGeom prst="rect">
            <a:avLst/>
          </a:prstGeom>
        </p:spPr>
      </p:pic>
    </p:spTree>
    <p:extLst>
      <p:ext uri="{BB962C8B-B14F-4D97-AF65-F5344CB8AC3E}">
        <p14:creationId xmlns:p14="http://schemas.microsoft.com/office/powerpoint/2010/main" val="13830676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9BC293-B491-4819-8ECB-2BD84B5D699C}"/>
              </a:ext>
            </a:extLst>
          </p:cNvPr>
          <p:cNvSpPr>
            <a:spLocks noGrp="1"/>
          </p:cNvSpPr>
          <p:nvPr>
            <p:ph type="title"/>
          </p:nvPr>
        </p:nvSpPr>
        <p:spPr>
          <a:xfrm>
            <a:off x="831850" y="576263"/>
            <a:ext cx="10515600" cy="2852737"/>
          </a:xfrm>
        </p:spPr>
        <p:txBody>
          <a:bodyPr anchor="b"/>
          <a:lstStyle>
            <a:lvl1pPr>
              <a:defRPr sz="6000"/>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C65451D4-3DFD-411C-8406-92C72EC8B91F}"/>
              </a:ext>
            </a:extLst>
          </p:cNvPr>
          <p:cNvSpPr>
            <a:spLocks noGrp="1"/>
          </p:cNvSpPr>
          <p:nvPr>
            <p:ph type="body" idx="1"/>
          </p:nvPr>
        </p:nvSpPr>
        <p:spPr>
          <a:xfrm>
            <a:off x="831850" y="35607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5C9B18E-C6A3-4792-B0BD-82BA2B06F1DD}"/>
              </a:ext>
            </a:extLst>
          </p:cNvPr>
          <p:cNvSpPr>
            <a:spLocks noGrp="1"/>
          </p:cNvSpPr>
          <p:nvPr>
            <p:ph type="dt" sz="half" idx="10"/>
          </p:nvPr>
        </p:nvSpPr>
        <p:spPr/>
        <p:txBody>
          <a:bodyPr/>
          <a:lstStyle/>
          <a:p>
            <a:fld id="{3896089D-3F02-4B11-A760-FD3AABA920A8}" type="datetimeFigureOut">
              <a:rPr lang="sv-SE" smtClean="0"/>
              <a:t>2025-01-15</a:t>
            </a:fld>
            <a:endParaRPr lang="sv-SE"/>
          </a:p>
        </p:txBody>
      </p:sp>
    </p:spTree>
    <p:extLst>
      <p:ext uri="{BB962C8B-B14F-4D97-AF65-F5344CB8AC3E}">
        <p14:creationId xmlns:p14="http://schemas.microsoft.com/office/powerpoint/2010/main" val="2984592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8FABB4-E9E8-4169-8F79-5144CC42EC29}"/>
              </a:ext>
            </a:extLst>
          </p:cNvPr>
          <p:cNvSpPr>
            <a:spLocks noGrp="1"/>
          </p:cNvSpPr>
          <p:nvPr>
            <p:ph type="title"/>
          </p:nvPr>
        </p:nvSpPr>
        <p:spPr/>
        <p:txBody>
          <a:bodyPr/>
          <a:lstStyle>
            <a:lvl1pPr algn="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0A5D54D-A4DC-4074-9B4F-A9B8DFA8800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4FC77B-56F2-4437-A1AF-667D202121BC}"/>
              </a:ext>
            </a:extLst>
          </p:cNvPr>
          <p:cNvSpPr>
            <a:spLocks noGrp="1"/>
          </p:cNvSpPr>
          <p:nvPr>
            <p:ph type="dt" sz="half" idx="10"/>
          </p:nvPr>
        </p:nvSpPr>
        <p:spPr/>
        <p:txBody>
          <a:bodyPr/>
          <a:lstStyle/>
          <a:p>
            <a:fld id="{3896089D-3F02-4B11-A760-FD3AABA920A8}" type="datetimeFigureOut">
              <a:rPr lang="sv-SE" smtClean="0"/>
              <a:t>2025-01-15</a:t>
            </a:fld>
            <a:endParaRPr lang="sv-SE"/>
          </a:p>
        </p:txBody>
      </p:sp>
      <p:sp>
        <p:nvSpPr>
          <p:cNvPr id="5" name="Platshållare för sidfot 4">
            <a:extLst>
              <a:ext uri="{FF2B5EF4-FFF2-40B4-BE49-F238E27FC236}">
                <a16:creationId xmlns:a16="http://schemas.microsoft.com/office/drawing/2014/main" id="{ED1160F1-8AE8-4D0A-AC9A-1989D874FED2}"/>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868321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EA4805-67FA-463B-96F5-DA98E7CFD8D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168C182-403C-4EC4-ADFD-0EF3121FAC0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548E19CC-CB03-4BC3-A197-E4C96547985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CC42ECE-66B4-4A58-AE63-CEA356CD4DA0}"/>
              </a:ext>
            </a:extLst>
          </p:cNvPr>
          <p:cNvSpPr>
            <a:spLocks noGrp="1"/>
          </p:cNvSpPr>
          <p:nvPr>
            <p:ph type="dt" sz="half" idx="10"/>
          </p:nvPr>
        </p:nvSpPr>
        <p:spPr/>
        <p:txBody>
          <a:bodyPr/>
          <a:lstStyle/>
          <a:p>
            <a:fld id="{3896089D-3F02-4B11-A760-FD3AABA920A8}" type="datetimeFigureOut">
              <a:rPr lang="sv-SE" smtClean="0"/>
              <a:t>2025-01-15</a:t>
            </a:fld>
            <a:endParaRPr lang="sv-SE"/>
          </a:p>
        </p:txBody>
      </p:sp>
      <p:sp>
        <p:nvSpPr>
          <p:cNvPr id="6" name="Platshållare för sidfot 5">
            <a:extLst>
              <a:ext uri="{FF2B5EF4-FFF2-40B4-BE49-F238E27FC236}">
                <a16:creationId xmlns:a16="http://schemas.microsoft.com/office/drawing/2014/main" id="{C97FD911-729A-46B7-AB9B-C3B9467DDD45}"/>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182453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681FFC-1A64-46E0-8684-499F790C9E1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E4D6D5A-F268-414D-BDD3-28F9E45969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A6736A9-FD7A-4E8C-BD94-AD22B74FBF9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4F5166F-5543-4E68-A1CD-602CBE70C2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7A7EFDF-B60B-4EC2-A8EE-51E6D6F66EF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3B25575-60D8-4398-B876-54C097483E06}"/>
              </a:ext>
            </a:extLst>
          </p:cNvPr>
          <p:cNvSpPr>
            <a:spLocks noGrp="1"/>
          </p:cNvSpPr>
          <p:nvPr>
            <p:ph type="dt" sz="half" idx="10"/>
          </p:nvPr>
        </p:nvSpPr>
        <p:spPr/>
        <p:txBody>
          <a:bodyPr/>
          <a:lstStyle/>
          <a:p>
            <a:fld id="{3896089D-3F02-4B11-A760-FD3AABA920A8}" type="datetimeFigureOut">
              <a:rPr lang="sv-SE" smtClean="0"/>
              <a:t>2025-01-15</a:t>
            </a:fld>
            <a:endParaRPr lang="sv-SE"/>
          </a:p>
        </p:txBody>
      </p:sp>
      <p:sp>
        <p:nvSpPr>
          <p:cNvPr id="8" name="Platshållare för sidfot 7">
            <a:extLst>
              <a:ext uri="{FF2B5EF4-FFF2-40B4-BE49-F238E27FC236}">
                <a16:creationId xmlns:a16="http://schemas.microsoft.com/office/drawing/2014/main" id="{182C7FD3-FB6C-4FAF-B8E4-DE342C45137B}"/>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77468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normAutofit/>
          </a:bodyPr>
          <a:lstStyle>
            <a:lvl1pPr>
              <a:defRPr sz="4400" b="1">
                <a:solidFill>
                  <a:schemeClr val="tx2"/>
                </a:solidFill>
              </a:defRPr>
            </a:lvl1pPr>
          </a:lstStyle>
          <a:p>
            <a:r>
              <a:rPr lang="sv-SE"/>
              <a:t>Klicka här för att ändra format</a:t>
            </a:r>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8" name="Platshållare för datum 7">
            <a:extLst>
              <a:ext uri="{FF2B5EF4-FFF2-40B4-BE49-F238E27FC236}">
                <a16:creationId xmlns:a16="http://schemas.microsoft.com/office/drawing/2014/main" id="{BE6CDBAA-E30D-94B2-B737-9DD6AB549DC0}"/>
              </a:ext>
            </a:extLst>
          </p:cNvPr>
          <p:cNvSpPr>
            <a:spLocks noGrp="1"/>
          </p:cNvSpPr>
          <p:nvPr>
            <p:ph type="dt" sz="half" idx="10"/>
          </p:nvPr>
        </p:nvSpPr>
        <p:spPr/>
        <p:txBody>
          <a:bodyPr/>
          <a:lstStyle/>
          <a:p>
            <a:fld id="{B8A55B58-765D-4E56-A561-1FFBE190F123}" type="datetime1">
              <a:rPr lang="sv-SE" smtClean="0"/>
              <a:t>2025-01-15</a:t>
            </a:fld>
            <a:endParaRPr lang="sv-SE"/>
          </a:p>
        </p:txBody>
      </p:sp>
      <p:sp>
        <p:nvSpPr>
          <p:cNvPr id="9" name="Platshållare för sidfot 8">
            <a:extLst>
              <a:ext uri="{FF2B5EF4-FFF2-40B4-BE49-F238E27FC236}">
                <a16:creationId xmlns:a16="http://schemas.microsoft.com/office/drawing/2014/main" id="{56FFFA48-3C29-D025-07E7-D2E33D4321FE}"/>
              </a:ext>
            </a:extLst>
          </p:cNvPr>
          <p:cNvSpPr>
            <a:spLocks noGrp="1"/>
          </p:cNvSpPr>
          <p:nvPr>
            <p:ph type="ftr" sz="quarter" idx="11"/>
          </p:nvPr>
        </p:nvSpPr>
        <p:spPr/>
        <p:txBody>
          <a:bodyPr/>
          <a:lstStyle/>
          <a:p>
            <a:r>
              <a:rPr lang="sv-SE"/>
              <a:t>Sidfot</a:t>
            </a:r>
          </a:p>
        </p:txBody>
      </p:sp>
      <p:sp>
        <p:nvSpPr>
          <p:cNvPr id="15" name="Platshållare för bildnummer 14">
            <a:extLst>
              <a:ext uri="{FF2B5EF4-FFF2-40B4-BE49-F238E27FC236}">
                <a16:creationId xmlns:a16="http://schemas.microsoft.com/office/drawing/2014/main" id="{090EB81C-0FAD-6E7A-7970-F630A8E375D1}"/>
              </a:ext>
            </a:extLst>
          </p:cNvPr>
          <p:cNvSpPr>
            <a:spLocks noGrp="1"/>
          </p:cNvSpPr>
          <p:nvPr>
            <p:ph type="sldNum" sz="quarter" idx="12"/>
          </p:nvPr>
        </p:nvSpPr>
        <p:spPr/>
        <p:txBody>
          <a:bodyPr/>
          <a:lstStyle/>
          <a:p>
            <a:fld id="{130DDE8C-17E0-4539-9C15-C1E9D231907F}" type="slidenum">
              <a:rPr lang="sv-SE" smtClean="0"/>
              <a:pPr/>
              <a:t>‹#›</a:t>
            </a:fld>
            <a:endParaRPr lang="sv-SE"/>
          </a:p>
        </p:txBody>
      </p:sp>
    </p:spTree>
    <p:extLst>
      <p:ext uri="{BB962C8B-B14F-4D97-AF65-F5344CB8AC3E}">
        <p14:creationId xmlns:p14="http://schemas.microsoft.com/office/powerpoint/2010/main" val="2785830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4B6CB5C-BBF3-4AEE-A276-1D70FB2F5B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9747" y="1240176"/>
            <a:ext cx="6192253" cy="4377647"/>
          </a:xfrm>
          <a:prstGeom prst="rect">
            <a:avLst/>
          </a:prstGeom>
        </p:spPr>
      </p:pic>
      <p:sp>
        <p:nvSpPr>
          <p:cNvPr id="2" name="Rubrik 1">
            <a:extLst>
              <a:ext uri="{FF2B5EF4-FFF2-40B4-BE49-F238E27FC236}">
                <a16:creationId xmlns:a16="http://schemas.microsoft.com/office/drawing/2014/main" id="{C84F4E7C-3D25-44EA-AE93-579D049AA2D6}"/>
              </a:ext>
            </a:extLst>
          </p:cNvPr>
          <p:cNvSpPr>
            <a:spLocks noGrp="1"/>
          </p:cNvSpPr>
          <p:nvPr>
            <p:ph type="title"/>
          </p:nvPr>
        </p:nvSpPr>
        <p:spPr>
          <a:xfrm>
            <a:off x="525463" y="867861"/>
            <a:ext cx="10515600" cy="1325563"/>
          </a:xfrm>
        </p:spPr>
        <p:txBody>
          <a:bodyPr>
            <a:normAutofit/>
          </a:bodyPr>
          <a:lstStyle>
            <a:lvl1pPr>
              <a:defRPr sz="3200" b="1"/>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2D07AA3A-238D-4352-9F56-E4570D0822C1}"/>
              </a:ext>
            </a:extLst>
          </p:cNvPr>
          <p:cNvSpPr>
            <a:spLocks noGrp="1"/>
          </p:cNvSpPr>
          <p:nvPr>
            <p:ph type="dt" sz="half" idx="10"/>
          </p:nvPr>
        </p:nvSpPr>
        <p:spPr/>
        <p:txBody>
          <a:bodyPr/>
          <a:lstStyle/>
          <a:p>
            <a:fld id="{3896089D-3F02-4B11-A760-FD3AABA920A8}" type="datetimeFigureOut">
              <a:rPr lang="sv-SE" smtClean="0"/>
              <a:pPr/>
              <a:t>2025-01-15</a:t>
            </a:fld>
            <a:endParaRPr lang="sv-SE" dirty="0"/>
          </a:p>
        </p:txBody>
      </p:sp>
      <p:sp>
        <p:nvSpPr>
          <p:cNvPr id="4" name="Platshållare för sidfot 3">
            <a:extLst>
              <a:ext uri="{FF2B5EF4-FFF2-40B4-BE49-F238E27FC236}">
                <a16:creationId xmlns:a16="http://schemas.microsoft.com/office/drawing/2014/main" id="{F459A269-B313-4CF8-9B83-1098C8CCC9E3}"/>
              </a:ext>
            </a:extLst>
          </p:cNvPr>
          <p:cNvSpPr>
            <a:spLocks noGrp="1"/>
          </p:cNvSpPr>
          <p:nvPr>
            <p:ph type="ftr" sz="quarter" idx="11"/>
          </p:nvPr>
        </p:nvSpPr>
        <p:spPr/>
        <p:txBody>
          <a:bodyPr/>
          <a:lstStyle/>
          <a:p>
            <a:endParaRPr lang="sv-SE" dirty="0"/>
          </a:p>
        </p:txBody>
      </p:sp>
      <p:sp>
        <p:nvSpPr>
          <p:cNvPr id="8" name="Platshållare för text 7">
            <a:extLst>
              <a:ext uri="{FF2B5EF4-FFF2-40B4-BE49-F238E27FC236}">
                <a16:creationId xmlns:a16="http://schemas.microsoft.com/office/drawing/2014/main" id="{50621D49-6054-40FC-881E-3F9089E4D323}"/>
              </a:ext>
            </a:extLst>
          </p:cNvPr>
          <p:cNvSpPr>
            <a:spLocks noGrp="1"/>
          </p:cNvSpPr>
          <p:nvPr>
            <p:ph type="body" sz="quarter" idx="12"/>
          </p:nvPr>
        </p:nvSpPr>
        <p:spPr>
          <a:xfrm>
            <a:off x="525463" y="2193424"/>
            <a:ext cx="7627937" cy="36020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11639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DA84CCE-2C79-4FD1-BD8D-59BC285C7A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99" y="2275221"/>
            <a:ext cx="5817732" cy="4112878"/>
          </a:xfrm>
          <a:prstGeom prst="rect">
            <a:avLst/>
          </a:prstGeom>
        </p:spPr>
      </p:pic>
      <p:sp>
        <p:nvSpPr>
          <p:cNvPr id="2" name="Rubrik 1">
            <a:extLst>
              <a:ext uri="{FF2B5EF4-FFF2-40B4-BE49-F238E27FC236}">
                <a16:creationId xmlns:a16="http://schemas.microsoft.com/office/drawing/2014/main" id="{02AEBD98-3639-4AA5-A924-05A123775D93}"/>
              </a:ext>
            </a:extLst>
          </p:cNvPr>
          <p:cNvSpPr>
            <a:spLocks noGrp="1"/>
          </p:cNvSpPr>
          <p:nvPr>
            <p:ph type="title"/>
          </p:nvPr>
        </p:nvSpPr>
        <p:spPr>
          <a:xfrm>
            <a:off x="4050631" y="902409"/>
            <a:ext cx="7772399" cy="1325563"/>
          </a:xfrm>
        </p:spPr>
        <p:txBody>
          <a:bodyPr>
            <a:normAutofit/>
          </a:bodyPr>
          <a:lstStyle>
            <a:lvl1pPr algn="l">
              <a:defRPr sz="3200" b="1"/>
            </a:lvl1p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98B9B207-D25C-4EC8-95AE-FC26CBE24569}"/>
              </a:ext>
            </a:extLst>
          </p:cNvPr>
          <p:cNvSpPr>
            <a:spLocks noGrp="1"/>
          </p:cNvSpPr>
          <p:nvPr>
            <p:ph type="dt" sz="half" idx="10"/>
          </p:nvPr>
        </p:nvSpPr>
        <p:spPr/>
        <p:txBody>
          <a:bodyPr/>
          <a:lstStyle/>
          <a:p>
            <a:fld id="{3896089D-3F02-4B11-A760-FD3AABA920A8}" type="datetimeFigureOut">
              <a:rPr lang="sv-SE" smtClean="0"/>
              <a:pPr/>
              <a:t>2025-01-15</a:t>
            </a:fld>
            <a:endParaRPr lang="sv-SE" dirty="0"/>
          </a:p>
        </p:txBody>
      </p:sp>
      <p:sp>
        <p:nvSpPr>
          <p:cNvPr id="4" name="Platshållare för sidfot 3">
            <a:extLst>
              <a:ext uri="{FF2B5EF4-FFF2-40B4-BE49-F238E27FC236}">
                <a16:creationId xmlns:a16="http://schemas.microsoft.com/office/drawing/2014/main" id="{F97EFEF2-D3A0-4156-8C35-7D894890506B}"/>
              </a:ext>
            </a:extLst>
          </p:cNvPr>
          <p:cNvSpPr>
            <a:spLocks noGrp="1"/>
          </p:cNvSpPr>
          <p:nvPr>
            <p:ph type="ftr" sz="quarter" idx="11"/>
          </p:nvPr>
        </p:nvSpPr>
        <p:spPr/>
        <p:txBody>
          <a:bodyPr/>
          <a:lstStyle/>
          <a:p>
            <a:endParaRPr lang="sv-SE" dirty="0"/>
          </a:p>
        </p:txBody>
      </p:sp>
      <p:sp>
        <p:nvSpPr>
          <p:cNvPr id="8" name="Platshållare för text 7">
            <a:extLst>
              <a:ext uri="{FF2B5EF4-FFF2-40B4-BE49-F238E27FC236}">
                <a16:creationId xmlns:a16="http://schemas.microsoft.com/office/drawing/2014/main" id="{966644FD-2A86-4B5A-BA83-C078E367498C}"/>
              </a:ext>
            </a:extLst>
          </p:cNvPr>
          <p:cNvSpPr>
            <a:spLocks noGrp="1"/>
          </p:cNvSpPr>
          <p:nvPr>
            <p:ph type="body" sz="quarter" idx="12"/>
          </p:nvPr>
        </p:nvSpPr>
        <p:spPr>
          <a:xfrm>
            <a:off x="4050631" y="2227972"/>
            <a:ext cx="7772400" cy="32337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23462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B9FE81-4D15-4752-AEE6-026EB5E492B0}"/>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85A7EF20-178D-4704-BD97-7BDC97621D22}"/>
              </a:ext>
            </a:extLst>
          </p:cNvPr>
          <p:cNvSpPr>
            <a:spLocks noGrp="1"/>
          </p:cNvSpPr>
          <p:nvPr>
            <p:ph type="dt" sz="half" idx="10"/>
          </p:nvPr>
        </p:nvSpPr>
        <p:spPr/>
        <p:txBody>
          <a:bodyPr/>
          <a:lstStyle/>
          <a:p>
            <a:fld id="{3896089D-3F02-4B11-A760-FD3AABA920A8}" type="datetimeFigureOut">
              <a:rPr lang="sv-SE" smtClean="0"/>
              <a:t>2025-01-15</a:t>
            </a:fld>
            <a:endParaRPr lang="sv-SE"/>
          </a:p>
        </p:txBody>
      </p:sp>
      <p:sp>
        <p:nvSpPr>
          <p:cNvPr id="4" name="Platshållare för sidfot 3">
            <a:extLst>
              <a:ext uri="{FF2B5EF4-FFF2-40B4-BE49-F238E27FC236}">
                <a16:creationId xmlns:a16="http://schemas.microsoft.com/office/drawing/2014/main" id="{CFD88395-A94A-40B3-81D3-BDC12AF9B57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4193402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9446572-2709-42BA-A3FB-004D96ECF8DD}"/>
              </a:ext>
            </a:extLst>
          </p:cNvPr>
          <p:cNvSpPr>
            <a:spLocks noGrp="1"/>
          </p:cNvSpPr>
          <p:nvPr>
            <p:ph type="dt" sz="half" idx="10"/>
          </p:nvPr>
        </p:nvSpPr>
        <p:spPr/>
        <p:txBody>
          <a:bodyPr/>
          <a:lstStyle/>
          <a:p>
            <a:fld id="{3896089D-3F02-4B11-A760-FD3AABA920A8}" type="datetimeFigureOut">
              <a:rPr lang="sv-SE" smtClean="0"/>
              <a:t>2025-01-15</a:t>
            </a:fld>
            <a:endParaRPr lang="sv-SE"/>
          </a:p>
        </p:txBody>
      </p:sp>
      <p:sp>
        <p:nvSpPr>
          <p:cNvPr id="3" name="Platshållare för sidfot 2">
            <a:extLst>
              <a:ext uri="{FF2B5EF4-FFF2-40B4-BE49-F238E27FC236}">
                <a16:creationId xmlns:a16="http://schemas.microsoft.com/office/drawing/2014/main" id="{F8F2B44B-E560-4F18-9088-B8F533ACEE7E}"/>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55269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10547" y="2461329"/>
            <a:ext cx="5609253" cy="3652423"/>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199" y="2461329"/>
            <a:ext cx="5609253" cy="3652423"/>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2CD385D3-0334-4DCD-B861-C542A40B60E9}" type="datetime1">
              <a:rPr lang="sv-SE" smtClean="0"/>
              <a:t>2025-01-15</a:t>
            </a:fld>
            <a:endParaRPr lang="sv-SE"/>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a:p>
        </p:txBody>
      </p:sp>
      <p:sp>
        <p:nvSpPr>
          <p:cNvPr id="6" name="Rubrik 5">
            <a:extLst>
              <a:ext uri="{FF2B5EF4-FFF2-40B4-BE49-F238E27FC236}">
                <a16:creationId xmlns:a16="http://schemas.microsoft.com/office/drawing/2014/main" id="{E092A276-343F-BEA9-5AD9-1D2069A7DFE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7030716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10548" y="2477256"/>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10548" y="3291644"/>
            <a:ext cx="5587028" cy="3302872"/>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2477256"/>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199" y="3291644"/>
            <a:ext cx="5609253" cy="3302872"/>
          </a:xfrm>
        </p:spPr>
        <p:txBody>
          <a:bodyPr/>
          <a:lstStyle>
            <a:lvl1pPr>
              <a:defRPr sz="2400"/>
            </a:lvl1pPr>
            <a:lvl2pPr>
              <a:defRPr sz="22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datum 7">
            <a:extLst>
              <a:ext uri="{FF2B5EF4-FFF2-40B4-BE49-F238E27FC236}">
                <a16:creationId xmlns:a16="http://schemas.microsoft.com/office/drawing/2014/main" id="{C42C84FB-F8CC-993B-156B-0021EFF120F3}"/>
              </a:ext>
            </a:extLst>
          </p:cNvPr>
          <p:cNvSpPr>
            <a:spLocks noGrp="1"/>
          </p:cNvSpPr>
          <p:nvPr>
            <p:ph type="dt" sz="half" idx="10"/>
          </p:nvPr>
        </p:nvSpPr>
        <p:spPr/>
        <p:txBody>
          <a:bodyPr/>
          <a:lstStyle/>
          <a:p>
            <a:fld id="{94A5B0F6-8285-49E2-AB66-79E77ABABA64}" type="datetime1">
              <a:rPr lang="sv-SE" smtClean="0"/>
              <a:t>2025-01-15</a:t>
            </a:fld>
            <a:endParaRPr lang="sv-SE"/>
          </a:p>
        </p:txBody>
      </p:sp>
      <p:sp>
        <p:nvSpPr>
          <p:cNvPr id="9" name="Platshållare för sidfot 8">
            <a:extLst>
              <a:ext uri="{FF2B5EF4-FFF2-40B4-BE49-F238E27FC236}">
                <a16:creationId xmlns:a16="http://schemas.microsoft.com/office/drawing/2014/main" id="{F79A1A1A-005D-819F-2C76-7A2B06725B1B}"/>
              </a:ext>
            </a:extLst>
          </p:cNvPr>
          <p:cNvSpPr>
            <a:spLocks noGrp="1"/>
          </p:cNvSpPr>
          <p:nvPr>
            <p:ph type="ftr" sz="quarter" idx="11"/>
          </p:nvPr>
        </p:nvSpPr>
        <p:spPr/>
        <p:txBody>
          <a:bodyPr/>
          <a:lstStyle/>
          <a:p>
            <a:r>
              <a:rPr lang="sv-SE"/>
              <a:t>Sidfot</a:t>
            </a:r>
          </a:p>
        </p:txBody>
      </p:sp>
      <p:sp>
        <p:nvSpPr>
          <p:cNvPr id="10" name="Platshållare för bildnummer 9">
            <a:extLst>
              <a:ext uri="{FF2B5EF4-FFF2-40B4-BE49-F238E27FC236}">
                <a16:creationId xmlns:a16="http://schemas.microsoft.com/office/drawing/2014/main" id="{4ED45F3E-F9E2-CCD8-C000-907046194F69}"/>
              </a:ext>
            </a:extLst>
          </p:cNvPr>
          <p:cNvSpPr>
            <a:spLocks noGrp="1"/>
          </p:cNvSpPr>
          <p:nvPr>
            <p:ph type="sldNum" sz="quarter" idx="12"/>
          </p:nvPr>
        </p:nvSpPr>
        <p:spPr/>
        <p:txBody>
          <a:bodyPr/>
          <a:lstStyle/>
          <a:p>
            <a:fld id="{130DDE8C-17E0-4539-9C15-C1E9D231907F}" type="slidenum">
              <a:rPr lang="sv-SE" smtClean="0"/>
              <a:pPr/>
              <a:t>‹#›</a:t>
            </a:fld>
            <a:endParaRPr lang="sv-SE"/>
          </a:p>
        </p:txBody>
      </p:sp>
      <p:sp>
        <p:nvSpPr>
          <p:cNvPr id="11" name="Rubrik 10">
            <a:extLst>
              <a:ext uri="{FF2B5EF4-FFF2-40B4-BE49-F238E27FC236}">
                <a16:creationId xmlns:a16="http://schemas.microsoft.com/office/drawing/2014/main" id="{A26AEE01-D8E5-1805-06DC-4A44D9A8329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6300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162A7CE-C08E-413D-9F72-C87D9E61DF64}" type="datetime1">
              <a:rPr lang="sv-SE" smtClean="0"/>
              <a:t>2025-01-15</a:t>
            </a:fld>
            <a:endParaRPr lang="sv-SE"/>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a:p>
        </p:txBody>
      </p:sp>
      <p:sp>
        <p:nvSpPr>
          <p:cNvPr id="4" name="Rubrik 3">
            <a:extLst>
              <a:ext uri="{FF2B5EF4-FFF2-40B4-BE49-F238E27FC236}">
                <a16:creationId xmlns:a16="http://schemas.microsoft.com/office/drawing/2014/main" id="{6B904F37-D812-20CD-15EB-C11C43BA0E5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1730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327900"/>
            <a:ext cx="4361478" cy="971549"/>
          </a:xfrm>
        </p:spPr>
        <p:txBody>
          <a:bodyPr anchor="b"/>
          <a:lstStyle>
            <a:lvl1pPr>
              <a:defRPr sz="3200" b="1">
                <a:solidFill>
                  <a:schemeClr val="tx2"/>
                </a:solidFill>
              </a:defRPr>
            </a:lvl1pPr>
          </a:lstStyle>
          <a:p>
            <a:r>
              <a:rPr lang="sv-SE"/>
              <a:t>Klicka här för att ändra format</a:t>
            </a:r>
          </a:p>
        </p:txBody>
      </p:sp>
      <p:sp>
        <p:nvSpPr>
          <p:cNvPr id="3" name="Platshållare för innehåll 2"/>
          <p:cNvSpPr>
            <a:spLocks noGrp="1"/>
          </p:cNvSpPr>
          <p:nvPr>
            <p:ph idx="1"/>
          </p:nvPr>
        </p:nvSpPr>
        <p:spPr>
          <a:xfrm>
            <a:off x="5183188" y="1327901"/>
            <a:ext cx="5675312" cy="5019674"/>
          </a:xfrm>
        </p:spPr>
        <p:txBody>
          <a:bodyPr/>
          <a:lstStyle>
            <a:lvl1pPr>
              <a:defRPr sz="3200" b="1"/>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10548" y="229945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datum 5">
            <a:extLst>
              <a:ext uri="{FF2B5EF4-FFF2-40B4-BE49-F238E27FC236}">
                <a16:creationId xmlns:a16="http://schemas.microsoft.com/office/drawing/2014/main" id="{A43788EE-ED9F-ACBC-3781-F3FE49EB5E46}"/>
              </a:ext>
            </a:extLst>
          </p:cNvPr>
          <p:cNvSpPr>
            <a:spLocks noGrp="1"/>
          </p:cNvSpPr>
          <p:nvPr>
            <p:ph type="dt" sz="half" idx="10"/>
          </p:nvPr>
        </p:nvSpPr>
        <p:spPr/>
        <p:txBody>
          <a:bodyPr/>
          <a:lstStyle/>
          <a:p>
            <a:fld id="{B22D0480-2FDB-4026-AAF1-2CD28218587A}" type="datetime1">
              <a:rPr lang="sv-SE" smtClean="0"/>
              <a:t>2025-01-15</a:t>
            </a:fld>
            <a:endParaRPr lang="sv-SE"/>
          </a:p>
        </p:txBody>
      </p:sp>
      <p:sp>
        <p:nvSpPr>
          <p:cNvPr id="7" name="Platshållare för sidfot 6">
            <a:extLst>
              <a:ext uri="{FF2B5EF4-FFF2-40B4-BE49-F238E27FC236}">
                <a16:creationId xmlns:a16="http://schemas.microsoft.com/office/drawing/2014/main" id="{A25724C1-5CDC-151B-FA3D-053880A2481D}"/>
              </a:ext>
            </a:extLst>
          </p:cNvPr>
          <p:cNvSpPr>
            <a:spLocks noGrp="1"/>
          </p:cNvSpPr>
          <p:nvPr>
            <p:ph type="ftr" sz="quarter" idx="11"/>
          </p:nvPr>
        </p:nvSpPr>
        <p:spPr/>
        <p:txBody>
          <a:bodyPr/>
          <a:lstStyle/>
          <a:p>
            <a:r>
              <a:rPr lang="sv-SE"/>
              <a:t>Sidfot</a:t>
            </a:r>
          </a:p>
        </p:txBody>
      </p:sp>
      <p:sp>
        <p:nvSpPr>
          <p:cNvPr id="8" name="Platshållare för bildnummer 7">
            <a:extLst>
              <a:ext uri="{FF2B5EF4-FFF2-40B4-BE49-F238E27FC236}">
                <a16:creationId xmlns:a16="http://schemas.microsoft.com/office/drawing/2014/main" id="{ABE26CC1-1A85-BEDA-AEC6-67AA043B2FAD}"/>
              </a:ext>
            </a:extLst>
          </p:cNvPr>
          <p:cNvSpPr>
            <a:spLocks noGrp="1"/>
          </p:cNvSpPr>
          <p:nvPr>
            <p:ph type="sldNum" sz="quarter" idx="12"/>
          </p:nvPr>
        </p:nvSpPr>
        <p:spPr/>
        <p:txBody>
          <a:bodyPr/>
          <a:lstStyle/>
          <a:p>
            <a:fld id="{130DDE8C-17E0-4539-9C15-C1E9D231907F}" type="slidenum">
              <a:rPr lang="sv-SE" smtClean="0"/>
              <a:pPr/>
              <a:t>‹#›</a:t>
            </a:fld>
            <a:endParaRPr lang="sv-SE"/>
          </a:p>
        </p:txBody>
      </p:sp>
    </p:spTree>
    <p:extLst>
      <p:ext uri="{BB962C8B-B14F-4D97-AF65-F5344CB8AC3E}">
        <p14:creationId xmlns:p14="http://schemas.microsoft.com/office/powerpoint/2010/main" val="123313789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268987"/>
            <a:ext cx="4361478" cy="971550"/>
          </a:xfrm>
        </p:spPr>
        <p:txBody>
          <a:bodyPr anchor="b"/>
          <a:lstStyle>
            <a:lvl1pPr>
              <a:defRPr sz="3200" b="1">
                <a:solidFill>
                  <a:schemeClr val="tx2"/>
                </a:solidFill>
              </a:defRPr>
            </a:lvl1pPr>
          </a:lstStyle>
          <a:p>
            <a:r>
              <a:rPr lang="sv-SE"/>
              <a:t>Klicka här för att ändra format</a:t>
            </a:r>
          </a:p>
        </p:txBody>
      </p:sp>
      <p:sp>
        <p:nvSpPr>
          <p:cNvPr id="3" name="Platshållare för bild 2"/>
          <p:cNvSpPr>
            <a:spLocks noGrp="1"/>
          </p:cNvSpPr>
          <p:nvPr>
            <p:ph type="pic" idx="1"/>
          </p:nvPr>
        </p:nvSpPr>
        <p:spPr>
          <a:xfrm>
            <a:off x="5183188" y="1268987"/>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410548" y="2240537"/>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datum 5">
            <a:extLst>
              <a:ext uri="{FF2B5EF4-FFF2-40B4-BE49-F238E27FC236}">
                <a16:creationId xmlns:a16="http://schemas.microsoft.com/office/drawing/2014/main" id="{ED9EDD38-6D32-5CCE-D2CF-097C9365949D}"/>
              </a:ext>
            </a:extLst>
          </p:cNvPr>
          <p:cNvSpPr>
            <a:spLocks noGrp="1"/>
          </p:cNvSpPr>
          <p:nvPr>
            <p:ph type="dt" sz="half" idx="10"/>
          </p:nvPr>
        </p:nvSpPr>
        <p:spPr/>
        <p:txBody>
          <a:bodyPr/>
          <a:lstStyle/>
          <a:p>
            <a:fld id="{A2B67DE4-1FEB-4A51-B747-FA0AC6522CAB}" type="datetime1">
              <a:rPr lang="sv-SE" smtClean="0"/>
              <a:t>2025-01-15</a:t>
            </a:fld>
            <a:endParaRPr lang="sv-SE"/>
          </a:p>
        </p:txBody>
      </p:sp>
      <p:sp>
        <p:nvSpPr>
          <p:cNvPr id="7" name="Platshållare för sidfot 6">
            <a:extLst>
              <a:ext uri="{FF2B5EF4-FFF2-40B4-BE49-F238E27FC236}">
                <a16:creationId xmlns:a16="http://schemas.microsoft.com/office/drawing/2014/main" id="{2A23DF9D-F5C5-18C9-8E67-8B894BA01C7A}"/>
              </a:ext>
            </a:extLst>
          </p:cNvPr>
          <p:cNvSpPr>
            <a:spLocks noGrp="1"/>
          </p:cNvSpPr>
          <p:nvPr>
            <p:ph type="ftr" sz="quarter" idx="11"/>
          </p:nvPr>
        </p:nvSpPr>
        <p:spPr/>
        <p:txBody>
          <a:bodyPr/>
          <a:lstStyle/>
          <a:p>
            <a:r>
              <a:rPr lang="sv-SE"/>
              <a:t>Sidfot</a:t>
            </a:r>
          </a:p>
        </p:txBody>
      </p:sp>
      <p:sp>
        <p:nvSpPr>
          <p:cNvPr id="8" name="Platshållare för bildnummer 7">
            <a:extLst>
              <a:ext uri="{FF2B5EF4-FFF2-40B4-BE49-F238E27FC236}">
                <a16:creationId xmlns:a16="http://schemas.microsoft.com/office/drawing/2014/main" id="{15FBE14F-8336-7A94-DEB1-AC8C10AE7430}"/>
              </a:ext>
            </a:extLst>
          </p:cNvPr>
          <p:cNvSpPr>
            <a:spLocks noGrp="1"/>
          </p:cNvSpPr>
          <p:nvPr>
            <p:ph type="sldNum" sz="quarter" idx="12"/>
          </p:nvPr>
        </p:nvSpPr>
        <p:spPr/>
        <p:txBody>
          <a:bodyPr/>
          <a:lstStyle/>
          <a:p>
            <a:fld id="{130DDE8C-17E0-4539-9C15-C1E9D231907F}" type="slidenum">
              <a:rPr lang="sv-SE" smtClean="0"/>
              <a:pPr/>
              <a:t>‹#›</a:t>
            </a:fld>
            <a:endParaRPr lang="sv-SE"/>
          </a:p>
        </p:txBody>
      </p:sp>
    </p:spTree>
    <p:extLst>
      <p:ext uri="{BB962C8B-B14F-4D97-AF65-F5344CB8AC3E}">
        <p14:creationId xmlns:p14="http://schemas.microsoft.com/office/powerpoint/2010/main" val="388607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864D4-9B3A-353B-4DB0-3B6384DF1E5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02473A28-85CB-0648-EF10-B3EF6701D38A}"/>
              </a:ext>
            </a:extLst>
          </p:cNvPr>
          <p:cNvSpPr>
            <a:spLocks noGrp="1"/>
          </p:cNvSpPr>
          <p:nvPr>
            <p:ph type="dt" sz="half" idx="10"/>
          </p:nvPr>
        </p:nvSpPr>
        <p:spPr/>
        <p:txBody>
          <a:bodyPr/>
          <a:lstStyle/>
          <a:p>
            <a:fld id="{C4C25BCF-09E0-469F-89EC-64EF756F18B2}" type="datetime1">
              <a:rPr lang="sv-SE" smtClean="0"/>
              <a:t>2025-01-15</a:t>
            </a:fld>
            <a:endParaRPr lang="sv-SE"/>
          </a:p>
        </p:txBody>
      </p:sp>
      <p:sp>
        <p:nvSpPr>
          <p:cNvPr id="7" name="Platshållare för sidfot 6">
            <a:extLst>
              <a:ext uri="{FF2B5EF4-FFF2-40B4-BE49-F238E27FC236}">
                <a16:creationId xmlns:a16="http://schemas.microsoft.com/office/drawing/2014/main" id="{851741FE-02D4-6E59-F70C-FD77128C90B0}"/>
              </a:ext>
            </a:extLst>
          </p:cNvPr>
          <p:cNvSpPr>
            <a:spLocks noGrp="1"/>
          </p:cNvSpPr>
          <p:nvPr>
            <p:ph type="ftr" sz="quarter" idx="11"/>
          </p:nvPr>
        </p:nvSpPr>
        <p:spPr/>
        <p:txBody>
          <a:bodyPr/>
          <a:lstStyle/>
          <a:p>
            <a:r>
              <a:rPr lang="sv-SE"/>
              <a:t>Sidfot</a:t>
            </a:r>
          </a:p>
        </p:txBody>
      </p:sp>
      <p:sp>
        <p:nvSpPr>
          <p:cNvPr id="8" name="Platshållare för bildnummer 7">
            <a:extLst>
              <a:ext uri="{FF2B5EF4-FFF2-40B4-BE49-F238E27FC236}">
                <a16:creationId xmlns:a16="http://schemas.microsoft.com/office/drawing/2014/main" id="{AD4D4BFF-ECC0-25F7-7F06-4E0B63CC6222}"/>
              </a:ext>
            </a:extLst>
          </p:cNvPr>
          <p:cNvSpPr>
            <a:spLocks noGrp="1"/>
          </p:cNvSpPr>
          <p:nvPr>
            <p:ph type="sldNum" sz="quarter" idx="12"/>
          </p:nvPr>
        </p:nvSpPr>
        <p:spPr/>
        <p:txBody>
          <a:bodyPr/>
          <a:lstStyle/>
          <a:p>
            <a:fld id="{130DDE8C-17E0-4539-9C15-C1E9D231907F}" type="slidenum">
              <a:rPr lang="sv-SE" smtClean="0"/>
              <a:pPr/>
              <a:t>‹#›</a:t>
            </a:fld>
            <a:endParaRPr lang="sv-SE"/>
          </a:p>
        </p:txBody>
      </p:sp>
    </p:spTree>
    <p:extLst>
      <p:ext uri="{BB962C8B-B14F-4D97-AF65-F5344CB8AC3E}">
        <p14:creationId xmlns:p14="http://schemas.microsoft.com/office/powerpoint/2010/main" val="100849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1.pn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C9A3A02-4421-0DC2-B7FB-C23B335A7A52}"/>
              </a:ext>
              <a:ext uri="{C183D7F6-B498-43B3-948B-1728B52AA6E4}">
                <adec:decorative xmlns:adec="http://schemas.microsoft.com/office/drawing/2017/decorative" val="1"/>
              </a:ext>
            </a:extLst>
          </p:cNvPr>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10546" y="1204962"/>
            <a:ext cx="10416781" cy="12096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10545" y="2447397"/>
            <a:ext cx="11373467" cy="369839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07988" y="6356350"/>
            <a:ext cx="3173412" cy="501650"/>
          </a:xfrm>
          <a:prstGeom prst="rect">
            <a:avLst/>
          </a:prstGeom>
        </p:spPr>
        <p:txBody>
          <a:bodyPr vert="horz" lIns="91440" tIns="45720" rIns="91440" bIns="45720" rtlCol="0" anchor="ctr"/>
          <a:lstStyle>
            <a:lvl1pPr algn="l">
              <a:defRPr sz="1050">
                <a:solidFill>
                  <a:schemeClr val="bg1"/>
                </a:solidFill>
              </a:defRPr>
            </a:lvl1pPr>
          </a:lstStyle>
          <a:p>
            <a:fld id="{EDBCDBAB-6168-440D-8A70-228BA567EAD3}" type="datetime1">
              <a:rPr lang="sv-SE" smtClean="0"/>
              <a:t>2025-01-15</a:t>
            </a:fld>
            <a:endParaRPr lang="sv-SE"/>
          </a:p>
        </p:txBody>
      </p:sp>
      <p:sp>
        <p:nvSpPr>
          <p:cNvPr id="5" name="Platshållare för sidfot 4"/>
          <p:cNvSpPr>
            <a:spLocks noGrp="1"/>
          </p:cNvSpPr>
          <p:nvPr>
            <p:ph type="ftr" sz="quarter" idx="3"/>
          </p:nvPr>
        </p:nvSpPr>
        <p:spPr>
          <a:xfrm>
            <a:off x="4038600" y="6356350"/>
            <a:ext cx="4114800" cy="501649"/>
          </a:xfrm>
          <a:prstGeom prst="rect">
            <a:avLst/>
          </a:prstGeom>
        </p:spPr>
        <p:txBody>
          <a:bodyPr vert="horz" lIns="91440" tIns="45720" rIns="91440" bIns="45720" rtlCol="0" anchor="ctr"/>
          <a:lstStyle>
            <a:lvl1pPr algn="ctr">
              <a:defRPr sz="1050">
                <a:solidFill>
                  <a:schemeClr val="bg1"/>
                </a:solidFill>
              </a:defRPr>
            </a:lvl1pPr>
          </a:lstStyle>
          <a:p>
            <a:r>
              <a:rPr lang="sv-SE"/>
              <a:t>Sidfot</a:t>
            </a:r>
          </a:p>
        </p:txBody>
      </p:sp>
      <p:sp>
        <p:nvSpPr>
          <p:cNvPr id="6" name="Platshållare för bildnummer 5"/>
          <p:cNvSpPr>
            <a:spLocks noGrp="1"/>
          </p:cNvSpPr>
          <p:nvPr>
            <p:ph type="sldNum" sz="quarter" idx="4"/>
          </p:nvPr>
        </p:nvSpPr>
        <p:spPr>
          <a:xfrm>
            <a:off x="8610599" y="6356350"/>
            <a:ext cx="3173413" cy="501650"/>
          </a:xfrm>
          <a:prstGeom prst="rect">
            <a:avLst/>
          </a:prstGeom>
        </p:spPr>
        <p:txBody>
          <a:bodyPr vert="horz" lIns="91440" tIns="45720" rIns="91440" bIns="45720" rtlCol="0" anchor="ctr"/>
          <a:lstStyle>
            <a:lvl1pPr algn="r">
              <a:defRPr sz="1050">
                <a:solidFill>
                  <a:schemeClr val="bg1"/>
                </a:solidFill>
              </a:defRPr>
            </a:lvl1pPr>
          </a:lstStyle>
          <a:p>
            <a:fld id="{130DDE8C-17E0-4539-9C15-C1E9D231907F}" type="slidenum">
              <a:rPr lang="sv-SE" smtClean="0"/>
              <a:pPr/>
              <a:t>‹#›</a:t>
            </a:fld>
            <a:endParaRPr lang="sv-SE"/>
          </a:p>
        </p:txBody>
      </p:sp>
      <p:pic>
        <p:nvPicPr>
          <p:cNvPr id="8" name="Bildobjekt 7" descr="RSS Dalarnas ordbild.">
            <a:extLst>
              <a:ext uri="{FF2B5EF4-FFF2-40B4-BE49-F238E27FC236}">
                <a16:creationId xmlns:a16="http://schemas.microsoft.com/office/drawing/2014/main" id="{33652528-37B7-5B59-0F59-98FDB447301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0546" y="365125"/>
            <a:ext cx="2101541" cy="512667"/>
          </a:xfrm>
          <a:prstGeom prst="rect">
            <a:avLst/>
          </a:prstGeom>
        </p:spPr>
      </p:pic>
      <p:sp>
        <p:nvSpPr>
          <p:cNvPr id="9" name="Rektangel 8">
            <a:extLst>
              <a:ext uri="{FF2B5EF4-FFF2-40B4-BE49-F238E27FC236}">
                <a16:creationId xmlns:a16="http://schemas.microsoft.com/office/drawing/2014/main" id="{393AFC56-AD4E-DB75-FE14-8FCC9C938EBD}"/>
              </a:ext>
            </a:extLst>
          </p:cNvPr>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0" name="Bildobjekt 9" descr="Region Dalarnas logotyp.">
            <a:extLst>
              <a:ext uri="{FF2B5EF4-FFF2-40B4-BE49-F238E27FC236}">
                <a16:creationId xmlns:a16="http://schemas.microsoft.com/office/drawing/2014/main" id="{3AE19856-4B4E-B9A6-57B8-9CEE10E784A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50246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6" r:id="rId10"/>
  </p:sldLayoutIdLs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7">
          <p15:clr>
            <a:srgbClr val="F26B43"/>
          </p15:clr>
        </p15:guide>
        <p15:guide id="4" pos="742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EAE7"/>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ECBF91-2F08-F933-4D1A-F56983B364D7}"/>
              </a:ext>
            </a:extLst>
          </p:cNvPr>
          <p:cNvSpPr>
            <a:spLocks noGrp="1"/>
          </p:cNvSpPr>
          <p:nvPr>
            <p:ph type="title"/>
          </p:nvPr>
        </p:nvSpPr>
        <p:spPr>
          <a:xfrm>
            <a:off x="839788" y="1790006"/>
            <a:ext cx="10515600" cy="1325563"/>
          </a:xfrm>
          <a:prstGeom prst="rect">
            <a:avLst/>
          </a:prstGeom>
        </p:spPr>
        <p:txBody>
          <a:bodyPr vert="horz" lIns="91440" tIns="45720" rIns="91440" bIns="4572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0BAD13D-9B41-3F4D-0042-EEF78B0A1B50}"/>
              </a:ext>
            </a:extLst>
          </p:cNvPr>
          <p:cNvSpPr>
            <a:spLocks noGrp="1"/>
          </p:cNvSpPr>
          <p:nvPr>
            <p:ph type="body" idx="1"/>
          </p:nvPr>
        </p:nvSpPr>
        <p:spPr>
          <a:xfrm>
            <a:off x="838200" y="3187285"/>
            <a:ext cx="10515600" cy="298967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0A869450-1C79-77EB-E2C7-3B855B9CB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venir Next LT Pro" panose="020B0504020202020204" pitchFamily="34" charset="0"/>
              </a:defRPr>
            </a:lvl1pPr>
          </a:lstStyle>
          <a:p>
            <a:fld id="{8E7D24E2-704C-4D37-BA3F-3A87B7C16133}" type="datetimeFigureOut">
              <a:rPr lang="sv-SE" smtClean="0"/>
              <a:pPr/>
              <a:t>2025-01-15</a:t>
            </a:fld>
            <a:endParaRPr lang="sv-SE"/>
          </a:p>
        </p:txBody>
      </p:sp>
      <p:sp>
        <p:nvSpPr>
          <p:cNvPr id="5" name="Platshållare för sidfot 4">
            <a:extLst>
              <a:ext uri="{FF2B5EF4-FFF2-40B4-BE49-F238E27FC236}">
                <a16:creationId xmlns:a16="http://schemas.microsoft.com/office/drawing/2014/main" id="{5BEC8C24-0538-E5A7-50D1-52A0E60CF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venir Next LT Pro" panose="020B0504020202020204" pitchFamily="34" charset="0"/>
              </a:defRPr>
            </a:lvl1pPr>
          </a:lstStyle>
          <a:p>
            <a:endParaRPr lang="sv-SE"/>
          </a:p>
        </p:txBody>
      </p:sp>
      <p:sp>
        <p:nvSpPr>
          <p:cNvPr id="6" name="Platshållare för bildnummer 5">
            <a:extLst>
              <a:ext uri="{FF2B5EF4-FFF2-40B4-BE49-F238E27FC236}">
                <a16:creationId xmlns:a16="http://schemas.microsoft.com/office/drawing/2014/main" id="{4E1B03F5-3603-988A-120F-B9F8C6D4E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venir Next LT Pro" panose="020B0504020202020204" pitchFamily="34" charset="0"/>
              </a:defRPr>
            </a:lvl1pPr>
          </a:lstStyle>
          <a:p>
            <a:fld id="{D88021E2-E97B-4976-AF53-1A9B1E45C5FA}" type="slidenum">
              <a:rPr lang="sv-SE" smtClean="0"/>
              <a:pPr/>
              <a:t>‹#›</a:t>
            </a:fld>
            <a:endParaRPr lang="sv-SE"/>
          </a:p>
        </p:txBody>
      </p:sp>
      <p:sp>
        <p:nvSpPr>
          <p:cNvPr id="8" name="Platshållare för text 7">
            <a:extLst>
              <a:ext uri="{FF2B5EF4-FFF2-40B4-BE49-F238E27FC236}">
                <a16:creationId xmlns:a16="http://schemas.microsoft.com/office/drawing/2014/main" id="{FEF18A2F-1B92-68B3-D226-FD8FBBC5BAE0}"/>
              </a:ext>
              <a:ext uri="{C183D7F6-B498-43B3-948B-1728B52AA6E4}">
                <adec:decorative xmlns:adec="http://schemas.microsoft.com/office/drawing/2017/decorative" val="1"/>
              </a:ext>
            </a:extLst>
          </p:cNvPr>
          <p:cNvSpPr txBox="1">
            <a:spLocks/>
          </p:cNvSpPr>
          <p:nvPr userDrawn="1"/>
        </p:nvSpPr>
        <p:spPr>
          <a:xfrm>
            <a:off x="407892" y="311234"/>
            <a:ext cx="1332000" cy="551506"/>
          </a:xfrm>
          <a:prstGeom prst="rect">
            <a:avLst/>
          </a:prstGeom>
          <a:blipFill>
            <a:blip r:embed="rId16"/>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 </a:t>
            </a:r>
          </a:p>
        </p:txBody>
      </p:sp>
    </p:spTree>
    <p:extLst>
      <p:ext uri="{BB962C8B-B14F-4D97-AF65-F5344CB8AC3E}">
        <p14:creationId xmlns:p14="http://schemas.microsoft.com/office/powerpoint/2010/main" val="28682845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4" r:id="rId13"/>
    <p:sldLayoutId id="214748368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DA42B89-0638-466C-B27B-0C435B934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FF2A6F2-2AF5-4415-96DC-099DAFA08DA4}"/>
              </a:ext>
            </a:extLst>
          </p:cNvPr>
          <p:cNvSpPr>
            <a:spLocks noGrp="1"/>
          </p:cNvSpPr>
          <p:nvPr>
            <p:ph type="body" idx="1"/>
          </p:nvPr>
        </p:nvSpPr>
        <p:spPr>
          <a:xfrm>
            <a:off x="838200" y="1825625"/>
            <a:ext cx="10515600" cy="388994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6612F45-621D-4021-BF65-D841BDEEAC24}"/>
              </a:ext>
            </a:extLst>
          </p:cNvPr>
          <p:cNvSpPr>
            <a:spLocks noGrp="1"/>
          </p:cNvSpPr>
          <p:nvPr>
            <p:ph type="dt" sz="half" idx="2"/>
          </p:nvPr>
        </p:nvSpPr>
        <p:spPr>
          <a:xfrm>
            <a:off x="838200" y="6205537"/>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panose="020B0602020104020603" pitchFamily="34" charset="0"/>
              </a:defRPr>
            </a:lvl1pPr>
          </a:lstStyle>
          <a:p>
            <a:fld id="{3896089D-3F02-4B11-A760-FD3AABA920A8}" type="datetimeFigureOut">
              <a:rPr lang="sv-SE" smtClean="0"/>
              <a:pPr/>
              <a:t>2025-01-15</a:t>
            </a:fld>
            <a:endParaRPr lang="sv-SE" dirty="0"/>
          </a:p>
        </p:txBody>
      </p:sp>
      <p:sp>
        <p:nvSpPr>
          <p:cNvPr id="5" name="Platshållare för sidfot 4">
            <a:extLst>
              <a:ext uri="{FF2B5EF4-FFF2-40B4-BE49-F238E27FC236}">
                <a16:creationId xmlns:a16="http://schemas.microsoft.com/office/drawing/2014/main" id="{B94BAC0F-000A-4333-A4AB-DB121AC9BB3C}"/>
              </a:ext>
            </a:extLst>
          </p:cNvPr>
          <p:cNvSpPr>
            <a:spLocks noGrp="1"/>
          </p:cNvSpPr>
          <p:nvPr>
            <p:ph type="ftr" sz="quarter" idx="3"/>
          </p:nvPr>
        </p:nvSpPr>
        <p:spPr>
          <a:xfrm>
            <a:off x="4038600" y="6205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w Cen MT" panose="020B0602020104020603" pitchFamily="34" charset="0"/>
              </a:defRPr>
            </a:lvl1pPr>
          </a:lstStyle>
          <a:p>
            <a:endParaRPr lang="sv-SE" dirty="0"/>
          </a:p>
        </p:txBody>
      </p:sp>
      <p:pic>
        <p:nvPicPr>
          <p:cNvPr id="8" name="Bildobjekt 7" descr="En bild som visar text, tecken&#10;&#10;Automatiskt genererad beskrivning">
            <a:extLst>
              <a:ext uri="{FF2B5EF4-FFF2-40B4-BE49-F238E27FC236}">
                <a16:creationId xmlns:a16="http://schemas.microsoft.com/office/drawing/2014/main" id="{44F14581-2C94-4A89-A14B-24535986BD8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312523" y="5850510"/>
            <a:ext cx="2041277" cy="777302"/>
          </a:xfrm>
          <a:prstGeom prst="rect">
            <a:avLst/>
          </a:prstGeom>
        </p:spPr>
      </p:pic>
    </p:spTree>
    <p:extLst>
      <p:ext uri="{BB962C8B-B14F-4D97-AF65-F5344CB8AC3E}">
        <p14:creationId xmlns:p14="http://schemas.microsoft.com/office/powerpoint/2010/main" val="325534176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s://skr.se/framtidenssocialtjanst/kunskapochstod/jamstalldsocialtjanst/workshops2025.84197.html"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hyperlink" Target="https://poddtoppen.se/podcast/1463405543/naravardpodden-en-podcast-fran-skr/avsnitt-200-valfardsomstallning-socialtjanst-och-nara-vard" TargetMode="Externa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SCNV </a:t>
            </a:r>
          </a:p>
        </p:txBody>
      </p:sp>
      <p:sp>
        <p:nvSpPr>
          <p:cNvPr id="3" name="Underrubrik 2"/>
          <p:cNvSpPr>
            <a:spLocks noGrp="1"/>
          </p:cNvSpPr>
          <p:nvPr>
            <p:ph type="subTitle" idx="1"/>
          </p:nvPr>
        </p:nvSpPr>
        <p:spPr/>
        <p:txBody>
          <a:bodyPr/>
          <a:lstStyle/>
          <a:p>
            <a:r>
              <a:rPr lang="sv-SE" dirty="0"/>
              <a:t>19 December 2024</a:t>
            </a:r>
          </a:p>
        </p:txBody>
      </p:sp>
      <p:sp>
        <p:nvSpPr>
          <p:cNvPr id="4" name="Platshållare för datum 3"/>
          <p:cNvSpPr>
            <a:spLocks noGrp="1"/>
          </p:cNvSpPr>
          <p:nvPr>
            <p:ph type="dt" sz="half" idx="10"/>
          </p:nvPr>
        </p:nvSpPr>
        <p:spPr/>
        <p:txBody>
          <a:bodyPr/>
          <a:lstStyle/>
          <a:p>
            <a:fld id="{5B587F8E-97A3-4737-A1D6-1A55F93FA836}" type="datetime1">
              <a:rPr lang="sv-SE" smtClean="0"/>
              <a:t>2025-01-15</a:t>
            </a:fld>
            <a:endParaRPr lang="sv-SE"/>
          </a:p>
        </p:txBody>
      </p:sp>
      <p:sp>
        <p:nvSpPr>
          <p:cNvPr id="5" name="Platshållare för sidfot 4"/>
          <p:cNvSpPr>
            <a:spLocks noGrp="1"/>
          </p:cNvSpPr>
          <p:nvPr>
            <p:ph type="ftr" sz="quarter" idx="11"/>
          </p:nvPr>
        </p:nvSpPr>
        <p:spPr/>
        <p:txBody>
          <a:bodyPr/>
          <a:lstStyle/>
          <a:p>
            <a:r>
              <a:rPr lang="sv-SE"/>
              <a:t>Sidfot</a:t>
            </a:r>
          </a:p>
        </p:txBody>
      </p:sp>
      <p:sp>
        <p:nvSpPr>
          <p:cNvPr id="6" name="Platshållare för bildnummer 5"/>
          <p:cNvSpPr>
            <a:spLocks noGrp="1"/>
          </p:cNvSpPr>
          <p:nvPr>
            <p:ph type="sldNum" sz="quarter" idx="12"/>
          </p:nvPr>
        </p:nvSpPr>
        <p:spPr/>
        <p:txBody>
          <a:bodyPr/>
          <a:lstStyle/>
          <a:p>
            <a:fld id="{130DDE8C-17E0-4539-9C15-C1E9D231907F}" type="slidenum">
              <a:rPr lang="sv-SE" smtClean="0"/>
              <a:pPr/>
              <a:t>1</a:t>
            </a:fld>
            <a:endParaRPr lang="sv-SE"/>
          </a:p>
        </p:txBody>
      </p:sp>
    </p:spTree>
    <p:extLst>
      <p:ext uri="{BB962C8B-B14F-4D97-AF65-F5344CB8AC3E}">
        <p14:creationId xmlns:p14="http://schemas.microsoft.com/office/powerpoint/2010/main" val="403869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277ABA2-D813-467C-D489-15FA16F11C77}"/>
              </a:ext>
            </a:extLst>
          </p:cNvPr>
          <p:cNvSpPr>
            <a:spLocks noGrp="1"/>
          </p:cNvSpPr>
          <p:nvPr>
            <p:ph type="body" sz="quarter" idx="14"/>
          </p:nvPr>
        </p:nvSpPr>
        <p:spPr>
          <a:xfrm>
            <a:off x="838198" y="2685826"/>
            <a:ext cx="8128249" cy="2145418"/>
          </a:xfrm>
        </p:spPr>
        <p:txBody>
          <a:bodyPr/>
          <a:lstStyle/>
          <a:p>
            <a:r>
              <a:rPr lang="sv-SE" sz="5400" dirty="0">
                <a:solidFill>
                  <a:schemeClr val="tx2"/>
                </a:solidFill>
                <a:latin typeface="AvenirNext LT Pro Bold"/>
                <a:sym typeface="Arial"/>
              </a:rPr>
              <a:t>Jämställd socialtjänst – delta i workshopserie</a:t>
            </a:r>
            <a:br>
              <a:rPr lang="sv-SE" b="0" i="0" dirty="0">
                <a:effectLst/>
                <a:highlight>
                  <a:srgbClr val="FFFEFE"/>
                </a:highlight>
                <a:latin typeface="georgia" panose="02040502050405020303" pitchFamily="18" charset="0"/>
              </a:rPr>
            </a:br>
            <a:endParaRPr lang="sv-SE" dirty="0"/>
          </a:p>
        </p:txBody>
      </p:sp>
    </p:spTree>
    <p:extLst>
      <p:ext uri="{BB962C8B-B14F-4D97-AF65-F5344CB8AC3E}">
        <p14:creationId xmlns:p14="http://schemas.microsoft.com/office/powerpoint/2010/main" val="349246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9D4B8DC-E1FA-5B05-4FBF-8F2CC3DFF8B7}"/>
              </a:ext>
            </a:extLst>
          </p:cNvPr>
          <p:cNvSpPr txBox="1"/>
          <p:nvPr/>
        </p:nvSpPr>
        <p:spPr>
          <a:xfrm>
            <a:off x="771525" y="2853514"/>
            <a:ext cx="8712720" cy="325390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0" cap="none" spc="-150" normalizeH="0" baseline="0" noProof="0" dirty="0">
              <a:ln>
                <a:noFill/>
              </a:ln>
              <a:solidFill>
                <a:srgbClr val="154F7F"/>
              </a:solidFill>
              <a:effectLst/>
              <a:uLnTx/>
              <a:uFillTx/>
              <a:latin typeface="Avenir Next" panose="020B0503020202020204" pitchFamily="34" charset="0"/>
              <a:ea typeface="+mn-ea"/>
              <a:cs typeface="Arial"/>
              <a:sym typeface="Arial"/>
            </a:endParaRPr>
          </a:p>
          <a:p>
            <a:pPr marL="0" marR="0" lvl="0" indent="0" algn="l" defTabSz="914400" rtl="0" eaLnBrk="1" fontAlgn="auto" latinLnBrk="0" hangingPunct="1">
              <a:lnSpc>
                <a:spcPts val="8540"/>
              </a:lnSpc>
              <a:spcBef>
                <a:spcPts val="0"/>
              </a:spcBef>
              <a:spcAft>
                <a:spcPts val="0"/>
              </a:spcAft>
              <a:buClr>
                <a:srgbClr val="000000"/>
              </a:buClr>
              <a:buSzTx/>
              <a:buFont typeface="Arial"/>
              <a:buNone/>
              <a:tabLst/>
              <a:defRPr/>
            </a:pPr>
            <a:endParaRPr kumimoji="0" lang="sv-SE" sz="1800" b="1" i="0" u="none" strike="noStrike" kern="0" cap="none" spc="-150" normalizeH="0" baseline="0" noProof="0" dirty="0">
              <a:ln>
                <a:noFill/>
              </a:ln>
              <a:solidFill>
                <a:srgbClr val="154F7F"/>
              </a:solidFill>
              <a:effectLst/>
              <a:uLnTx/>
              <a:uFillTx/>
              <a:latin typeface="Avenir Next" panose="020B0503020202020204" pitchFamily="34" charset="0"/>
              <a:ea typeface="+mn-ea"/>
              <a:cs typeface="Arial"/>
              <a:sym typeface="Arial"/>
            </a:endParaRPr>
          </a:p>
          <a:p>
            <a:pPr marL="0" marR="0" lvl="0" indent="0" algn="l" defTabSz="914400" rtl="0" eaLnBrk="1" fontAlgn="auto" latinLnBrk="0" hangingPunct="1">
              <a:lnSpc>
                <a:spcPts val="8540"/>
              </a:lnSpc>
              <a:spcBef>
                <a:spcPts val="0"/>
              </a:spcBef>
              <a:spcAft>
                <a:spcPts val="0"/>
              </a:spcAft>
              <a:buClr>
                <a:srgbClr val="000000"/>
              </a:buClr>
              <a:buSzTx/>
              <a:buFont typeface="Arial"/>
              <a:buNone/>
              <a:tabLst/>
              <a:defRPr/>
            </a:pPr>
            <a:endParaRPr kumimoji="0" lang="sv-SE" sz="1800" b="1" i="0" u="none" strike="noStrike" kern="1200" cap="none" spc="-150" normalizeH="0" baseline="0" noProof="0" dirty="0">
              <a:ln>
                <a:noFill/>
              </a:ln>
              <a:solidFill>
                <a:srgbClr val="154F7F"/>
              </a:solidFill>
              <a:effectLst/>
              <a:uLnTx/>
              <a:uFillTx/>
              <a:latin typeface="Avenir Next" panose="020B0503020202020204" pitchFamily="34" charset="0"/>
              <a:ea typeface="+mn-ea"/>
              <a:cs typeface="+mn-cs"/>
            </a:endParaRPr>
          </a:p>
          <a:p>
            <a:pPr marL="0" marR="0" lvl="0" indent="0" algn="l" defTabSz="914400" rtl="0" eaLnBrk="1" fontAlgn="auto" latinLnBrk="0" hangingPunct="1">
              <a:lnSpc>
                <a:spcPts val="8540"/>
              </a:lnSpc>
              <a:spcBef>
                <a:spcPts val="0"/>
              </a:spcBef>
              <a:spcAft>
                <a:spcPts val="0"/>
              </a:spcAft>
              <a:buClr>
                <a:srgbClr val="000000"/>
              </a:buClr>
              <a:buSzTx/>
              <a:buFont typeface="Arial"/>
              <a:buNone/>
              <a:tabLst/>
              <a:defRPr/>
            </a:pPr>
            <a:endParaRPr kumimoji="0" lang="sv-SE" sz="1800" b="1" i="0" u="none" strike="noStrike" kern="0" cap="none" spc="-150" normalizeH="0" baseline="0" noProof="0" dirty="0">
              <a:ln>
                <a:noFill/>
              </a:ln>
              <a:solidFill>
                <a:srgbClr val="154F7F"/>
              </a:solidFill>
              <a:effectLst/>
              <a:uLnTx/>
              <a:uFillTx/>
              <a:latin typeface="Avenir Next" panose="020B0503020202020204" pitchFamily="34" charset="0"/>
              <a:ea typeface="+mn-ea"/>
              <a:cs typeface="Arial"/>
              <a:sym typeface="Arial"/>
            </a:endParaRPr>
          </a:p>
        </p:txBody>
      </p:sp>
      <p:sp>
        <p:nvSpPr>
          <p:cNvPr id="7" name="Rubrik 6">
            <a:extLst>
              <a:ext uri="{FF2B5EF4-FFF2-40B4-BE49-F238E27FC236}">
                <a16:creationId xmlns:a16="http://schemas.microsoft.com/office/drawing/2014/main" id="{E2E17406-E8E6-A2D0-D82E-7D0E0769B0DC}"/>
              </a:ext>
            </a:extLst>
          </p:cNvPr>
          <p:cNvSpPr>
            <a:spLocks noGrp="1"/>
          </p:cNvSpPr>
          <p:nvPr>
            <p:ph type="title"/>
          </p:nvPr>
        </p:nvSpPr>
        <p:spPr>
          <a:xfrm>
            <a:off x="839787" y="1825001"/>
            <a:ext cx="4860396" cy="1639309"/>
          </a:xfrm>
        </p:spPr>
        <p:txBody>
          <a:bodyPr/>
          <a:lstStyle/>
          <a:p>
            <a:br>
              <a:rPr lang="sv-SE" dirty="0">
                <a:solidFill>
                  <a:schemeClr val="accent2"/>
                </a:solidFill>
                <a:latin typeface="AvenirNext LT Pro Bold"/>
                <a:sym typeface="Arial"/>
              </a:rPr>
            </a:br>
            <a:br>
              <a:rPr lang="sv-SE" dirty="0">
                <a:solidFill>
                  <a:schemeClr val="accent2"/>
                </a:solidFill>
                <a:latin typeface="AvenirNext LT Pro Bold"/>
                <a:sym typeface="Arial"/>
              </a:rPr>
            </a:br>
            <a:endParaRPr lang="sv-SE" dirty="0"/>
          </a:p>
        </p:txBody>
      </p:sp>
      <p:sp>
        <p:nvSpPr>
          <p:cNvPr id="8" name="Platshållare för innehåll 7">
            <a:extLst>
              <a:ext uri="{FF2B5EF4-FFF2-40B4-BE49-F238E27FC236}">
                <a16:creationId xmlns:a16="http://schemas.microsoft.com/office/drawing/2014/main" id="{88B7762B-9087-2E3B-357F-DBD041CDEA0E}"/>
              </a:ext>
            </a:extLst>
          </p:cNvPr>
          <p:cNvSpPr>
            <a:spLocks noGrp="1"/>
          </p:cNvSpPr>
          <p:nvPr>
            <p:ph type="body" sz="half" idx="2"/>
          </p:nvPr>
        </p:nvSpPr>
        <p:spPr>
          <a:xfrm>
            <a:off x="839787" y="2479823"/>
            <a:ext cx="4860396" cy="3128991"/>
          </a:xfrm>
        </p:spPr>
        <p:txBody>
          <a:bodyPr>
            <a:normAutofit fontScale="92500"/>
          </a:bodyPr>
          <a:lstStyle/>
          <a:p>
            <a:pPr marL="30163" indent="0">
              <a:buNone/>
            </a:pPr>
            <a:r>
              <a:rPr lang="sv-SE" sz="4000" dirty="0">
                <a:solidFill>
                  <a:schemeClr val="tx2"/>
                </a:solidFill>
                <a:latin typeface="AvenirNext LT Pro Bold" panose="020B0504020202020204" pitchFamily="34" charset="0"/>
                <a:ea typeface="+mj-ea"/>
                <a:cs typeface="+mj-cs"/>
                <a:sym typeface="Arial"/>
              </a:rPr>
              <a:t>Fem fördjupande workshops under 2025</a:t>
            </a:r>
          </a:p>
          <a:p>
            <a:pPr marL="30163" indent="0">
              <a:buNone/>
            </a:pPr>
            <a:r>
              <a:rPr lang="sv-SE" sz="2400" dirty="0">
                <a:solidFill>
                  <a:schemeClr val="tx2"/>
                </a:solidFill>
                <a:sym typeface="Arial"/>
              </a:rPr>
              <a:t>Vill du få konkreta verktyg att jobba med jämställdhet, öka kunskapen och dela erfarenheter med andra? </a:t>
            </a:r>
          </a:p>
          <a:p>
            <a:pPr marL="30163" indent="0">
              <a:buNone/>
            </a:pPr>
            <a:r>
              <a:rPr lang="sv-SE" sz="2400" dirty="0">
                <a:solidFill>
                  <a:schemeClr val="tx2"/>
                </a:solidFill>
                <a:sym typeface="Arial"/>
              </a:rPr>
              <a:t>Kostnadsfritt </a:t>
            </a:r>
          </a:p>
          <a:p>
            <a:pPr marL="30163" indent="0">
              <a:buNone/>
            </a:pPr>
            <a:endParaRPr lang="sv-SE" sz="2400" dirty="0">
              <a:solidFill>
                <a:schemeClr val="accent5"/>
              </a:solidFill>
              <a:sym typeface="Arial"/>
            </a:endParaRPr>
          </a:p>
          <a:p>
            <a:pPr marL="30163" indent="0">
              <a:buNone/>
            </a:pPr>
            <a:endParaRPr lang="sv-SE" dirty="0"/>
          </a:p>
        </p:txBody>
      </p:sp>
      <p:sp>
        <p:nvSpPr>
          <p:cNvPr id="13" name="Platshållare för bild 12">
            <a:extLst>
              <a:ext uri="{FF2B5EF4-FFF2-40B4-BE49-F238E27FC236}">
                <a16:creationId xmlns:a16="http://schemas.microsoft.com/office/drawing/2014/main" id="{A5A039FB-2868-FCF8-EAF8-C3BC6340F0A7}"/>
              </a:ext>
            </a:extLst>
          </p:cNvPr>
          <p:cNvSpPr>
            <a:spLocks noGrp="1"/>
          </p:cNvSpPr>
          <p:nvPr>
            <p:ph type="pic" idx="1"/>
          </p:nvPr>
        </p:nvSpPr>
        <p:spPr>
          <a:xfrm>
            <a:off x="7671595" y="529289"/>
            <a:ext cx="5327073" cy="6104219"/>
          </a:xfrm>
        </p:spPr>
        <p:txBody>
          <a:bodyPr/>
          <a:lstStyle/>
          <a:p>
            <a:endParaRPr lang="sv-SE"/>
          </a:p>
        </p:txBody>
      </p:sp>
      <p:pic>
        <p:nvPicPr>
          <p:cNvPr id="3" name="Platshållare för bild 15" descr="En bild som visar Människoansikte, klädsel, illustration, person&#10;&#10;Automatiskt genererad beskrivning">
            <a:extLst>
              <a:ext uri="{FF2B5EF4-FFF2-40B4-BE49-F238E27FC236}">
                <a16:creationId xmlns:a16="http://schemas.microsoft.com/office/drawing/2014/main" id="{6C5FC3B3-747D-CD1A-04D9-5B84ADF156EE}"/>
              </a:ext>
            </a:extLst>
          </p:cNvPr>
          <p:cNvPicPr>
            <a:picLocks noChangeAspect="1"/>
          </p:cNvPicPr>
          <p:nvPr/>
        </p:nvPicPr>
        <p:blipFill>
          <a:blip r:embed="rId3"/>
          <a:srcRect l="25459" r="25459"/>
          <a:stretch>
            <a:fillRect/>
          </a:stretch>
        </p:blipFill>
        <p:spPr>
          <a:xfrm>
            <a:off x="6491818" y="376890"/>
            <a:ext cx="5327073" cy="6104219"/>
          </a:xfrm>
          <a:prstGeom prst="rect">
            <a:avLst/>
          </a:prstGeom>
        </p:spPr>
      </p:pic>
    </p:spTree>
    <p:extLst>
      <p:ext uri="{BB962C8B-B14F-4D97-AF65-F5344CB8AC3E}">
        <p14:creationId xmlns:p14="http://schemas.microsoft.com/office/powerpoint/2010/main" val="1308324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E6CCD09C-0553-A68B-1BE5-AD23D07C4248}"/>
              </a:ext>
            </a:extLst>
          </p:cNvPr>
          <p:cNvSpPr>
            <a:spLocks noGrp="1"/>
          </p:cNvSpPr>
          <p:nvPr>
            <p:ph type="body" idx="1"/>
          </p:nvPr>
        </p:nvSpPr>
        <p:spPr/>
        <p:txBody>
          <a:bodyPr/>
          <a:lstStyle/>
          <a:p>
            <a:pPr>
              <a:spcBef>
                <a:spcPct val="0"/>
              </a:spcBef>
            </a:pPr>
            <a:r>
              <a:rPr lang="sv-SE" sz="4000" dirty="0">
                <a:solidFill>
                  <a:schemeClr val="tx2"/>
                </a:solidFill>
                <a:latin typeface="AvenirNext LT Pro Bold" panose="020B0504020202020204" pitchFamily="34" charset="0"/>
                <a:ea typeface="+mj-ea"/>
                <a:cs typeface="+mj-cs"/>
              </a:rPr>
              <a:t>Målgrupper</a:t>
            </a:r>
          </a:p>
        </p:txBody>
      </p:sp>
      <p:sp>
        <p:nvSpPr>
          <p:cNvPr id="3" name="Platshållare för text 2">
            <a:extLst>
              <a:ext uri="{FF2B5EF4-FFF2-40B4-BE49-F238E27FC236}">
                <a16:creationId xmlns:a16="http://schemas.microsoft.com/office/drawing/2014/main" id="{3B12E479-D459-CDE1-F72D-3D3FA154C976}"/>
              </a:ext>
            </a:extLst>
          </p:cNvPr>
          <p:cNvSpPr>
            <a:spLocks noGrp="1"/>
          </p:cNvSpPr>
          <p:nvPr>
            <p:ph sz="half" idx="2"/>
          </p:nvPr>
        </p:nvSpPr>
        <p:spPr/>
        <p:txBody>
          <a:bodyPr vert="horz" lIns="91440" tIns="45720" rIns="91440" bIns="45720" rtlCol="0" anchor="t">
            <a:normAutofit/>
          </a:bodyPr>
          <a:lstStyle/>
          <a:p>
            <a:pPr marL="285750" indent="-285750">
              <a:buFont typeface="Arial"/>
              <a:buChar char="•"/>
            </a:pPr>
            <a:r>
              <a:rPr lang="sv-SE" sz="1700" dirty="0">
                <a:solidFill>
                  <a:schemeClr val="tx2"/>
                </a:solidFill>
                <a:latin typeface="AvenirNext LT Pro Regular"/>
              </a:rPr>
              <a:t>Chef</a:t>
            </a:r>
          </a:p>
          <a:p>
            <a:pPr marL="285750" indent="-285750">
              <a:buFont typeface="Arial"/>
              <a:buChar char="•"/>
            </a:pPr>
            <a:r>
              <a:rPr lang="sv-SE" sz="1700" dirty="0">
                <a:solidFill>
                  <a:schemeClr val="tx2"/>
                </a:solidFill>
                <a:latin typeface="AvenirNext LT Pro Regular"/>
              </a:rPr>
              <a:t>Förtroendevald</a:t>
            </a:r>
          </a:p>
          <a:p>
            <a:pPr marL="285750" indent="-285750">
              <a:buFont typeface="Arial"/>
              <a:buChar char="•"/>
            </a:pPr>
            <a:r>
              <a:rPr lang="sv-SE" sz="1700" dirty="0">
                <a:solidFill>
                  <a:schemeClr val="tx2"/>
                </a:solidFill>
                <a:latin typeface="AvenirNext LT Pro Regular"/>
              </a:rPr>
              <a:t>Verksamhetsutvecklare/strateg</a:t>
            </a:r>
          </a:p>
          <a:p>
            <a:pPr marL="285750" indent="-285750">
              <a:buFont typeface="Arial"/>
              <a:buChar char="•"/>
            </a:pPr>
            <a:r>
              <a:rPr lang="sv-SE" sz="1700" dirty="0">
                <a:solidFill>
                  <a:schemeClr val="tx2"/>
                </a:solidFill>
                <a:latin typeface="AvenirNext LT Pro Regular"/>
              </a:rPr>
              <a:t>Projektledare/samordnare för nya socialtjänstlagen</a:t>
            </a:r>
          </a:p>
          <a:p>
            <a:pPr marL="285750" indent="-285750">
              <a:buFont typeface="Arial"/>
              <a:buChar char="•"/>
            </a:pPr>
            <a:r>
              <a:rPr lang="sv-SE" sz="1700" dirty="0">
                <a:solidFill>
                  <a:schemeClr val="tx2"/>
                </a:solidFill>
                <a:latin typeface="AvenirNext LT Pro Regular"/>
              </a:rPr>
              <a:t>Utvecklingsledare inom RSS (regionala samverkans- och stödstrukturer</a:t>
            </a:r>
          </a:p>
          <a:p>
            <a:endParaRPr lang="sv-SE" sz="1700" dirty="0"/>
          </a:p>
          <a:p>
            <a:endParaRPr lang="sv-SE" dirty="0"/>
          </a:p>
        </p:txBody>
      </p:sp>
      <p:sp>
        <p:nvSpPr>
          <p:cNvPr id="11" name="Text Placeholder 4">
            <a:extLst>
              <a:ext uri="{FF2B5EF4-FFF2-40B4-BE49-F238E27FC236}">
                <a16:creationId xmlns:a16="http://schemas.microsoft.com/office/drawing/2014/main" id="{9E9CDEA6-2F09-00BE-105D-9D96798FE8E0}"/>
              </a:ext>
            </a:extLst>
          </p:cNvPr>
          <p:cNvSpPr>
            <a:spLocks noGrp="1"/>
          </p:cNvSpPr>
          <p:nvPr>
            <p:ph type="body" sz="quarter" idx="3"/>
          </p:nvPr>
        </p:nvSpPr>
        <p:spPr/>
        <p:txBody>
          <a:bodyPr/>
          <a:lstStyle/>
          <a:p>
            <a:pPr>
              <a:spcBef>
                <a:spcPct val="0"/>
              </a:spcBef>
            </a:pPr>
            <a:r>
              <a:rPr lang="en-US" sz="4000" dirty="0">
                <a:solidFill>
                  <a:schemeClr val="tx2"/>
                </a:solidFill>
                <a:latin typeface="AvenirNext LT Pro Bold" panose="020B0504020202020204" pitchFamily="34" charset="0"/>
                <a:ea typeface="+mj-ea"/>
                <a:cs typeface="+mj-cs"/>
              </a:rPr>
              <a:t>Datum </a:t>
            </a:r>
          </a:p>
        </p:txBody>
      </p:sp>
      <p:sp>
        <p:nvSpPr>
          <p:cNvPr id="13" name="Content Placeholder 5">
            <a:extLst>
              <a:ext uri="{FF2B5EF4-FFF2-40B4-BE49-F238E27FC236}">
                <a16:creationId xmlns:a16="http://schemas.microsoft.com/office/drawing/2014/main" id="{3B5FC60F-DEB7-A290-C460-31B532B0D1B4}"/>
              </a:ext>
            </a:extLst>
          </p:cNvPr>
          <p:cNvSpPr>
            <a:spLocks noGrp="1"/>
          </p:cNvSpPr>
          <p:nvPr>
            <p:ph sz="quarter" idx="4"/>
          </p:nvPr>
        </p:nvSpPr>
        <p:spPr/>
        <p:txBody>
          <a:bodyPr vert="horz" lIns="91440" tIns="45720" rIns="91440" bIns="45720" rtlCol="0" anchor="t">
            <a:noAutofit/>
          </a:bodyPr>
          <a:lstStyle/>
          <a:p>
            <a:pPr marL="0" indent="0">
              <a:spcBef>
                <a:spcPts val="1000"/>
              </a:spcBef>
              <a:buNone/>
            </a:pPr>
            <a:r>
              <a:rPr lang="en-US" sz="1700" dirty="0" err="1">
                <a:solidFill>
                  <a:schemeClr val="tx2"/>
                </a:solidFill>
                <a:latin typeface="AvenirNext LT Pro Regular"/>
              </a:rPr>
              <a:t>Digitalt</a:t>
            </a:r>
            <a:r>
              <a:rPr lang="en-US" sz="1700" dirty="0">
                <a:solidFill>
                  <a:schemeClr val="tx2"/>
                </a:solidFill>
                <a:latin typeface="AvenirNext LT Pro Regular"/>
              </a:rPr>
              <a:t> kl.9-12</a:t>
            </a:r>
          </a:p>
          <a:p>
            <a:pPr>
              <a:spcBef>
                <a:spcPts val="1000"/>
              </a:spcBef>
            </a:pPr>
            <a:r>
              <a:rPr lang="sv-SE" sz="1700" dirty="0">
                <a:solidFill>
                  <a:schemeClr val="tx2"/>
                </a:solidFill>
                <a:latin typeface="AvenirNext LT Pro Regular"/>
              </a:rPr>
              <a:t>23 januari</a:t>
            </a:r>
          </a:p>
          <a:p>
            <a:pPr>
              <a:spcBef>
                <a:spcPts val="1000"/>
              </a:spcBef>
            </a:pPr>
            <a:r>
              <a:rPr lang="sv-SE" sz="1700" dirty="0">
                <a:solidFill>
                  <a:schemeClr val="tx2"/>
                </a:solidFill>
                <a:latin typeface="AvenirNext LT Pro Regular"/>
              </a:rPr>
              <a:t>13 mars</a:t>
            </a:r>
          </a:p>
          <a:p>
            <a:pPr>
              <a:spcBef>
                <a:spcPts val="1000"/>
              </a:spcBef>
            </a:pPr>
            <a:r>
              <a:rPr lang="sv-SE" sz="1700" dirty="0">
                <a:solidFill>
                  <a:schemeClr val="tx2"/>
                </a:solidFill>
                <a:latin typeface="AvenirNext LT Pro Regular"/>
              </a:rPr>
              <a:t>29 april </a:t>
            </a:r>
          </a:p>
          <a:p>
            <a:pPr>
              <a:spcBef>
                <a:spcPts val="1000"/>
              </a:spcBef>
            </a:pPr>
            <a:r>
              <a:rPr lang="sv-SE" sz="1700" dirty="0">
                <a:solidFill>
                  <a:schemeClr val="tx2"/>
                </a:solidFill>
                <a:latin typeface="AvenirNext LT Pro Regular"/>
              </a:rPr>
              <a:t>17 juni</a:t>
            </a:r>
          </a:p>
          <a:p>
            <a:pPr>
              <a:spcBef>
                <a:spcPts val="1000"/>
              </a:spcBef>
            </a:pPr>
            <a:r>
              <a:rPr lang="sv-SE" sz="1700" dirty="0">
                <a:solidFill>
                  <a:schemeClr val="tx2"/>
                </a:solidFill>
                <a:latin typeface="AvenirNext LT Pro Regular"/>
              </a:rPr>
              <a:t>9 september</a:t>
            </a:r>
            <a:endParaRPr lang="sv-SE" sz="600" dirty="0">
              <a:solidFill>
                <a:schemeClr val="tx2"/>
              </a:solidFill>
              <a:latin typeface="Arial"/>
              <a:cs typeface="Arial"/>
            </a:endParaRPr>
          </a:p>
        </p:txBody>
      </p:sp>
      <p:sp>
        <p:nvSpPr>
          <p:cNvPr id="2" name="Pratbubbla: oval 1">
            <a:extLst>
              <a:ext uri="{FF2B5EF4-FFF2-40B4-BE49-F238E27FC236}">
                <a16:creationId xmlns:a16="http://schemas.microsoft.com/office/drawing/2014/main" id="{8C830FEE-1468-1A09-7B7C-08F2DF753D45}"/>
              </a:ext>
            </a:extLst>
          </p:cNvPr>
          <p:cNvSpPr/>
          <p:nvPr/>
        </p:nvSpPr>
        <p:spPr>
          <a:xfrm>
            <a:off x="8503023" y="268691"/>
            <a:ext cx="3352801" cy="1924423"/>
          </a:xfrm>
          <a:prstGeom prst="wedgeEllipseCallou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CEC6"/>
                </a:solidFill>
                <a:effectLst/>
                <a:uLnTx/>
                <a:uFillTx/>
                <a:latin typeface="Avenir Next LT Pro"/>
                <a:ea typeface="+mn-ea"/>
                <a:cs typeface="+mn-cs"/>
                <a:sym typeface="Arial"/>
                <a:hlinkClick r:id="rId2"/>
              </a:rPr>
              <a:t>Anmäl dig här</a:t>
            </a:r>
            <a:endParaRPr kumimoji="0" lang="sv-SE" sz="2400" b="1" i="0" u="none" strike="noStrike" kern="1200" cap="none" spc="0" normalizeH="0" baseline="0" noProof="0" dirty="0">
              <a:ln>
                <a:noFill/>
              </a:ln>
              <a:solidFill>
                <a:srgbClr val="FFCEC6"/>
              </a:solidFill>
              <a:effectLst/>
              <a:uLnTx/>
              <a:uFillTx/>
              <a:latin typeface="Avenir Next LT Pro"/>
              <a:ea typeface="+mn-ea"/>
              <a:cs typeface="+mn-cs"/>
              <a:sym typeface="Arial"/>
            </a:endParaRPr>
          </a:p>
        </p:txBody>
      </p:sp>
    </p:spTree>
    <p:extLst>
      <p:ext uri="{BB962C8B-B14F-4D97-AF65-F5344CB8AC3E}">
        <p14:creationId xmlns:p14="http://schemas.microsoft.com/office/powerpoint/2010/main" val="268753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1524000" y="3261611"/>
            <a:ext cx="9144000" cy="1153927"/>
          </a:xfrm>
        </p:spPr>
        <p:txBody>
          <a:bodyPr>
            <a:normAutofit fontScale="90000"/>
          </a:bodyPr>
          <a:lstStyle/>
          <a:p>
            <a:br>
              <a:rPr lang="sv-SE" dirty="0"/>
            </a:br>
            <a:br>
              <a:rPr lang="sv-SE" dirty="0"/>
            </a:br>
            <a:r>
              <a:rPr lang="sv-SE" dirty="0"/>
              <a:t>Regionalt stöd i omställningen Nya SoL</a:t>
            </a:r>
            <a:br>
              <a:rPr lang="sv-SE" dirty="0"/>
            </a:br>
            <a:endParaRPr lang="sv-SE" dirty="0"/>
          </a:p>
        </p:txBody>
      </p:sp>
      <p:sp>
        <p:nvSpPr>
          <p:cNvPr id="6" name="Underrubrik 5"/>
          <p:cNvSpPr>
            <a:spLocks noGrp="1"/>
          </p:cNvSpPr>
          <p:nvPr>
            <p:ph type="subTitle" idx="1"/>
          </p:nvPr>
        </p:nvSpPr>
        <p:spPr/>
        <p:txBody>
          <a:bodyPr/>
          <a:lstStyle/>
          <a:p>
            <a:r>
              <a:rPr lang="sv-SE" sz="2000" dirty="0"/>
              <a:t>Föredragande: Caroline Mörk</a:t>
            </a:r>
            <a:r>
              <a:rPr lang="sv-SE" sz="2000"/>
              <a:t>, utvecklingsledare RSS</a:t>
            </a:r>
            <a:endParaRPr lang="sv-SE" sz="2000" dirty="0"/>
          </a:p>
        </p:txBody>
      </p:sp>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91D11FC-FA3C-446D-8096-A1A5F85FDC9E}"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01E1A-941A-4631-90CF-60703A485342}"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309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Processen ”kartläggning av socialtjänstens insatser”-  våren 2024 </a:t>
            </a:r>
          </a:p>
          <a:p>
            <a:pPr marL="457200" lvl="1" indent="0">
              <a:buNone/>
            </a:pPr>
            <a:r>
              <a:rPr lang="sv-SE" dirty="0"/>
              <a:t>- Fem workshops i det regionala nätverken samt ytterligare en fördjupande heldags workshop tillsammans</a:t>
            </a:r>
          </a:p>
          <a:p>
            <a:r>
              <a:rPr lang="sv-SE" dirty="0"/>
              <a:t>Dialog och workshop i SCHNV och VFR- våren 2024</a:t>
            </a:r>
          </a:p>
          <a:p>
            <a:r>
              <a:rPr lang="sv-SE" dirty="0"/>
              <a:t>Länsdialog Nya SoL- hösten 2024</a:t>
            </a:r>
          </a:p>
          <a:p>
            <a:pPr marL="0" indent="0">
              <a:buNone/>
            </a:pP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FFFFFF"/>
                </a:solidFill>
                <a:effectLst/>
                <a:uLnTx/>
                <a:uFillTx/>
                <a:latin typeface="Arial"/>
                <a:ea typeface="+mn-ea"/>
                <a:cs typeface="+mn-cs"/>
              </a:rPr>
              <a:t>Sidfot</a:t>
            </a: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10546" y="1204962"/>
            <a:ext cx="11370907" cy="1209600"/>
          </a:xfrm>
        </p:spPr>
        <p:txBody>
          <a:bodyPr>
            <a:normAutofit/>
          </a:bodyPr>
          <a:lstStyle/>
          <a:p>
            <a:r>
              <a:rPr lang="sv-SE" sz="3200" dirty="0"/>
              <a:t>RSS kartläggning av lokala behov av regionalt stöd i omställningsarbetet</a:t>
            </a:r>
          </a:p>
        </p:txBody>
      </p:sp>
    </p:spTree>
    <p:extLst>
      <p:ext uri="{BB962C8B-B14F-4D97-AF65-F5344CB8AC3E}">
        <p14:creationId xmlns:p14="http://schemas.microsoft.com/office/powerpoint/2010/main" val="374899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p:cNvSpPr>
            <a:spLocks noGrp="1"/>
          </p:cNvSpPr>
          <p:nvPr>
            <p:ph sz="half" idx="1"/>
          </p:nvPr>
        </p:nvSpPr>
        <p:spPr>
          <a:xfrm>
            <a:off x="209069" y="2461328"/>
            <a:ext cx="5609253" cy="3652423"/>
          </a:xfrm>
          <a:ln>
            <a:solidFill>
              <a:schemeClr val="accent2">
                <a:lumMod val="50000"/>
              </a:schemeClr>
            </a:solidFill>
          </a:ln>
        </p:spPr>
        <p:txBody>
          <a:bodyPr>
            <a:normAutofit/>
          </a:bodyPr>
          <a:lstStyle/>
          <a:p>
            <a:pPr marL="0" indent="0">
              <a:buNone/>
            </a:pPr>
            <a:r>
              <a:rPr lang="sv-SE" sz="2200" b="1" dirty="0">
                <a:solidFill>
                  <a:schemeClr val="tx2"/>
                </a:solidFill>
                <a:latin typeface="+mj-lt"/>
                <a:ea typeface="+mj-ea"/>
                <a:cs typeface="+mj-cs"/>
              </a:rPr>
              <a:t>Vägval 1</a:t>
            </a:r>
          </a:p>
          <a:p>
            <a:pPr marL="0" indent="0">
              <a:buNone/>
            </a:pPr>
            <a:r>
              <a:rPr lang="sv-SE" dirty="0"/>
              <a:t>Inom ramen för befintliga resurser RSS</a:t>
            </a:r>
          </a:p>
          <a:p>
            <a:pPr marL="0" indent="0">
              <a:buNone/>
            </a:pPr>
            <a:r>
              <a:rPr lang="sv-SE" dirty="0"/>
              <a:t>-Bevakning av omställningsarbetet nationell nivå</a:t>
            </a:r>
          </a:p>
          <a:p>
            <a:pPr marL="0" indent="0">
              <a:buNone/>
            </a:pPr>
            <a:r>
              <a:rPr lang="sv-SE" dirty="0"/>
              <a:t>-Digitalt dialog forum 1 gång/månad riktat till nyckelpersoner</a:t>
            </a:r>
          </a:p>
        </p:txBody>
      </p:sp>
      <p:sp>
        <p:nvSpPr>
          <p:cNvPr id="8" name="Platshållare för innehåll 7"/>
          <p:cNvSpPr>
            <a:spLocks noGrp="1"/>
          </p:cNvSpPr>
          <p:nvPr>
            <p:ph sz="half" idx="2"/>
          </p:nvPr>
        </p:nvSpPr>
        <p:spPr>
          <a:ln>
            <a:solidFill>
              <a:schemeClr val="accent2">
                <a:lumMod val="50000"/>
              </a:schemeClr>
            </a:solidFill>
          </a:ln>
        </p:spPr>
        <p:txBody>
          <a:bodyPr>
            <a:normAutofit fontScale="92500" lnSpcReduction="20000"/>
          </a:bodyPr>
          <a:lstStyle/>
          <a:p>
            <a:pPr marL="0" indent="0">
              <a:buNone/>
            </a:pPr>
            <a:r>
              <a:rPr lang="sv-SE" b="1" dirty="0">
                <a:solidFill>
                  <a:schemeClr val="tx2"/>
                </a:solidFill>
              </a:rPr>
              <a:t>Vägval 2</a:t>
            </a:r>
          </a:p>
          <a:p>
            <a:pPr marL="0" indent="0">
              <a:buNone/>
            </a:pPr>
            <a:r>
              <a:rPr lang="sv-SE" dirty="0"/>
              <a:t>RSS regionala stöd Nya </a:t>
            </a:r>
            <a:r>
              <a:rPr lang="sv-SE" dirty="0" err="1"/>
              <a:t>SoL</a:t>
            </a:r>
            <a:r>
              <a:rPr lang="sv-SE" dirty="0"/>
              <a:t>-med resursförstärkning</a:t>
            </a:r>
          </a:p>
          <a:p>
            <a:pPr marL="0" indent="0">
              <a:buNone/>
            </a:pPr>
            <a:r>
              <a:rPr lang="sv-SE" dirty="0"/>
              <a:t>-Navet i omställningen regional nivå</a:t>
            </a:r>
          </a:p>
          <a:p>
            <a:pPr marL="0" indent="0">
              <a:buNone/>
            </a:pPr>
            <a:r>
              <a:rPr lang="sv-SE" dirty="0"/>
              <a:t>-Utvecklat processtöd inom flera områden i omställningen</a:t>
            </a:r>
          </a:p>
          <a:p>
            <a:pPr marL="0" indent="0">
              <a:buNone/>
            </a:pPr>
            <a:r>
              <a:rPr lang="sv-SE" dirty="0"/>
              <a:t>-Stödja samverkan</a:t>
            </a:r>
          </a:p>
          <a:p>
            <a:pPr marL="0" indent="0">
              <a:buNone/>
            </a:pPr>
            <a:r>
              <a:rPr lang="sv-SE" dirty="0"/>
              <a:t>-Uppföljande länsdialoger/workshops </a:t>
            </a:r>
          </a:p>
          <a:p>
            <a:pPr marL="0" indent="0">
              <a:buNone/>
            </a:pP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Vägval om regionalt stöd Nya </a:t>
            </a:r>
            <a:r>
              <a:rPr lang="sv-SE" dirty="0" err="1"/>
              <a:t>SoL</a:t>
            </a:r>
            <a:r>
              <a:rPr lang="sv-SE" dirty="0"/>
              <a:t>- RSS</a:t>
            </a:r>
          </a:p>
        </p:txBody>
      </p:sp>
    </p:spTree>
    <p:extLst>
      <p:ext uri="{BB962C8B-B14F-4D97-AF65-F5344CB8AC3E}">
        <p14:creationId xmlns:p14="http://schemas.microsoft.com/office/powerpoint/2010/main" val="315927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p:cNvSpPr>
            <a:spLocks noGrp="1"/>
          </p:cNvSpPr>
          <p:nvPr>
            <p:ph sz="half" idx="1"/>
          </p:nvPr>
        </p:nvSpPr>
        <p:spPr/>
        <p:txBody>
          <a:bodyPr/>
          <a:lstStyle/>
          <a:p>
            <a:pPr marL="0" indent="0">
              <a:buNone/>
            </a:pPr>
            <a:r>
              <a:rPr lang="sv-SE" b="1" dirty="0">
                <a:solidFill>
                  <a:schemeClr val="tx2"/>
                </a:solidFill>
              </a:rPr>
              <a:t>Regionalt stöd</a:t>
            </a:r>
          </a:p>
          <a:p>
            <a:pPr marL="0" indent="0">
              <a:buNone/>
            </a:pPr>
            <a:r>
              <a:rPr lang="sv-SE" dirty="0"/>
              <a:t>-Bevakning av omställningsarbetet nationell nivå</a:t>
            </a:r>
          </a:p>
          <a:p>
            <a:pPr marL="0" indent="0">
              <a:buNone/>
            </a:pPr>
            <a:r>
              <a:rPr lang="sv-SE" dirty="0"/>
              <a:t>-Digitalt dialog forum 1 gång/månad riktat till nyckelpersoner</a:t>
            </a:r>
          </a:p>
          <a:p>
            <a:pPr marL="0" indent="0">
              <a:buNone/>
            </a:pPr>
            <a:endParaRPr lang="sv-SE" dirty="0"/>
          </a:p>
        </p:txBody>
      </p:sp>
      <p:sp>
        <p:nvSpPr>
          <p:cNvPr id="8" name="Platshållare för innehåll 7"/>
          <p:cNvSpPr>
            <a:spLocks noGrp="1"/>
          </p:cNvSpPr>
          <p:nvPr>
            <p:ph sz="half" idx="2"/>
          </p:nvPr>
        </p:nvSpPr>
        <p:spPr/>
        <p:txBody>
          <a:bodyPr/>
          <a:lstStyle/>
          <a:p>
            <a:pPr marL="0" indent="0">
              <a:buNone/>
            </a:pPr>
            <a:r>
              <a:rPr lang="sv-SE" b="1" dirty="0">
                <a:solidFill>
                  <a:schemeClr val="tx2"/>
                </a:solidFill>
              </a:rPr>
              <a:t>Finansiering:</a:t>
            </a:r>
          </a:p>
          <a:p>
            <a:pPr marL="0" indent="0">
              <a:buNone/>
            </a:pPr>
            <a:r>
              <a:rPr lang="sv-SE" dirty="0"/>
              <a:t>Inom ramen för befintliga resurser RSS</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Vägval 1</a:t>
            </a:r>
          </a:p>
        </p:txBody>
      </p:sp>
    </p:spTree>
    <p:extLst>
      <p:ext uri="{BB962C8B-B14F-4D97-AF65-F5344CB8AC3E}">
        <p14:creationId xmlns:p14="http://schemas.microsoft.com/office/powerpoint/2010/main" val="113876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p:cNvSpPr>
            <a:spLocks noGrp="1"/>
          </p:cNvSpPr>
          <p:nvPr>
            <p:ph sz="half" idx="1"/>
          </p:nvPr>
        </p:nvSpPr>
        <p:spPr/>
        <p:txBody>
          <a:bodyPr/>
          <a:lstStyle/>
          <a:p>
            <a:pPr marL="0" indent="0">
              <a:buNone/>
            </a:pPr>
            <a:r>
              <a:rPr lang="sv-SE" b="1" dirty="0">
                <a:solidFill>
                  <a:schemeClr val="tx2"/>
                </a:solidFill>
              </a:rPr>
              <a:t>Regionalt stöd</a:t>
            </a:r>
          </a:p>
          <a:p>
            <a:pPr marL="0" indent="0">
              <a:buNone/>
            </a:pPr>
            <a:r>
              <a:rPr lang="sv-SE" dirty="0"/>
              <a:t>-Navet i omställningen</a:t>
            </a:r>
          </a:p>
          <a:p>
            <a:pPr marL="0" indent="0">
              <a:buNone/>
            </a:pPr>
            <a:r>
              <a:rPr lang="sv-SE" dirty="0"/>
              <a:t>-Utvecklat processtöd inom flera områden i omställningen</a:t>
            </a:r>
          </a:p>
          <a:p>
            <a:pPr marL="0" indent="0">
              <a:buNone/>
            </a:pPr>
            <a:r>
              <a:rPr lang="sv-SE" dirty="0"/>
              <a:t>-Stödja samverkan</a:t>
            </a:r>
          </a:p>
          <a:p>
            <a:pPr marL="0" indent="0">
              <a:buNone/>
            </a:pPr>
            <a:r>
              <a:rPr lang="sv-SE" dirty="0"/>
              <a:t>-Uppföljande länsdialoger/workshop</a:t>
            </a:r>
          </a:p>
        </p:txBody>
      </p:sp>
      <p:sp>
        <p:nvSpPr>
          <p:cNvPr id="8" name="Platshållare för innehåll 7"/>
          <p:cNvSpPr>
            <a:spLocks noGrp="1"/>
          </p:cNvSpPr>
          <p:nvPr>
            <p:ph sz="half" idx="2"/>
          </p:nvPr>
        </p:nvSpPr>
        <p:spPr/>
        <p:txBody>
          <a:bodyPr>
            <a:normAutofit/>
          </a:bodyPr>
          <a:lstStyle/>
          <a:p>
            <a:pPr marL="0" indent="0">
              <a:buNone/>
            </a:pPr>
            <a:r>
              <a:rPr lang="sv-SE" b="1" dirty="0">
                <a:solidFill>
                  <a:schemeClr val="tx2"/>
                </a:solidFill>
              </a:rPr>
              <a:t>Finansiering:</a:t>
            </a:r>
          </a:p>
          <a:p>
            <a:r>
              <a:rPr lang="sv-SE" dirty="0"/>
              <a:t>I första hand: </a:t>
            </a:r>
          </a:p>
          <a:p>
            <a:pPr marL="457200" lvl="1" indent="0">
              <a:buNone/>
            </a:pPr>
            <a:r>
              <a:rPr lang="sv-SE" dirty="0"/>
              <a:t>-om RSS tilldelas riktade statliga medel för omställningsarbetet i kommande överenskommelse Nya </a:t>
            </a:r>
            <a:r>
              <a:rPr lang="sv-SE" dirty="0" err="1"/>
              <a:t>SoL</a:t>
            </a:r>
            <a:r>
              <a:rPr lang="sv-SE" dirty="0"/>
              <a:t> </a:t>
            </a:r>
          </a:p>
          <a:p>
            <a:r>
              <a:rPr lang="sv-SE" dirty="0"/>
              <a:t>I andra hand: Kommungemensam finansiering utifrån befolkningsmängd.</a:t>
            </a:r>
          </a:p>
          <a:p>
            <a:pPr marL="0" indent="0">
              <a:buNone/>
            </a:pPr>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Vägval 2</a:t>
            </a:r>
          </a:p>
        </p:txBody>
      </p:sp>
    </p:spTree>
    <p:extLst>
      <p:ext uri="{BB962C8B-B14F-4D97-AF65-F5344CB8AC3E}">
        <p14:creationId xmlns:p14="http://schemas.microsoft.com/office/powerpoint/2010/main" val="2913389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10546" y="1204961"/>
            <a:ext cx="5517287" cy="1664363"/>
          </a:xfrm>
        </p:spPr>
        <p:txBody>
          <a:bodyPr>
            <a:normAutofit/>
          </a:bodyPr>
          <a:lstStyle/>
          <a:p>
            <a:r>
              <a:rPr lang="sv-SE" dirty="0"/>
              <a:t>Fördelningsnyckel-</a:t>
            </a:r>
            <a:r>
              <a:rPr lang="sv-SE" sz="1800" dirty="0"/>
              <a:t>kommungemensam finansiering av resurs RSS</a:t>
            </a:r>
          </a:p>
        </p:txBody>
      </p:sp>
      <p:pic>
        <p:nvPicPr>
          <p:cNvPr id="7" name="Bildobjekt 6"/>
          <p:cNvPicPr>
            <a:picLocks noChangeAspect="1"/>
          </p:cNvPicPr>
          <p:nvPr/>
        </p:nvPicPr>
        <p:blipFill>
          <a:blip r:embed="rId3"/>
          <a:stretch>
            <a:fillRect/>
          </a:stretch>
        </p:blipFill>
        <p:spPr>
          <a:xfrm>
            <a:off x="6580447" y="642964"/>
            <a:ext cx="2878863" cy="5501084"/>
          </a:xfrm>
          <a:prstGeom prst="rect">
            <a:avLst/>
          </a:prstGeom>
          <a:ln>
            <a:solidFill>
              <a:schemeClr val="tx1"/>
            </a:solidFill>
          </a:ln>
        </p:spPr>
      </p:pic>
    </p:spTree>
    <p:extLst>
      <p:ext uri="{BB962C8B-B14F-4D97-AF65-F5344CB8AC3E}">
        <p14:creationId xmlns:p14="http://schemas.microsoft.com/office/powerpoint/2010/main" val="3548651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endParaRPr lang="sv-SE"/>
          </a:p>
        </p:txBody>
      </p:sp>
      <p:pic>
        <p:nvPicPr>
          <p:cNvPr id="7" name="Bildobjekt 1" descr="image00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073275"/>
            <a:ext cx="12192000" cy="893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976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7" y="1116419"/>
            <a:ext cx="11370906" cy="5239931"/>
          </a:xfrm>
          <a:solidFill>
            <a:schemeClr val="bg1"/>
          </a:solidFill>
        </p:spPr>
        <p:txBody>
          <a:bodyPr>
            <a:normAutofit fontScale="40000" lnSpcReduction="20000"/>
          </a:bodyPr>
          <a:lstStyle/>
          <a:p>
            <a:pPr marL="457200" lvl="0" indent="-457200">
              <a:buAutoNum type="arabicPeriod"/>
            </a:pPr>
            <a:r>
              <a:rPr lang="sv-SE" sz="3400" b="1" dirty="0">
                <a:solidFill>
                  <a:schemeClr val="bg2">
                    <a:lumMod val="50000"/>
                  </a:schemeClr>
                </a:solidFill>
              </a:rPr>
              <a:t>Inledning </a:t>
            </a:r>
          </a:p>
          <a:p>
            <a:pPr marL="457200" lvl="0" indent="-457200">
              <a:buAutoNum type="arabicPeriod"/>
            </a:pPr>
            <a:r>
              <a:rPr lang="sv-SE" sz="3400" b="1" dirty="0">
                <a:solidFill>
                  <a:schemeClr val="bg2">
                    <a:lumMod val="50000"/>
                  </a:schemeClr>
                </a:solidFill>
              </a:rPr>
              <a:t>Genomgång av dagordningen</a:t>
            </a:r>
          </a:p>
          <a:p>
            <a:pPr marL="457200" lvl="0" indent="-457200">
              <a:buAutoNum type="arabicPeriod"/>
            </a:pPr>
            <a:r>
              <a:rPr lang="sv-SE" sz="3400" b="1" dirty="0">
                <a:solidFill>
                  <a:schemeClr val="bg2">
                    <a:lumMod val="50000"/>
                  </a:schemeClr>
                </a:solidFill>
              </a:rPr>
              <a:t>Föregående minnesanteckningar </a:t>
            </a:r>
          </a:p>
          <a:p>
            <a:pPr marL="457200" lvl="0" indent="-457200">
              <a:buAutoNum type="arabicPeriod"/>
            </a:pPr>
            <a:r>
              <a:rPr lang="sv-SE" sz="3400" b="1" dirty="0">
                <a:solidFill>
                  <a:schemeClr val="bg2">
                    <a:lumMod val="50000"/>
                  </a:schemeClr>
                </a:solidFill>
              </a:rPr>
              <a:t>Rapporter  </a:t>
            </a:r>
          </a:p>
          <a:p>
            <a:pPr lvl="1"/>
            <a:r>
              <a:rPr lang="sv-SE" sz="2900" dirty="0"/>
              <a:t>Rapporter från nationell- och regional nivå </a:t>
            </a:r>
          </a:p>
          <a:p>
            <a:pPr lvl="1"/>
            <a:r>
              <a:rPr lang="sv-SE" sz="2900" dirty="0"/>
              <a:t>Dialog: Regionalt stöd från RSS i omställning </a:t>
            </a:r>
            <a:r>
              <a:rPr lang="sv-SE" sz="2900" dirty="0" err="1"/>
              <a:t>SoL</a:t>
            </a:r>
            <a:r>
              <a:rPr lang="sv-SE" sz="2900" dirty="0"/>
              <a:t> </a:t>
            </a:r>
          </a:p>
          <a:p>
            <a:pPr lvl="1"/>
            <a:r>
              <a:rPr lang="sv-SE" sz="2900" dirty="0"/>
              <a:t>Information: Hemsjukvårdsavtal </a:t>
            </a:r>
          </a:p>
          <a:p>
            <a:pPr lvl="1"/>
            <a:r>
              <a:rPr lang="sv-SE" sz="2900" dirty="0"/>
              <a:t>Information: Serviceavtal </a:t>
            </a:r>
          </a:p>
          <a:p>
            <a:pPr lvl="1"/>
            <a:r>
              <a:rPr lang="sv-SE" sz="2900" dirty="0"/>
              <a:t>Information/dialog: LPO/nomineringar </a:t>
            </a:r>
          </a:p>
          <a:p>
            <a:pPr marL="457200" indent="-457200">
              <a:buFont typeface="Arial" panose="020B0604020202020204" pitchFamily="34" charset="0"/>
              <a:buAutoNum type="arabicPeriod"/>
            </a:pPr>
            <a:r>
              <a:rPr lang="sv-SE" sz="4000" b="1" dirty="0">
                <a:solidFill>
                  <a:schemeClr val="bg2">
                    <a:lumMod val="50000"/>
                  </a:schemeClr>
                </a:solidFill>
              </a:rPr>
              <a:t>Beslut : Nomineringar  </a:t>
            </a:r>
          </a:p>
          <a:p>
            <a:pPr lvl="1"/>
            <a:r>
              <a:rPr lang="sv-SE" sz="2900" dirty="0"/>
              <a:t>LAG självskadebeteende </a:t>
            </a:r>
          </a:p>
          <a:p>
            <a:pPr lvl="1"/>
            <a:r>
              <a:rPr lang="sv-SE" sz="2900" dirty="0"/>
              <a:t>LAG Undernäring </a:t>
            </a:r>
          </a:p>
          <a:p>
            <a:pPr lvl="1"/>
            <a:r>
              <a:rPr lang="sv-SE" sz="2900" dirty="0"/>
              <a:t>SPAK </a:t>
            </a:r>
          </a:p>
          <a:p>
            <a:pPr lvl="1"/>
            <a:r>
              <a:rPr lang="sv-SE" sz="2900" dirty="0"/>
              <a:t>Arbetsgrupp, framtagande av dokument av hanterings- och kostnadsansvar av förbrukningsartiklar till enskild patient</a:t>
            </a:r>
          </a:p>
          <a:p>
            <a:pPr marL="457200" indent="-457200">
              <a:buFont typeface="+mj-lt"/>
              <a:buAutoNum type="arabicPeriod"/>
            </a:pPr>
            <a:r>
              <a:rPr lang="sv-SE" sz="4000" b="1" dirty="0">
                <a:solidFill>
                  <a:schemeClr val="bg2">
                    <a:lumMod val="50000"/>
                  </a:schemeClr>
                </a:solidFill>
              </a:rPr>
              <a:t>SCHNV mötesstruktur 2025</a:t>
            </a:r>
          </a:p>
          <a:p>
            <a:pPr marL="457200" indent="-457200">
              <a:buFont typeface="+mj-lt"/>
              <a:buAutoNum type="arabicPeriod"/>
            </a:pPr>
            <a:r>
              <a:rPr lang="sv-SE" sz="4000" b="1" dirty="0">
                <a:solidFill>
                  <a:schemeClr val="bg2">
                    <a:lumMod val="50000"/>
                  </a:schemeClr>
                </a:solidFill>
              </a:rPr>
              <a:t>Ordförande 2025</a:t>
            </a:r>
          </a:p>
          <a:p>
            <a:pPr marL="457200" indent="-457200">
              <a:buFont typeface="+mj-lt"/>
              <a:buAutoNum type="arabicPeriod"/>
            </a:pPr>
            <a:r>
              <a:rPr lang="sv-SE" sz="4000" b="1" dirty="0">
                <a:solidFill>
                  <a:schemeClr val="bg2">
                    <a:lumMod val="50000"/>
                  </a:schemeClr>
                </a:solidFill>
              </a:rPr>
              <a:t>Övriga frågor </a:t>
            </a:r>
          </a:p>
          <a:p>
            <a:pPr lvl="1"/>
            <a:endParaRPr lang="sv-SE" dirty="0"/>
          </a:p>
          <a:p>
            <a:pPr marL="0" lvl="0" indent="0">
              <a:buNone/>
            </a:pPr>
            <a:endParaRPr lang="sv-SE" b="1" dirty="0"/>
          </a:p>
          <a:p>
            <a:pPr lvl="1"/>
            <a:endParaRPr lang="sv-SE" b="1" dirty="0"/>
          </a:p>
          <a:p>
            <a:pPr marL="457200" lvl="1" indent="0">
              <a:buNone/>
            </a:pPr>
            <a:endParaRPr lang="sv-SE" dirty="0"/>
          </a:p>
          <a:p>
            <a:endParaRPr lang="sv-SE" dirty="0"/>
          </a:p>
          <a:p>
            <a:endParaRPr lang="sv-SE" dirty="0"/>
          </a:p>
          <a:p>
            <a:endParaRPr lang="sv-SE" dirty="0"/>
          </a:p>
          <a:p>
            <a:pPr lvl="0"/>
            <a:endParaRPr lang="sv-SE" b="1" dirty="0"/>
          </a:p>
          <a:p>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2025-01-15</a:t>
            </a:fld>
            <a:endParaRPr lang="sv-SE"/>
          </a:p>
        </p:txBody>
      </p:sp>
      <p:sp>
        <p:nvSpPr>
          <p:cNvPr id="4" name="Platshållare för sidfot 3"/>
          <p:cNvSpPr>
            <a:spLocks noGrp="1"/>
          </p:cNvSpPr>
          <p:nvPr>
            <p:ph type="ftr" sz="quarter" idx="11"/>
          </p:nvPr>
        </p:nvSpPr>
        <p:spPr/>
        <p:txBody>
          <a:bodyPr/>
          <a:lstStyle/>
          <a:p>
            <a:r>
              <a:rPr lang="sv-SE"/>
              <a:t>Sidfot</a:t>
            </a:r>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a:t>
            </a:fld>
            <a:endParaRPr lang="sv-SE"/>
          </a:p>
        </p:txBody>
      </p:sp>
      <p:sp>
        <p:nvSpPr>
          <p:cNvPr id="6" name="Rubrik 5"/>
          <p:cNvSpPr>
            <a:spLocks noGrp="1"/>
          </p:cNvSpPr>
          <p:nvPr>
            <p:ph type="title"/>
          </p:nvPr>
        </p:nvSpPr>
        <p:spPr>
          <a:xfrm>
            <a:off x="4599774" y="141706"/>
            <a:ext cx="3247054" cy="1209600"/>
          </a:xfrm>
        </p:spPr>
        <p:txBody>
          <a:bodyPr/>
          <a:lstStyle/>
          <a:p>
            <a:r>
              <a:rPr lang="sv-SE"/>
              <a:t>Dagordning</a:t>
            </a:r>
          </a:p>
        </p:txBody>
      </p:sp>
    </p:spTree>
    <p:extLst>
      <p:ext uri="{BB962C8B-B14F-4D97-AF65-F5344CB8AC3E}">
        <p14:creationId xmlns:p14="http://schemas.microsoft.com/office/powerpoint/2010/main" val="2950683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FFFFFF"/>
                </a:solidFill>
                <a:effectLst/>
                <a:uLnTx/>
                <a:uFillTx/>
                <a:latin typeface="Arial"/>
                <a:ea typeface="+mn-ea"/>
                <a:cs typeface="+mn-cs"/>
              </a:rPr>
              <a:t>Sidfot</a:t>
            </a: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ubrik 1"/>
          <p:cNvSpPr>
            <a:spLocks noGrp="1"/>
          </p:cNvSpPr>
          <p:nvPr>
            <p:ph type="title"/>
          </p:nvPr>
        </p:nvSpPr>
        <p:spPr>
          <a:xfrm>
            <a:off x="232427" y="2815505"/>
            <a:ext cx="5863573" cy="971549"/>
          </a:xfrm>
        </p:spPr>
        <p:txBody>
          <a:bodyPr>
            <a:normAutofit fontScale="90000"/>
          </a:bodyPr>
          <a:lstStyle/>
          <a:p>
            <a:pPr algn="ctr"/>
            <a:r>
              <a:rPr lang="sv-SE" sz="4000" dirty="0"/>
              <a:t>Omställningsarbete </a:t>
            </a:r>
            <a:br>
              <a:rPr lang="sv-SE" sz="4000" dirty="0"/>
            </a:br>
            <a:r>
              <a:rPr lang="sv-SE" sz="4000" dirty="0"/>
              <a:t>på </a:t>
            </a:r>
            <a:br>
              <a:rPr lang="sv-SE" sz="4000" dirty="0"/>
            </a:br>
            <a:r>
              <a:rPr lang="sv-SE" sz="4000" dirty="0"/>
              <a:t>olika nivåer</a:t>
            </a:r>
            <a:endParaRPr lang="sv-SE" dirty="0"/>
          </a:p>
        </p:txBody>
      </p:sp>
      <p:pic>
        <p:nvPicPr>
          <p:cNvPr id="8" name="Platshållare för innehåll 6" descr="En bild som visar text, logotyp, Grafik, Teckensnitt&#10;&#10;Automatiskt genererad beskrivning">
            <a:extLst>
              <a:ext uri="{FF2B5EF4-FFF2-40B4-BE49-F238E27FC236}">
                <a16:creationId xmlns:a16="http://schemas.microsoft.com/office/drawing/2014/main" id="{2D2BD0D8-EDC9-BA9F-074E-B9D56FA2E2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7302" y="1145961"/>
            <a:ext cx="6886594" cy="4894932"/>
          </a:xfrm>
          <a:prstGeom prst="rect">
            <a:avLst/>
          </a:prstGeom>
        </p:spPr>
      </p:pic>
    </p:spTree>
    <p:extLst>
      <p:ext uri="{BB962C8B-B14F-4D97-AF65-F5344CB8AC3E}">
        <p14:creationId xmlns:p14="http://schemas.microsoft.com/office/powerpoint/2010/main" val="389394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FFFFFF"/>
                </a:solidFill>
                <a:effectLst/>
                <a:uLnTx/>
                <a:uFillTx/>
                <a:latin typeface="Arial"/>
                <a:ea typeface="+mn-ea"/>
                <a:cs typeface="+mn-cs"/>
              </a:rPr>
              <a:t>Sidfot</a:t>
            </a: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ubrik 1"/>
          <p:cNvSpPr txBox="1">
            <a:spLocks/>
          </p:cNvSpPr>
          <p:nvPr/>
        </p:nvSpPr>
        <p:spPr>
          <a:xfrm>
            <a:off x="269397" y="556222"/>
            <a:ext cx="10416781" cy="1209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000" b="1" i="0" u="none" strike="noStrike" kern="1200" cap="none" spc="0" normalizeH="0" baseline="0" noProof="0" dirty="0">
                <a:ln>
                  <a:noFill/>
                </a:ln>
                <a:solidFill>
                  <a:srgbClr val="45907A"/>
                </a:solidFill>
                <a:effectLst/>
                <a:uLnTx/>
                <a:uFillTx/>
                <a:latin typeface="Arial"/>
                <a:ea typeface="+mj-ea"/>
                <a:cs typeface="+mj-cs"/>
              </a:rPr>
              <a:t>Omställningsarbete på olika nivåer</a:t>
            </a:r>
            <a:endParaRPr kumimoji="0" lang="sv-SE" sz="1600" b="1" i="0" u="none" strike="noStrike" kern="1200" cap="none" spc="0" normalizeH="0" baseline="0" noProof="0" dirty="0">
              <a:ln>
                <a:noFill/>
              </a:ln>
              <a:solidFill>
                <a:srgbClr val="45907A"/>
              </a:solidFill>
              <a:effectLst/>
              <a:uLnTx/>
              <a:uFillTx/>
              <a:latin typeface="Arial"/>
              <a:ea typeface="+mj-ea"/>
              <a:cs typeface="+mj-cs"/>
            </a:endParaRPr>
          </a:p>
        </p:txBody>
      </p:sp>
      <p:sp>
        <p:nvSpPr>
          <p:cNvPr id="10" name="Platshållare för innehåll 2"/>
          <p:cNvSpPr txBox="1">
            <a:spLocks/>
          </p:cNvSpPr>
          <p:nvPr/>
        </p:nvSpPr>
        <p:spPr>
          <a:xfrm>
            <a:off x="1538757" y="1480672"/>
            <a:ext cx="10000206" cy="119897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tab pos="457200" algn="l"/>
              </a:tabLst>
              <a:defRPr/>
            </a:pPr>
            <a:r>
              <a:rPr kumimoji="0" lang="sv-SE" sz="1000" b="1" i="0" u="none" strike="noStrike" kern="1200" cap="none" spc="0" normalizeH="0" baseline="0" noProof="0" dirty="0">
                <a:ln>
                  <a:noFill/>
                </a:ln>
                <a:solidFill>
                  <a:srgbClr val="000000"/>
                </a:solidFill>
                <a:effectLst/>
                <a:uLnTx/>
                <a:uFillTx/>
                <a:latin typeface="Arial"/>
                <a:ea typeface="+mn-ea"/>
                <a:cs typeface="+mn-cs"/>
              </a:rPr>
              <a:t>Generella Övergripande riktlinjer och mål </a:t>
            </a:r>
            <a:r>
              <a:rPr kumimoji="0" lang="sv-SE" sz="1000" b="0" i="0" u="none" strike="noStrike" kern="1200" cap="none" spc="0" normalizeH="0" baseline="0" noProof="0" dirty="0">
                <a:ln>
                  <a:noFill/>
                </a:ln>
                <a:solidFill>
                  <a:srgbClr val="000000"/>
                </a:solidFill>
                <a:effectLst/>
                <a:uLnTx/>
                <a:uFillTx/>
                <a:latin typeface="Arial"/>
                <a:ea typeface="+mn-ea"/>
                <a:cs typeface="+mn-cs"/>
              </a:rPr>
              <a:t>för omställningsarbetet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tab pos="457200" algn="l"/>
              </a:tabLst>
              <a:defRPr/>
            </a:pPr>
            <a:r>
              <a:rPr kumimoji="0" lang="sv-SE" sz="1000" b="1" i="0" u="none" strike="noStrike" kern="1200" cap="none" spc="0" normalizeH="0" baseline="0" noProof="0" dirty="0">
                <a:ln>
                  <a:noFill/>
                </a:ln>
                <a:solidFill>
                  <a:srgbClr val="000000"/>
                </a:solidFill>
                <a:effectLst/>
                <a:uLnTx/>
                <a:uFillTx/>
                <a:latin typeface="Arial"/>
                <a:ea typeface="+mn-ea"/>
                <a:cs typeface="+mn-cs"/>
              </a:rPr>
              <a:t>Lagstiftning och riktlinjer </a:t>
            </a:r>
            <a:r>
              <a:rPr kumimoji="0" lang="sv-SE" sz="1000" b="0" i="0" u="none" strike="noStrike" kern="1200" cap="none" spc="0" normalizeH="0" baseline="0" noProof="0" dirty="0">
                <a:ln>
                  <a:noFill/>
                </a:ln>
                <a:solidFill>
                  <a:srgbClr val="000000"/>
                </a:solidFill>
                <a:effectLst/>
                <a:uLnTx/>
                <a:uFillTx/>
                <a:latin typeface="Arial"/>
                <a:ea typeface="+mn-ea"/>
                <a:cs typeface="+mn-cs"/>
              </a:rPr>
              <a:t>som ger en ram för socialtjänstens arbete på alla nivåer​​​</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tab pos="457200" algn="l"/>
              </a:tabLst>
              <a:defRPr/>
            </a:pPr>
            <a:r>
              <a:rPr kumimoji="0" lang="sv-SE" sz="1000" b="1" i="0" u="none" strike="noStrike" kern="1200" cap="none" spc="0" normalizeH="0" baseline="0" noProof="0" dirty="0">
                <a:ln>
                  <a:noFill/>
                </a:ln>
                <a:solidFill>
                  <a:srgbClr val="000000"/>
                </a:solidFill>
                <a:effectLst/>
                <a:uLnTx/>
                <a:uFillTx/>
                <a:latin typeface="Arial"/>
                <a:ea typeface="+mn-ea"/>
                <a:cs typeface="+mn-cs"/>
              </a:rPr>
              <a:t>Vägledning och utveckling av kunskapsstöd </a:t>
            </a:r>
            <a:r>
              <a:rPr kumimoji="0" lang="sv-SE" sz="1000" b="0" i="0" u="none" strike="noStrike" kern="1200" cap="none" spc="0" normalizeH="0" baseline="0" noProof="0" dirty="0">
                <a:ln>
                  <a:noFill/>
                </a:ln>
                <a:solidFill>
                  <a:srgbClr val="000000"/>
                </a:solidFill>
                <a:effectLst/>
                <a:uLnTx/>
                <a:uFillTx/>
                <a:latin typeface="Arial"/>
                <a:ea typeface="+mn-ea"/>
                <a:cs typeface="+mn-cs"/>
              </a:rPr>
              <a:t>till kommunerna för att säkerställa att insatserna är kunskapsbaserade och likvärdiga i hela landet.</a:t>
            </a:r>
            <a:endParaRPr kumimoji="0" lang="sv-SE" sz="1000" b="1"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tab pos="457200" algn="l"/>
              </a:tabLst>
              <a:defRPr/>
            </a:pPr>
            <a:r>
              <a:rPr kumimoji="0" lang="sv-SE" sz="1000" b="1" i="0" u="none" strike="noStrike" kern="1200" cap="none" spc="0" normalizeH="0" baseline="0" noProof="0" dirty="0">
                <a:ln>
                  <a:noFill/>
                </a:ln>
                <a:solidFill>
                  <a:srgbClr val="000000"/>
                </a:solidFill>
                <a:effectLst/>
                <a:uLnTx/>
                <a:uFillTx/>
                <a:latin typeface="Arial"/>
                <a:ea typeface="+mn-ea"/>
                <a:cs typeface="+mn-cs"/>
              </a:rPr>
              <a:t>Arenor för erfarenhetsutbyte </a:t>
            </a:r>
            <a:r>
              <a:rPr kumimoji="0" lang="sv-SE" sz="1000" b="0" i="0" u="none" strike="noStrike" kern="1200" cap="none" spc="0" normalizeH="0" baseline="0" noProof="0" dirty="0">
                <a:ln>
                  <a:noFill/>
                </a:ln>
                <a:solidFill>
                  <a:srgbClr val="000000"/>
                </a:solidFill>
                <a:effectLst/>
                <a:uLnTx/>
                <a:uFillTx/>
                <a:latin typeface="Arial"/>
                <a:ea typeface="+mn-ea"/>
                <a:cs typeface="+mn-cs"/>
              </a:rPr>
              <a:t>och informationsspridning, samverkanswebb, nätverk, dialogforum</a:t>
            </a:r>
          </a:p>
        </p:txBody>
      </p:sp>
      <p:sp>
        <p:nvSpPr>
          <p:cNvPr id="13" name="Platshållare för innehåll 2"/>
          <p:cNvSpPr txBox="1">
            <a:spLocks/>
          </p:cNvSpPr>
          <p:nvPr/>
        </p:nvSpPr>
        <p:spPr>
          <a:xfrm>
            <a:off x="1538757" y="2976574"/>
            <a:ext cx="10000206" cy="19052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000" b="1" i="0" u="none" strike="noStrike" kern="1200" cap="none" spc="0" normalizeH="0" baseline="0" noProof="0" dirty="0">
                <a:ln>
                  <a:noFill/>
                </a:ln>
                <a:solidFill>
                  <a:srgbClr val="000000"/>
                </a:solidFill>
                <a:effectLst/>
                <a:uLnTx/>
                <a:uFillTx/>
                <a:latin typeface="Arial"/>
                <a:ea typeface="+mn-ea"/>
                <a:cs typeface="+mn-cs"/>
              </a:rPr>
              <a:t>Stödja implementeringen</a:t>
            </a:r>
            <a:r>
              <a:rPr kumimoji="0" lang="sv-SE" sz="1000" b="0" i="0" u="none" strike="noStrike" kern="1200" cap="none" spc="0" normalizeH="0" baseline="0" noProof="0" dirty="0">
                <a:ln>
                  <a:noFill/>
                </a:ln>
                <a:solidFill>
                  <a:srgbClr val="000000"/>
                </a:solidFill>
                <a:effectLst/>
                <a:uLnTx/>
                <a:uFillTx/>
                <a:latin typeface="Arial"/>
                <a:ea typeface="+mn-ea"/>
                <a:cs typeface="+mn-cs"/>
              </a:rPr>
              <a:t> av nationella riktlinjer, ny kunskap och metoder, samt främja dialogen med nationella aktörer.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000" b="1" i="0" u="none" strike="noStrike" kern="1200" cap="none" spc="0" normalizeH="0" baseline="0" noProof="0" dirty="0">
                <a:ln>
                  <a:noFill/>
                </a:ln>
                <a:solidFill>
                  <a:srgbClr val="000000"/>
                </a:solidFill>
                <a:effectLst/>
                <a:uLnTx/>
                <a:uFillTx/>
                <a:latin typeface="Arial"/>
                <a:ea typeface="+mn-ea"/>
                <a:cs typeface="+mn-cs"/>
              </a:rPr>
              <a:t>Främja samverkan</a:t>
            </a:r>
            <a:r>
              <a:rPr kumimoji="0" lang="sv-SE" sz="1000" b="0" i="0" u="none" strike="noStrike" kern="1200" cap="none" spc="0" normalizeH="0" baseline="0" noProof="0" dirty="0">
                <a:ln>
                  <a:noFill/>
                </a:ln>
                <a:solidFill>
                  <a:srgbClr val="000000"/>
                </a:solidFill>
                <a:effectLst/>
                <a:uLnTx/>
                <a:uFillTx/>
                <a:latin typeface="Arial"/>
                <a:ea typeface="+mn-ea"/>
                <a:cs typeface="+mn-cs"/>
              </a:rPr>
              <a:t> mellan kommuner för att säkerställa en jämlik socialtjänst där kunskapsutveckling sker kontinuerligt.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000" b="1" i="0" u="none" strike="noStrike" kern="1200" cap="none" spc="0" normalizeH="0" baseline="0" noProof="0" dirty="0">
                <a:ln>
                  <a:noFill/>
                </a:ln>
                <a:solidFill>
                  <a:srgbClr val="000000"/>
                </a:solidFill>
                <a:effectLst/>
                <a:uLnTx/>
                <a:uFillTx/>
                <a:latin typeface="Arial"/>
                <a:ea typeface="+mn-ea"/>
                <a:cs typeface="+mn-cs"/>
              </a:rPr>
              <a:t>Stödja socialtjänstens kunskapsutveckling </a:t>
            </a:r>
            <a:r>
              <a:rPr kumimoji="0" lang="sv-SE" sz="1000" b="0" i="0" u="none" strike="noStrike" kern="1200" cap="none" spc="0" normalizeH="0" baseline="0" noProof="0" dirty="0">
                <a:ln>
                  <a:noFill/>
                </a:ln>
                <a:solidFill>
                  <a:srgbClr val="000000"/>
                </a:solidFill>
                <a:effectLst/>
                <a:uLnTx/>
                <a:uFillTx/>
                <a:latin typeface="Arial"/>
                <a:ea typeface="+mn-ea"/>
                <a:cs typeface="+mn-cs"/>
              </a:rPr>
              <a:t> YR, andra kunskapshöjande insatser och samverkan med SUD/Högskolan Dalarna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000" b="1" i="0" u="none" strike="noStrike" kern="1200" cap="none" spc="0" normalizeH="0" baseline="0" noProof="0" dirty="0">
                <a:ln>
                  <a:noFill/>
                </a:ln>
                <a:solidFill>
                  <a:srgbClr val="000000"/>
                </a:solidFill>
                <a:effectLst/>
                <a:uLnTx/>
                <a:uFillTx/>
                <a:latin typeface="Arial"/>
                <a:ea typeface="+mn-ea"/>
                <a:cs typeface="+mn-cs"/>
              </a:rPr>
              <a:t>Stödja verksamhetsutveckling  </a:t>
            </a:r>
            <a:r>
              <a:rPr kumimoji="0" lang="sv-SE" sz="1000" b="0" i="0" u="none" strike="noStrike" kern="1200" cap="none" spc="0" normalizeH="0" baseline="0" noProof="0" dirty="0">
                <a:ln>
                  <a:noFill/>
                </a:ln>
                <a:solidFill>
                  <a:srgbClr val="000000"/>
                </a:solidFill>
                <a:effectLst/>
                <a:uLnTx/>
                <a:uFillTx/>
                <a:latin typeface="Arial"/>
                <a:ea typeface="+mn-ea"/>
                <a:cs typeface="+mn-cs"/>
              </a:rPr>
              <a:t>lokalt, regionalt processtöd och analysstöd.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000" b="1" i="0" u="none" strike="noStrike" kern="1200" cap="none" spc="0" normalizeH="0" baseline="0" noProof="0" dirty="0">
                <a:ln>
                  <a:noFill/>
                </a:ln>
                <a:solidFill>
                  <a:srgbClr val="000000"/>
                </a:solidFill>
                <a:effectLst/>
                <a:uLnTx/>
                <a:uFillTx/>
                <a:latin typeface="Arial"/>
                <a:ea typeface="+mn-ea"/>
                <a:cs typeface="+mn-cs"/>
              </a:rPr>
              <a:t>Främja lokal anpassning</a:t>
            </a:r>
            <a:r>
              <a:rPr kumimoji="0" lang="sv-SE" sz="1000" b="0" i="0" u="none" strike="noStrike" kern="1200" cap="none" spc="0" normalizeH="0" baseline="0" noProof="0" dirty="0">
                <a:ln>
                  <a:noFill/>
                </a:ln>
                <a:solidFill>
                  <a:srgbClr val="000000"/>
                </a:solidFill>
                <a:effectLst/>
                <a:uLnTx/>
                <a:uFillTx/>
                <a:latin typeface="Arial"/>
                <a:ea typeface="+mn-ea"/>
                <a:cs typeface="+mn-cs"/>
              </a:rPr>
              <a:t> av nationella mål, där varje län tar hänsyn till sina specifika behov och resurser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000" b="1" i="0" u="none" strike="noStrike" kern="1200" cap="none" spc="0" normalizeH="0" baseline="0" noProof="0" dirty="0">
                <a:ln>
                  <a:noFill/>
                </a:ln>
                <a:solidFill>
                  <a:srgbClr val="000000"/>
                </a:solidFill>
                <a:effectLst/>
                <a:uLnTx/>
                <a:uFillTx/>
                <a:latin typeface="Arial"/>
                <a:ea typeface="+mn-ea"/>
                <a:cs typeface="+mn-cs"/>
              </a:rPr>
              <a:t>Regionala behov av trender och mönster- </a:t>
            </a:r>
            <a:r>
              <a:rPr kumimoji="0" lang="sv-SE" sz="1000" b="0" i="0" u="none" strike="noStrike" kern="1200" cap="none" spc="0" normalizeH="0" baseline="0" noProof="0" dirty="0">
                <a:ln>
                  <a:noFill/>
                </a:ln>
                <a:solidFill>
                  <a:srgbClr val="000000"/>
                </a:solidFill>
                <a:effectLst/>
                <a:uLnTx/>
                <a:uFillTx/>
                <a:latin typeface="Arial"/>
                <a:ea typeface="+mn-ea"/>
                <a:cs typeface="+mn-cs"/>
              </a:rPr>
              <a:t>regionala prioriteringar av lokala behov med riktat stöd, bygger ett anpassat regionalt stöd utifrån det.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Sammanfattningsvis fungerar den regionala nivån som en bro mellan nationella direktiv och lokal nivå, där de stödjer kommunerna i att integrera nya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kunskaper och metoder i det dagliga </a:t>
            </a:r>
            <a:r>
              <a:rPr kumimoji="0" lang="sv-SE" sz="900" b="0" i="0" u="none" strike="noStrike" kern="1200" cap="none" spc="0" normalizeH="0" baseline="0" noProof="0" dirty="0">
                <a:ln>
                  <a:noFill/>
                </a:ln>
                <a:solidFill>
                  <a:srgbClr val="000000"/>
                </a:solidFill>
                <a:effectLst/>
                <a:uLnTx/>
                <a:uFillTx/>
                <a:latin typeface="Arial"/>
                <a:ea typeface="+mn-ea"/>
                <a:cs typeface="+mn-cs"/>
              </a:rPr>
              <a:t>socialtjänstarbetet</a:t>
            </a:r>
          </a:p>
        </p:txBody>
      </p:sp>
      <p:sp>
        <p:nvSpPr>
          <p:cNvPr id="15" name="Platshållare för innehåll 2"/>
          <p:cNvSpPr txBox="1">
            <a:spLocks/>
          </p:cNvSpPr>
          <p:nvPr/>
        </p:nvSpPr>
        <p:spPr>
          <a:xfrm>
            <a:off x="1538757" y="4881815"/>
            <a:ext cx="10000206" cy="1474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9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900" b="1" i="0" u="none" strike="noStrike" kern="1200" cap="none" spc="0" normalizeH="0" baseline="0" noProof="0" dirty="0">
                <a:ln>
                  <a:noFill/>
                </a:ln>
                <a:solidFill>
                  <a:srgbClr val="000000"/>
                </a:solidFill>
                <a:effectLst/>
                <a:uLnTx/>
                <a:uFillTx/>
                <a:latin typeface="Arial"/>
                <a:ea typeface="+mn-ea"/>
                <a:cs typeface="+mn-cs"/>
              </a:rPr>
              <a:t>Omställningsarbete på alla nivåer </a:t>
            </a:r>
            <a:r>
              <a:rPr kumimoji="0" lang="sv-SE" sz="900" b="0" i="0" u="none" strike="noStrike" kern="1200" cap="none" spc="0" normalizeH="0" baseline="0" noProof="0" dirty="0">
                <a:ln>
                  <a:noFill/>
                </a:ln>
                <a:solidFill>
                  <a:srgbClr val="000000"/>
                </a:solidFill>
                <a:effectLst/>
                <a:uLnTx/>
                <a:uFillTx/>
                <a:latin typeface="Arial"/>
                <a:ea typeface="+mn-ea"/>
                <a:cs typeface="+mn-cs"/>
              </a:rPr>
              <a:t>i den egna kommunen och i dess verksamheter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900" b="1" i="0" u="none" strike="noStrike" kern="1200" cap="none" spc="0" normalizeH="0" baseline="0" noProof="0" dirty="0">
                <a:ln>
                  <a:noFill/>
                </a:ln>
                <a:solidFill>
                  <a:srgbClr val="000000"/>
                </a:solidFill>
                <a:effectLst/>
                <a:uLnTx/>
                <a:uFillTx/>
                <a:latin typeface="Arial"/>
                <a:ea typeface="+mn-ea"/>
                <a:cs typeface="+mn-cs"/>
              </a:rPr>
              <a:t>Genomföra omställningsarbetet </a:t>
            </a:r>
            <a:r>
              <a:rPr kumimoji="0" lang="sv-SE" sz="900" b="0" i="0" u="none" strike="noStrike" kern="1200" cap="none" spc="0" normalizeH="0" baseline="0" noProof="0" dirty="0">
                <a:ln>
                  <a:noFill/>
                </a:ln>
                <a:solidFill>
                  <a:srgbClr val="000000"/>
                </a:solidFill>
                <a:effectLst/>
                <a:uLnTx/>
                <a:uFillTx/>
                <a:latin typeface="Arial"/>
                <a:ea typeface="+mn-ea"/>
                <a:cs typeface="+mn-cs"/>
              </a:rPr>
              <a:t>i den egna organisationen och i dess verksamheter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900" b="1" i="0" u="none" strike="noStrike" kern="1200" cap="none" spc="0" normalizeH="0" baseline="0" noProof="0" dirty="0">
                <a:ln>
                  <a:noFill/>
                </a:ln>
                <a:solidFill>
                  <a:srgbClr val="000000"/>
                </a:solidFill>
                <a:effectLst/>
                <a:uLnTx/>
                <a:uFillTx/>
                <a:latin typeface="Arial"/>
                <a:ea typeface="+mn-ea"/>
                <a:cs typeface="+mn-cs"/>
              </a:rPr>
              <a:t>Göra lokala behovsanalyser och prioriteringar </a:t>
            </a:r>
            <a:r>
              <a:rPr kumimoji="0" lang="sv-SE" sz="900" b="0" i="0" u="none" strike="noStrike" kern="1200" cap="none" spc="0" normalizeH="0" baseline="0" noProof="0" dirty="0">
                <a:ln>
                  <a:noFill/>
                </a:ln>
                <a:solidFill>
                  <a:srgbClr val="000000"/>
                </a:solidFill>
                <a:effectLst/>
                <a:uLnTx/>
                <a:uFillTx/>
                <a:latin typeface="Arial"/>
                <a:ea typeface="+mn-ea"/>
                <a:cs typeface="+mn-cs"/>
              </a:rPr>
              <a:t>i genomförandet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900" b="1" i="0" u="none" strike="noStrike" kern="1200" cap="none" spc="0" normalizeH="0" baseline="0" noProof="0" dirty="0">
                <a:ln>
                  <a:noFill/>
                </a:ln>
                <a:solidFill>
                  <a:srgbClr val="000000"/>
                </a:solidFill>
                <a:effectLst/>
                <a:uLnTx/>
                <a:uFillTx/>
                <a:latin typeface="Arial"/>
                <a:ea typeface="+mn-ea"/>
                <a:cs typeface="+mn-cs"/>
              </a:rPr>
              <a:t>Implementering</a:t>
            </a:r>
            <a:r>
              <a:rPr kumimoji="0" lang="sv-SE" sz="900" b="0" i="0" u="none" strike="noStrike" kern="1200" cap="none" spc="0" normalizeH="0" baseline="0" noProof="0" dirty="0">
                <a:ln>
                  <a:noFill/>
                </a:ln>
                <a:solidFill>
                  <a:srgbClr val="000000"/>
                </a:solidFill>
                <a:effectLst/>
                <a:uLnTx/>
                <a:uFillTx/>
                <a:latin typeface="Arial"/>
                <a:ea typeface="+mn-ea"/>
                <a:cs typeface="+mn-cs"/>
              </a:rPr>
              <a:t> av nya andra arbetssätt och metodstöd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900" b="1" i="0" u="none" strike="noStrike" kern="1200" cap="none" spc="0" normalizeH="0" baseline="0" noProof="0" dirty="0">
                <a:ln>
                  <a:noFill/>
                </a:ln>
                <a:solidFill>
                  <a:srgbClr val="000000"/>
                </a:solidFill>
                <a:effectLst/>
                <a:uLnTx/>
                <a:uFillTx/>
                <a:latin typeface="Arial"/>
                <a:ea typeface="+mn-ea"/>
                <a:cs typeface="+mn-cs"/>
              </a:rPr>
              <a:t>Systematiskt utvärdera och följa upp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9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sv-SE" sz="900" b="0" i="0" u="none" strike="noStrike" kern="1200" cap="none" spc="0" normalizeH="0" baseline="0" noProof="0" dirty="0">
                <a:ln>
                  <a:noFill/>
                </a:ln>
                <a:solidFill>
                  <a:srgbClr val="000000"/>
                </a:solidFill>
                <a:effectLst/>
                <a:uLnTx/>
                <a:uFillTx/>
                <a:latin typeface="Arial"/>
                <a:ea typeface="+mn-ea"/>
                <a:cs typeface="+mn-cs"/>
              </a:rPr>
            </a:br>
            <a:endParaRPr kumimoji="0" lang="sv-SE" sz="9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900" b="1"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900" b="1" i="0" u="none" strike="noStrike" kern="1200" cap="none" spc="0" normalizeH="0" baseline="0" noProof="0" dirty="0">
              <a:ln>
                <a:noFill/>
              </a:ln>
              <a:solidFill>
                <a:prstClr val="black"/>
              </a:solidFill>
              <a:effectLst/>
              <a:uLnTx/>
              <a:uFillTx/>
              <a:latin typeface="Arial"/>
              <a:ea typeface="+mn-ea"/>
              <a:cs typeface="+mn-cs"/>
            </a:endParaRPr>
          </a:p>
        </p:txBody>
      </p:sp>
      <p:cxnSp>
        <p:nvCxnSpPr>
          <p:cNvPr id="16" name="Rak koppling 15"/>
          <p:cNvCxnSpPr/>
          <p:nvPr/>
        </p:nvCxnSpPr>
        <p:spPr>
          <a:xfrm>
            <a:off x="296945" y="2836652"/>
            <a:ext cx="11365811"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Rak koppling 16"/>
          <p:cNvCxnSpPr/>
          <p:nvPr/>
        </p:nvCxnSpPr>
        <p:spPr>
          <a:xfrm>
            <a:off x="162446" y="5075691"/>
            <a:ext cx="11500310" cy="4856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Rak koppling 17"/>
          <p:cNvCxnSpPr/>
          <p:nvPr/>
        </p:nvCxnSpPr>
        <p:spPr>
          <a:xfrm>
            <a:off x="291849" y="1337785"/>
            <a:ext cx="1137090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Upp-ned 18"/>
          <p:cNvSpPr/>
          <p:nvPr/>
        </p:nvSpPr>
        <p:spPr>
          <a:xfrm>
            <a:off x="10127104" y="2637557"/>
            <a:ext cx="1914982" cy="2658756"/>
          </a:xfrm>
          <a:prstGeom prst="upDownArrow">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FFFF"/>
                </a:solidFill>
                <a:effectLst/>
                <a:uLnTx/>
                <a:uFillTx/>
                <a:latin typeface="Arial"/>
                <a:ea typeface="+mn-ea"/>
                <a:cs typeface="+mn-cs"/>
              </a:rPr>
              <a:t>RSS Dalarna</a:t>
            </a:r>
          </a:p>
        </p:txBody>
      </p:sp>
      <p:pic>
        <p:nvPicPr>
          <p:cNvPr id="20" name="Platshållare för innehåll 6" descr="En bild som visar text, logotyp, Grafik, Teckensnitt&#10;&#10;Automatiskt genererad beskrivning">
            <a:extLst>
              <a:ext uri="{FF2B5EF4-FFF2-40B4-BE49-F238E27FC236}">
                <a16:creationId xmlns:a16="http://schemas.microsoft.com/office/drawing/2014/main" id="{2D2BD0D8-EDC9-BA9F-074E-B9D56FA2E2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32" t="11010" r="53650" b="50057"/>
          <a:stretch/>
        </p:blipFill>
        <p:spPr>
          <a:xfrm>
            <a:off x="213622" y="1453919"/>
            <a:ext cx="1325135" cy="1290415"/>
          </a:xfrm>
          <a:prstGeom prst="ellipse">
            <a:avLst/>
          </a:prstGeom>
        </p:spPr>
      </p:pic>
      <p:pic>
        <p:nvPicPr>
          <p:cNvPr id="21" name="Platshållare för innehåll 6" descr="En bild som visar text, logotyp, Grafik, Teckensnitt&#10;&#10;Automatiskt genererad beskrivning">
            <a:extLst>
              <a:ext uri="{FF2B5EF4-FFF2-40B4-BE49-F238E27FC236}">
                <a16:creationId xmlns:a16="http://schemas.microsoft.com/office/drawing/2014/main" id="{2D2BD0D8-EDC9-BA9F-074E-B9D56FA2E2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432" t="2105" r="14312" b="47962"/>
          <a:stretch/>
        </p:blipFill>
        <p:spPr>
          <a:xfrm>
            <a:off x="114760" y="2992625"/>
            <a:ext cx="1661465" cy="1773057"/>
          </a:xfrm>
          <a:prstGeom prst="ellipse">
            <a:avLst/>
          </a:prstGeom>
        </p:spPr>
      </p:pic>
      <p:pic>
        <p:nvPicPr>
          <p:cNvPr id="22" name="Platshållare för innehåll 6" descr="En bild som visar text, logotyp, Grafik, Teckensnitt&#10;&#10;Automatiskt genererad beskrivning">
            <a:extLst>
              <a:ext uri="{FF2B5EF4-FFF2-40B4-BE49-F238E27FC236}">
                <a16:creationId xmlns:a16="http://schemas.microsoft.com/office/drawing/2014/main" id="{2D2BD0D8-EDC9-BA9F-074E-B9D56FA2E2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560" t="54135" r="35906" b="7980"/>
          <a:stretch/>
        </p:blipFill>
        <p:spPr>
          <a:xfrm>
            <a:off x="114760" y="5149998"/>
            <a:ext cx="1341498" cy="1223130"/>
          </a:xfrm>
          <a:prstGeom prst="ellipse">
            <a:avLst/>
          </a:prstGeom>
        </p:spPr>
      </p:pic>
    </p:spTree>
    <p:extLst>
      <p:ext uri="{BB962C8B-B14F-4D97-AF65-F5344CB8AC3E}">
        <p14:creationId xmlns:p14="http://schemas.microsoft.com/office/powerpoint/2010/main" val="30926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9" grpId="0" animBg="1"/>
      <p:bldP spid="1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RSS grunduppdrag</a:t>
            </a:r>
          </a:p>
        </p:txBody>
      </p:sp>
      <p:sp>
        <p:nvSpPr>
          <p:cNvPr id="8" name="Platshållare för text 7"/>
          <p:cNvSpPr>
            <a:spLocks noGrp="1"/>
          </p:cNvSpPr>
          <p:nvPr>
            <p:ph type="body" idx="1"/>
          </p:nvPr>
        </p:nvSpPr>
        <p:spPr>
          <a:xfrm>
            <a:off x="410546" y="4589463"/>
            <a:ext cx="11705253" cy="1500187"/>
          </a:xfrm>
        </p:spPr>
        <p:txBody>
          <a:bodyPr>
            <a:normAutofit/>
          </a:bodyPr>
          <a:lstStyle/>
          <a:p>
            <a:r>
              <a:rPr lang="sv-SE" sz="2000" b="1" i="1" dirty="0">
                <a:solidFill>
                  <a:schemeClr val="tx2"/>
                </a:solidFill>
              </a:rPr>
              <a:t>-Hur hänger RSS grunduppdrag ihop med de lokala behov av regionalt stöd som framkommit?</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FFFFFF"/>
                </a:solidFill>
                <a:effectLst/>
                <a:uLnTx/>
                <a:uFillTx/>
                <a:latin typeface="Arial"/>
                <a:ea typeface="+mn-ea"/>
                <a:cs typeface="+mn-cs"/>
              </a:rPr>
              <a:t>Sidfot</a:t>
            </a: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07168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ak koppling 28"/>
          <p:cNvCxnSpPr/>
          <p:nvPr/>
        </p:nvCxnSpPr>
        <p:spPr>
          <a:xfrm>
            <a:off x="410548" y="3044151"/>
            <a:ext cx="113369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title"/>
          </p:nvPr>
        </p:nvSpPr>
        <p:spPr>
          <a:xfrm>
            <a:off x="6824958" y="467319"/>
            <a:ext cx="4691912" cy="728399"/>
          </a:xfrm>
        </p:spPr>
        <p:txBody>
          <a:bodyPr>
            <a:normAutofit fontScale="90000"/>
          </a:bodyPr>
          <a:lstStyle/>
          <a:p>
            <a:br>
              <a:rPr lang="sv-SE" dirty="0"/>
            </a:br>
            <a:br>
              <a:rPr lang="sv-SE" dirty="0"/>
            </a:br>
            <a:endParaRPr lang="sv-SE" dirty="0"/>
          </a:p>
        </p:txBody>
      </p:sp>
      <p:cxnSp>
        <p:nvCxnSpPr>
          <p:cNvPr id="30" name="Rak koppling 29"/>
          <p:cNvCxnSpPr/>
          <p:nvPr/>
        </p:nvCxnSpPr>
        <p:spPr>
          <a:xfrm>
            <a:off x="410548" y="4382500"/>
            <a:ext cx="113369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Rektangel 34"/>
          <p:cNvSpPr/>
          <p:nvPr/>
        </p:nvSpPr>
        <p:spPr>
          <a:xfrm>
            <a:off x="410548" y="1917777"/>
            <a:ext cx="1155469" cy="914400"/>
          </a:xfrm>
          <a:prstGeom prst="rect">
            <a:avLst/>
          </a:prstGeom>
          <a:solidFill>
            <a:schemeClr val="accent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mn-cs"/>
              </a:rPr>
              <a:t>Strategisknivå</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Rektangel 35"/>
          <p:cNvSpPr/>
          <p:nvPr/>
        </p:nvSpPr>
        <p:spPr>
          <a:xfrm>
            <a:off x="410548" y="3256126"/>
            <a:ext cx="1155469" cy="914400"/>
          </a:xfrm>
          <a:prstGeom prst="rect">
            <a:avLst/>
          </a:prstGeom>
          <a:solidFill>
            <a:schemeClr val="accent2">
              <a:lumMod val="7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Taktisknivå</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Rektangel 36"/>
          <p:cNvSpPr/>
          <p:nvPr/>
        </p:nvSpPr>
        <p:spPr>
          <a:xfrm>
            <a:off x="410548" y="4594475"/>
            <a:ext cx="1155469" cy="914400"/>
          </a:xfrm>
          <a:prstGeom prst="rect">
            <a:avLst/>
          </a:prstGeom>
          <a:solidFill>
            <a:schemeClr val="tx2">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Operativnivå</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ruta 9"/>
          <p:cNvSpPr txBox="1"/>
          <p:nvPr/>
        </p:nvSpPr>
        <p:spPr>
          <a:xfrm>
            <a:off x="1779843" y="2116641"/>
            <a:ext cx="32749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Fokuserar på långsiktiga mål och organisationens övergripande riktning</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textruta 14"/>
          <p:cNvSpPr txBox="1"/>
          <p:nvPr/>
        </p:nvSpPr>
        <p:spPr>
          <a:xfrm>
            <a:off x="1677924" y="4647101"/>
            <a:ext cx="327494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Fokuserar på det dagliga arbetet och genomförandet av konkreta uppgifter. Här handlar det om att utföra aktiviteter och följa de planer som tagits fram på den taktiska nivån, vilket innebär att man arbetar direkt med praktiska åtgärder för att uppnå kortsiktiga mål.</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ktangel 4"/>
          <p:cNvSpPr/>
          <p:nvPr/>
        </p:nvSpPr>
        <p:spPr>
          <a:xfrm>
            <a:off x="1779843" y="3359383"/>
            <a:ext cx="3246584"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Översätter strategiska mål till mer konkreta planer och beslut. Implementerar strategier genom att planera och fördela resurser på medellång sikt, utan att gå ner i den operativa detaljstyrningen.</a:t>
            </a: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rupp 8"/>
          <p:cNvGrpSpPr/>
          <p:nvPr/>
        </p:nvGrpSpPr>
        <p:grpSpPr>
          <a:xfrm>
            <a:off x="6153890" y="857001"/>
            <a:ext cx="2788968" cy="2015782"/>
            <a:chOff x="5440658" y="857001"/>
            <a:chExt cx="2788968" cy="2015782"/>
          </a:xfrm>
        </p:grpSpPr>
        <p:sp>
          <p:nvSpPr>
            <p:cNvPr id="31" name="Rektangel 30"/>
            <p:cNvSpPr/>
            <p:nvPr/>
          </p:nvSpPr>
          <p:spPr>
            <a:xfrm>
              <a:off x="5440658" y="2242149"/>
              <a:ext cx="2768600" cy="630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Socialchefsnätverk </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2" name="Rektangel 31"/>
            <p:cNvSpPr/>
            <p:nvPr/>
          </p:nvSpPr>
          <p:spPr>
            <a:xfrm>
              <a:off x="5461026" y="1541581"/>
              <a:ext cx="2768600" cy="630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Länschefsnätverk </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33" name="Rektangel 32"/>
            <p:cNvSpPr/>
            <p:nvPr/>
          </p:nvSpPr>
          <p:spPr>
            <a:xfrm>
              <a:off x="5440658" y="857001"/>
              <a:ext cx="2768600" cy="630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Välfärdsrådet</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38" name="Rektangel 37"/>
          <p:cNvSpPr/>
          <p:nvPr/>
        </p:nvSpPr>
        <p:spPr>
          <a:xfrm>
            <a:off x="6079024" y="4703762"/>
            <a:ext cx="2926513" cy="8636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Verksamhetsnivå, kommunnivå</a:t>
            </a:r>
          </a:p>
        </p:txBody>
      </p:sp>
      <p:sp>
        <p:nvSpPr>
          <p:cNvPr id="11" name="Ellips 10"/>
          <p:cNvSpPr/>
          <p:nvPr/>
        </p:nvSpPr>
        <p:spPr>
          <a:xfrm>
            <a:off x="5644088" y="2954462"/>
            <a:ext cx="1298470" cy="70414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IFO chefsnätverk </a:t>
            </a:r>
          </a:p>
        </p:txBody>
      </p:sp>
      <p:sp>
        <p:nvSpPr>
          <p:cNvPr id="40" name="Ellips 39"/>
          <p:cNvSpPr/>
          <p:nvPr/>
        </p:nvSpPr>
        <p:spPr>
          <a:xfrm>
            <a:off x="8483648" y="2966907"/>
            <a:ext cx="1298470" cy="704140"/>
          </a:xfrm>
          <a:prstGeom prst="ellipse">
            <a:avLst/>
          </a:prstGeom>
          <a:pattFill prst="pct5">
            <a:fgClr>
              <a:schemeClr val="accent1"/>
            </a:fgClr>
            <a:bgClr>
              <a:schemeClr val="bg1"/>
            </a:bgClr>
          </a:patt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HSL chefs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nätverk</a:t>
            </a:r>
          </a:p>
        </p:txBody>
      </p:sp>
      <p:sp>
        <p:nvSpPr>
          <p:cNvPr id="41" name="Ellips 40"/>
          <p:cNvSpPr/>
          <p:nvPr/>
        </p:nvSpPr>
        <p:spPr>
          <a:xfrm>
            <a:off x="7063868" y="2985870"/>
            <a:ext cx="1298470" cy="70414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LSS/SoL </a:t>
            </a:r>
            <a:br>
              <a:rPr kumimoji="0" lang="sv-SE" sz="1000" b="0" i="0" u="none" strike="noStrike" kern="1200" cap="none" spc="0" normalizeH="0" baseline="0" noProof="0" dirty="0">
                <a:ln>
                  <a:noFill/>
                </a:ln>
                <a:solidFill>
                  <a:srgbClr val="000000"/>
                </a:solidFill>
                <a:effectLst/>
                <a:uLnTx/>
                <a:uFillTx/>
                <a:latin typeface="Arial"/>
                <a:ea typeface="+mn-ea"/>
                <a:cs typeface="+mn-cs"/>
              </a:rPr>
            </a:br>
            <a:r>
              <a:rPr kumimoji="0" lang="sv-SE" sz="1000" b="0" i="0" u="none" strike="noStrike" kern="1200" cap="none" spc="0" normalizeH="0" baseline="0" noProof="0" dirty="0">
                <a:ln>
                  <a:noFill/>
                </a:ln>
                <a:solidFill>
                  <a:srgbClr val="000000"/>
                </a:solidFill>
                <a:effectLst/>
                <a:uLnTx/>
                <a:uFillTx/>
                <a:latin typeface="Arial"/>
                <a:ea typeface="+mn-ea"/>
                <a:cs typeface="+mn-cs"/>
              </a:rPr>
              <a:t>Nätverk </a:t>
            </a:r>
          </a:p>
        </p:txBody>
      </p:sp>
      <p:sp>
        <p:nvSpPr>
          <p:cNvPr id="42" name="Ellips 41"/>
          <p:cNvSpPr/>
          <p:nvPr/>
        </p:nvSpPr>
        <p:spPr>
          <a:xfrm>
            <a:off x="5531214" y="3751560"/>
            <a:ext cx="1524218" cy="756313"/>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SUD/RSS verksamhets-utvecklar nätverk</a:t>
            </a:r>
          </a:p>
        </p:txBody>
      </p:sp>
      <p:sp>
        <p:nvSpPr>
          <p:cNvPr id="43" name="Ellips 42"/>
          <p:cNvSpPr/>
          <p:nvPr/>
        </p:nvSpPr>
        <p:spPr>
          <a:xfrm>
            <a:off x="7185178" y="3779699"/>
            <a:ext cx="1298470" cy="704140"/>
          </a:xfrm>
          <a:prstGeom prst="ellipse">
            <a:avLst/>
          </a:prstGeom>
          <a:solidFill>
            <a:schemeClr val="accent2">
              <a:lumMod val="75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Dialogforum Nya SoL </a:t>
            </a:r>
          </a:p>
        </p:txBody>
      </p:sp>
      <p:sp>
        <p:nvSpPr>
          <p:cNvPr id="44" name="Ellips 43"/>
          <p:cNvSpPr/>
          <p:nvPr/>
        </p:nvSpPr>
        <p:spPr>
          <a:xfrm>
            <a:off x="10108626" y="3846968"/>
            <a:ext cx="1638172" cy="636871"/>
          </a:xfrm>
          <a:prstGeom prst="ellipse">
            <a:avLst/>
          </a:prstGeom>
          <a:pattFill prst="pct5">
            <a:fgClr>
              <a:schemeClr val="accent1"/>
            </a:fgClr>
            <a:bgClr>
              <a:schemeClr val="bg1"/>
            </a:bgClr>
          </a:patt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LPO</a:t>
            </a:r>
            <a:br>
              <a:rPr kumimoji="0" lang="sv-SE" sz="1000" b="0" i="0" u="none" strike="noStrike" kern="1200" cap="none" spc="0" normalizeH="0" baseline="0" noProof="0" dirty="0">
                <a:ln>
                  <a:noFill/>
                </a:ln>
                <a:solidFill>
                  <a:srgbClr val="000000"/>
                </a:solidFill>
                <a:effectLst/>
                <a:uLnTx/>
                <a:uFillTx/>
                <a:latin typeface="Arial"/>
                <a:ea typeface="+mn-ea"/>
                <a:cs typeface="+mn-cs"/>
              </a:rPr>
            </a:br>
            <a:endParaRPr kumimoji="0" lang="sv-SE"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Ellips 44"/>
          <p:cNvSpPr/>
          <p:nvPr/>
        </p:nvSpPr>
        <p:spPr>
          <a:xfrm>
            <a:off x="8705718" y="3730753"/>
            <a:ext cx="1298470" cy="704140"/>
          </a:xfrm>
          <a:prstGeom prst="ellipse">
            <a:avLst/>
          </a:prstGeom>
          <a:pattFill prst="pct5">
            <a:fgClr>
              <a:schemeClr val="accent1"/>
            </a:fgClr>
            <a:bgClr>
              <a:schemeClr val="bg1"/>
            </a:bgClr>
          </a:patt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MAS/MAR </a:t>
            </a:r>
          </a:p>
        </p:txBody>
      </p:sp>
      <p:sp>
        <p:nvSpPr>
          <p:cNvPr id="25" name="Ellips 24"/>
          <p:cNvSpPr/>
          <p:nvPr/>
        </p:nvSpPr>
        <p:spPr>
          <a:xfrm>
            <a:off x="10024738" y="3024890"/>
            <a:ext cx="1298470" cy="704140"/>
          </a:xfrm>
          <a:prstGeom prst="ellipse">
            <a:avLst/>
          </a:prstGeom>
          <a:pattFill prst="pct5">
            <a:fgClr>
              <a:schemeClr val="accent1"/>
            </a:fgClr>
            <a:bgClr>
              <a:schemeClr val="bg1"/>
            </a:bgClr>
          </a:patt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a:ea typeface="+mn-ea"/>
                <a:cs typeface="+mn-cs"/>
              </a:rPr>
              <a:t>Skolchefer </a:t>
            </a:r>
          </a:p>
        </p:txBody>
      </p:sp>
      <p:sp>
        <p:nvSpPr>
          <p:cNvPr id="3" name="Rektangel 2"/>
          <p:cNvSpPr/>
          <p:nvPr/>
        </p:nvSpPr>
        <p:spPr>
          <a:xfrm>
            <a:off x="4409184" y="295078"/>
            <a:ext cx="29418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45907A"/>
                </a:solidFill>
                <a:effectLst/>
                <a:uLnTx/>
                <a:uFillTx/>
                <a:latin typeface="Arial"/>
                <a:ea typeface="+mn-ea"/>
                <a:cs typeface="+mn-cs"/>
              </a:rPr>
              <a:t>Nivåer RSS ska verka på </a:t>
            </a:r>
          </a:p>
        </p:txBody>
      </p:sp>
    </p:spTree>
    <p:extLst>
      <p:ext uri="{BB962C8B-B14F-4D97-AF65-F5344CB8AC3E}">
        <p14:creationId xmlns:p14="http://schemas.microsoft.com/office/powerpoint/2010/main" val="2974285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 1"/>
          <p:cNvSpPr/>
          <p:nvPr/>
        </p:nvSpPr>
        <p:spPr>
          <a:xfrm>
            <a:off x="4382879" y="1158107"/>
            <a:ext cx="3518263" cy="2290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RSS grunduppdrag</a:t>
            </a:r>
          </a:p>
        </p:txBody>
      </p:sp>
      <p:sp>
        <p:nvSpPr>
          <p:cNvPr id="3" name="Rektangel 2"/>
          <p:cNvSpPr/>
          <p:nvPr/>
        </p:nvSpPr>
        <p:spPr>
          <a:xfrm>
            <a:off x="1478749" y="3573418"/>
            <a:ext cx="3916020" cy="12460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Stödja </a:t>
            </a:r>
            <a:r>
              <a:rPr kumimoji="0" lang="sv-SE" sz="1800" b="1" i="0" u="none" strike="noStrike" kern="1200" cap="none" spc="0" normalizeH="0" baseline="0" noProof="0" dirty="0">
                <a:ln>
                  <a:noFill/>
                </a:ln>
                <a:solidFill>
                  <a:srgbClr val="000000"/>
                </a:solidFill>
                <a:effectLst/>
                <a:uLnTx/>
                <a:uFillTx/>
                <a:latin typeface="Arial"/>
                <a:ea typeface="+mn-ea"/>
                <a:cs typeface="+mn-cs"/>
              </a:rPr>
              <a:t>samverkan</a:t>
            </a:r>
            <a:r>
              <a:rPr kumimoji="0" lang="sv-SE" sz="1800" b="0" i="0" u="none" strike="noStrike" kern="1200" cap="none" spc="0" normalizeH="0" baseline="0" noProof="0" dirty="0">
                <a:ln>
                  <a:noFill/>
                </a:ln>
                <a:solidFill>
                  <a:srgbClr val="000000"/>
                </a:solidFill>
                <a:effectLst/>
                <a:uLnTx/>
                <a:uFillTx/>
                <a:latin typeface="Arial"/>
                <a:ea typeface="+mn-ea"/>
                <a:cs typeface="+mn-cs"/>
              </a:rPr>
              <a:t> mellan länets kommuner och mellan länets kommuner och den näraliggande hälso- och sjukvården</a:t>
            </a:r>
          </a:p>
        </p:txBody>
      </p:sp>
      <p:sp>
        <p:nvSpPr>
          <p:cNvPr id="4" name="Rektangel 3"/>
          <p:cNvSpPr/>
          <p:nvPr/>
        </p:nvSpPr>
        <p:spPr>
          <a:xfrm>
            <a:off x="6400801" y="3749040"/>
            <a:ext cx="2428140" cy="9231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Stödja Socialtjänstens </a:t>
            </a:r>
            <a:r>
              <a:rPr kumimoji="0" lang="sv-SE" sz="1800" b="1" i="0" u="none" strike="noStrike" kern="1200" cap="none" spc="0" normalizeH="0" baseline="0" noProof="0" dirty="0">
                <a:ln>
                  <a:noFill/>
                </a:ln>
                <a:solidFill>
                  <a:srgbClr val="000000"/>
                </a:solidFill>
                <a:effectLst/>
                <a:uLnTx/>
                <a:uFillTx/>
                <a:latin typeface="Arial"/>
                <a:ea typeface="+mn-ea"/>
                <a:cs typeface="+mn-cs"/>
              </a:rPr>
              <a:t>kunskapsutveckling</a:t>
            </a:r>
          </a:p>
        </p:txBody>
      </p:sp>
      <p:cxnSp>
        <p:nvCxnSpPr>
          <p:cNvPr id="6" name="Rak koppling 5"/>
          <p:cNvCxnSpPr>
            <a:stCxn id="2" idx="3"/>
            <a:endCxn id="3" idx="0"/>
          </p:cNvCxnSpPr>
          <p:nvPr/>
        </p:nvCxnSpPr>
        <p:spPr>
          <a:xfrm flipH="1">
            <a:off x="3436759" y="3113046"/>
            <a:ext cx="1461358" cy="460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ak koppling 7"/>
          <p:cNvCxnSpPr>
            <a:stCxn id="2" idx="5"/>
            <a:endCxn id="4" idx="0"/>
          </p:cNvCxnSpPr>
          <p:nvPr/>
        </p:nvCxnSpPr>
        <p:spPr>
          <a:xfrm>
            <a:off x="7385904" y="3113046"/>
            <a:ext cx="228967" cy="635994"/>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ktangel med rundade hörn 9"/>
          <p:cNvSpPr/>
          <p:nvPr/>
        </p:nvSpPr>
        <p:spPr>
          <a:xfrm>
            <a:off x="1245775" y="5039359"/>
            <a:ext cx="4366258" cy="129453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a:ea typeface="+mn-ea"/>
                <a:cs typeface="+mn-cs"/>
              </a:rPr>
              <a:t>Stödja och utveckla strukturen och systematik för samverkan från regional till lokal nivå, främja samverkan i gemensamma utvecklingsområden</a:t>
            </a:r>
          </a:p>
        </p:txBody>
      </p:sp>
      <p:cxnSp>
        <p:nvCxnSpPr>
          <p:cNvPr id="12" name="Rak koppling 11"/>
          <p:cNvCxnSpPr/>
          <p:nvPr/>
        </p:nvCxnSpPr>
        <p:spPr>
          <a:xfrm>
            <a:off x="3091696" y="4817085"/>
            <a:ext cx="0" cy="222274"/>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ktangel med rundade hörn 12"/>
          <p:cNvSpPr/>
          <p:nvPr/>
        </p:nvSpPr>
        <p:spPr>
          <a:xfrm>
            <a:off x="6682901" y="4911633"/>
            <a:ext cx="4994749" cy="142226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a:ea typeface="+mn-ea"/>
                <a:cs typeface="+mn-cs"/>
              </a:rPr>
              <a:t>Erbjuda stöd i olika processer så som implementering, systematiskt uppföljning och analys, metodstöd etc.</a:t>
            </a:r>
          </a:p>
        </p:txBody>
      </p:sp>
      <p:cxnSp>
        <p:nvCxnSpPr>
          <p:cNvPr id="15" name="Rak koppling 14"/>
          <p:cNvCxnSpPr/>
          <p:nvPr/>
        </p:nvCxnSpPr>
        <p:spPr>
          <a:xfrm flipH="1">
            <a:off x="7901142" y="4713380"/>
            <a:ext cx="4608" cy="20741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ruta 16"/>
          <p:cNvSpPr txBox="1"/>
          <p:nvPr/>
        </p:nvSpPr>
        <p:spPr>
          <a:xfrm rot="19876035">
            <a:off x="1175811" y="1139969"/>
            <a:ext cx="3831771" cy="923330"/>
          </a:xfrm>
          <a:prstGeom prst="rect">
            <a:avLst/>
          </a:prstGeom>
          <a:noFill/>
          <a:ln w="19050">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Hur hänger RSS grunduppdrag ihop med det behov av regionalt stöd som framkommit?</a:t>
            </a:r>
          </a:p>
        </p:txBody>
      </p:sp>
      <p:sp>
        <p:nvSpPr>
          <p:cNvPr id="5" name="Rektangel 4"/>
          <p:cNvSpPr/>
          <p:nvPr/>
        </p:nvSpPr>
        <p:spPr>
          <a:xfrm>
            <a:off x="9093391" y="3749040"/>
            <a:ext cx="2723456" cy="923330"/>
          </a:xfrm>
          <a:prstGeom prst="rect">
            <a:avLst/>
          </a:prstGeom>
          <a:solidFill>
            <a:schemeClr val="tx2">
              <a:lumMod val="20000"/>
              <a:lumOff val="8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Stödja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Socialtjänstens </a:t>
            </a:r>
            <a:r>
              <a:rPr kumimoji="0" lang="sv-SE" sz="1800" b="1" i="0" u="none" strike="noStrike" kern="1200" cap="none" spc="0" normalizeH="0" baseline="0" noProof="0" dirty="0">
                <a:ln>
                  <a:noFill/>
                </a:ln>
                <a:solidFill>
                  <a:srgbClr val="000000"/>
                </a:solidFill>
                <a:effectLst/>
                <a:uLnTx/>
                <a:uFillTx/>
                <a:latin typeface="Arial"/>
                <a:ea typeface="+mn-ea"/>
                <a:cs typeface="+mn-cs"/>
              </a:rPr>
              <a:t>verksamhetsutveckling</a:t>
            </a:r>
          </a:p>
        </p:txBody>
      </p:sp>
      <p:cxnSp>
        <p:nvCxnSpPr>
          <p:cNvPr id="14" name="Rak koppling 13"/>
          <p:cNvCxnSpPr/>
          <p:nvPr/>
        </p:nvCxnSpPr>
        <p:spPr>
          <a:xfrm>
            <a:off x="7761943" y="2792028"/>
            <a:ext cx="2836663" cy="957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ak koppling 15"/>
          <p:cNvCxnSpPr/>
          <p:nvPr/>
        </p:nvCxnSpPr>
        <p:spPr>
          <a:xfrm>
            <a:off x="10523432" y="4706052"/>
            <a:ext cx="1693" cy="2055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667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t>Lokala behov av regionalt stöd i omställningsarbetet </a:t>
            </a:r>
          </a:p>
        </p:txBody>
      </p:sp>
      <p:sp>
        <p:nvSpPr>
          <p:cNvPr id="3" name="Underrubrik 2"/>
          <p:cNvSpPr>
            <a:spLocks noGrp="1"/>
          </p:cNvSpPr>
          <p:nvPr>
            <p:ph type="body" idx="1"/>
          </p:nvPr>
        </p:nvSpPr>
        <p:spPr/>
        <p:txBody>
          <a:bodyPr>
            <a:normAutofit/>
          </a:bodyPr>
          <a:lstStyle/>
          <a:p>
            <a:r>
              <a:rPr lang="sv-SE" sz="2000" i="1" dirty="0"/>
              <a:t>-RSS förslag på ett långsiktigt regionalt stöd i omställningsarbetet</a:t>
            </a:r>
          </a:p>
        </p:txBody>
      </p:sp>
    </p:spTree>
    <p:extLst>
      <p:ext uri="{BB962C8B-B14F-4D97-AF65-F5344CB8AC3E}">
        <p14:creationId xmlns:p14="http://schemas.microsoft.com/office/powerpoint/2010/main" val="896789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6129" y="1981043"/>
            <a:ext cx="4361478" cy="971549"/>
          </a:xfrm>
        </p:spPr>
        <p:txBody>
          <a:bodyPr/>
          <a:lstStyle/>
          <a:p>
            <a:r>
              <a:rPr lang="sv-SE" dirty="0"/>
              <a:t>Hållbar socialtjänst- Ny socialtjänstlag</a:t>
            </a:r>
          </a:p>
        </p:txBody>
      </p:sp>
      <p:graphicFrame>
        <p:nvGraphicFramePr>
          <p:cNvPr id="7" name="Platshållare för innehåll 6"/>
          <p:cNvGraphicFramePr>
            <a:graphicFrameLocks noGrp="1"/>
          </p:cNvGraphicFramePr>
          <p:nvPr>
            <p:ph idx="1"/>
          </p:nvPr>
        </p:nvGraphicFramePr>
        <p:xfrm>
          <a:off x="5178402" y="647882"/>
          <a:ext cx="5675312" cy="501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latshållare för text 7"/>
          <p:cNvSpPr>
            <a:spLocks noGrp="1"/>
          </p:cNvSpPr>
          <p:nvPr>
            <p:ph type="body" sz="half" idx="2"/>
          </p:nvPr>
        </p:nvSpPr>
        <p:spPr/>
        <p:txBody>
          <a:bodyPr/>
          <a:lstStyle/>
          <a:p>
            <a:pPr algn="ctr"/>
            <a:endParaRPr lang="sv-SE" i="1" dirty="0"/>
          </a:p>
          <a:p>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FFFFFF"/>
                </a:solidFill>
                <a:effectLst/>
                <a:uLnTx/>
                <a:uFillTx/>
                <a:latin typeface="Arial"/>
                <a:ea typeface="+mn-ea"/>
                <a:cs typeface="+mn-cs"/>
              </a:rPr>
              <a:t>Sidfot</a:t>
            </a: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0067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88F825-39A1-4518-AF09-00C93A6E7E21}"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sidfo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01E1A-941A-4631-90CF-60703A485342}"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Ellips 4"/>
          <p:cNvSpPr/>
          <p:nvPr/>
        </p:nvSpPr>
        <p:spPr>
          <a:xfrm>
            <a:off x="3581401" y="1424282"/>
            <a:ext cx="2978160" cy="2748621"/>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FFFFF"/>
                </a:solidFill>
                <a:effectLst/>
                <a:uLnTx/>
                <a:uFillTx/>
                <a:latin typeface="Arial"/>
                <a:ea typeface="+mn-ea"/>
                <a:cs typeface="+mn-cs"/>
              </a:rPr>
              <a:t>Kommunernas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Egna utvecklingsarbete och insatser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Arial"/>
                <a:ea typeface="+mn-ea"/>
                <a:cs typeface="+mn-cs"/>
              </a:rPr>
              <a:t>(</a:t>
            </a:r>
            <a:r>
              <a:rPr kumimoji="0" lang="sv-SE" sz="1800" b="1" i="0" u="none" strike="noStrike" kern="1200" cap="none" spc="0" normalizeH="0" baseline="0" noProof="0" dirty="0">
                <a:ln>
                  <a:noFill/>
                </a:ln>
                <a:solidFill>
                  <a:srgbClr val="FFFFFF"/>
                </a:solidFill>
                <a:effectLst/>
                <a:uLnTx/>
                <a:uFillTx/>
                <a:latin typeface="Arial"/>
                <a:ea typeface="+mn-ea"/>
                <a:cs typeface="+mn-cs"/>
              </a:rPr>
              <a:t>Nya SoL</a:t>
            </a:r>
            <a:r>
              <a:rPr kumimoji="0" lang="sv-SE" sz="1400" b="0" i="0" u="none" strike="noStrike" kern="1200" cap="none" spc="0" normalizeH="0" baseline="0" noProof="0" dirty="0">
                <a:ln>
                  <a:noFill/>
                </a:ln>
                <a:solidFill>
                  <a:srgbClr val="FFFFFF"/>
                </a:solidFill>
                <a:effectLst/>
                <a:uLnTx/>
                <a:uFillTx/>
                <a:latin typeface="Arial"/>
                <a:ea typeface="+mn-ea"/>
                <a:cs typeface="+mn-cs"/>
              </a:rPr>
              <a:t>)</a:t>
            </a:r>
          </a:p>
        </p:txBody>
      </p:sp>
      <p:sp>
        <p:nvSpPr>
          <p:cNvPr id="8" name="textruta 7"/>
          <p:cNvSpPr txBox="1"/>
          <p:nvPr/>
        </p:nvSpPr>
        <p:spPr>
          <a:xfrm>
            <a:off x="4429415" y="5503561"/>
            <a:ext cx="3723985" cy="36933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Regionalt stöd från RSS Dalarna</a:t>
            </a:r>
          </a:p>
        </p:txBody>
      </p:sp>
      <p:sp>
        <p:nvSpPr>
          <p:cNvPr id="9" name="textruta 8"/>
          <p:cNvSpPr txBox="1"/>
          <p:nvPr/>
        </p:nvSpPr>
        <p:spPr>
          <a:xfrm>
            <a:off x="3041939" y="723353"/>
            <a:ext cx="6597361" cy="400110"/>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FFFFFF"/>
                </a:solidFill>
                <a:effectLst/>
                <a:uLnTx/>
                <a:uFillTx/>
                <a:latin typeface="Arial"/>
                <a:ea typeface="+mn-ea"/>
                <a:cs typeface="+mn-cs"/>
              </a:rPr>
              <a:t>RSS som navet i omställningsarbetet Nya SoL</a:t>
            </a:r>
          </a:p>
        </p:txBody>
      </p:sp>
      <p:cxnSp>
        <p:nvCxnSpPr>
          <p:cNvPr id="18" name="Rak pilkoppling 17"/>
          <p:cNvCxnSpPr/>
          <p:nvPr/>
        </p:nvCxnSpPr>
        <p:spPr>
          <a:xfrm flipH="1" flipV="1">
            <a:off x="5296953" y="4286992"/>
            <a:ext cx="147395" cy="9238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Rak pilkoppling 15"/>
          <p:cNvCxnSpPr/>
          <p:nvPr/>
        </p:nvCxnSpPr>
        <p:spPr>
          <a:xfrm flipV="1">
            <a:off x="7116908" y="4286992"/>
            <a:ext cx="268752" cy="9238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Ellips 6"/>
          <p:cNvSpPr/>
          <p:nvPr/>
        </p:nvSpPr>
        <p:spPr>
          <a:xfrm>
            <a:off x="6025896" y="1424282"/>
            <a:ext cx="2985043" cy="2748621"/>
          </a:xfrm>
          <a:prstGeom prst="ellipse">
            <a:avLst/>
          </a:prstGeom>
          <a:solidFill>
            <a:schemeClr val="accent4">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a:ea typeface="+mn-ea"/>
                <a:cs typeface="+mn-cs"/>
              </a:rPr>
              <a:t>Gemensamt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Utvecklings-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arbete och insatser i samverkan mellan kommunerna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a:t>
            </a:r>
            <a:r>
              <a:rPr kumimoji="0" lang="sv-SE" sz="1800" b="1" i="0" u="none" strike="noStrike" kern="1200" cap="none" spc="0" normalizeH="0" baseline="0" noProof="0" dirty="0">
                <a:ln>
                  <a:noFill/>
                </a:ln>
                <a:solidFill>
                  <a:srgbClr val="000000"/>
                </a:solidFill>
                <a:effectLst/>
                <a:uLnTx/>
                <a:uFillTx/>
                <a:latin typeface="Arial"/>
                <a:ea typeface="+mn-ea"/>
                <a:cs typeface="+mn-cs"/>
              </a:rPr>
              <a:t>Nya SoL</a:t>
            </a:r>
            <a:r>
              <a:rPr kumimoji="0" lang="sv-SE" sz="1800" b="0" i="0" u="none" strike="noStrike" kern="1200" cap="none" spc="0" normalizeH="0" baseline="0" noProof="0" dirty="0">
                <a:ln>
                  <a:noFill/>
                </a:ln>
                <a:solidFill>
                  <a:srgbClr val="000000"/>
                </a:solidFill>
                <a:effectLst/>
                <a:uLnTx/>
                <a:uFillTx/>
                <a:latin typeface="Arial"/>
                <a:ea typeface="+mn-ea"/>
                <a:cs typeface="+mn-cs"/>
              </a:rPr>
              <a:t>)</a:t>
            </a:r>
          </a:p>
        </p:txBody>
      </p:sp>
    </p:spTree>
    <p:extLst>
      <p:ext uri="{BB962C8B-B14F-4D97-AF65-F5344CB8AC3E}">
        <p14:creationId xmlns:p14="http://schemas.microsoft.com/office/powerpoint/2010/main" val="2222408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lips 20"/>
          <p:cNvSpPr/>
          <p:nvPr/>
        </p:nvSpPr>
        <p:spPr>
          <a:xfrm>
            <a:off x="5510603" y="1016814"/>
            <a:ext cx="5746648" cy="5368923"/>
          </a:xfrm>
          <a:prstGeom prst="ellipse">
            <a:avLst/>
          </a:prstGeom>
          <a:solidFill>
            <a:schemeClr val="accent4">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Ellips 13"/>
          <p:cNvSpPr/>
          <p:nvPr/>
        </p:nvSpPr>
        <p:spPr>
          <a:xfrm>
            <a:off x="1420306" y="877208"/>
            <a:ext cx="5930899" cy="5429250"/>
          </a:xfrm>
          <a:prstGeom prst="ellipse">
            <a:avLst/>
          </a:prstGeom>
          <a:solidFill>
            <a:schemeClr val="accent2">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ubrik 1"/>
          <p:cNvSpPr>
            <a:spLocks noGrp="1"/>
          </p:cNvSpPr>
          <p:nvPr>
            <p:ph type="title"/>
          </p:nvPr>
        </p:nvSpPr>
        <p:spPr>
          <a:xfrm>
            <a:off x="269397" y="595410"/>
            <a:ext cx="10416781" cy="1209600"/>
          </a:xfrm>
        </p:spPr>
        <p:txBody>
          <a:bodyPr>
            <a:noAutofit/>
          </a:bodyPr>
          <a:lstStyle/>
          <a:p>
            <a:br>
              <a:rPr lang="sv-SE" sz="2000" dirty="0"/>
            </a:br>
            <a:br>
              <a:rPr lang="sv-SE" sz="2000" dirty="0"/>
            </a:br>
            <a:r>
              <a:rPr lang="sv-SE" sz="2000" dirty="0"/>
              <a:t>Regionalt stöd Nya SoL till länets kommuner - 3 fokusområden</a:t>
            </a:r>
            <a:endParaRPr lang="sv-SE" sz="1600" dirty="0"/>
          </a:p>
        </p:txBody>
      </p:sp>
      <p:sp>
        <p:nvSpPr>
          <p:cNvPr id="17" name="Platshållare för innehåll 2"/>
          <p:cNvSpPr>
            <a:spLocks noGrp="1"/>
          </p:cNvSpPr>
          <p:nvPr>
            <p:ph idx="1"/>
          </p:nvPr>
        </p:nvSpPr>
        <p:spPr>
          <a:xfrm>
            <a:off x="1564210" y="1443932"/>
            <a:ext cx="10000206" cy="1564686"/>
          </a:xfrm>
        </p:spPr>
        <p:txBody>
          <a:bodyPr>
            <a:normAutofit fontScale="25000" lnSpcReduction="20000"/>
          </a:bodyPr>
          <a:lstStyle/>
          <a:p>
            <a:pPr>
              <a:tabLst>
                <a:tab pos="457200" algn="l"/>
              </a:tabLst>
            </a:pPr>
            <a:endParaRPr lang="sv-SE" sz="3600" dirty="0"/>
          </a:p>
          <a:p>
            <a:pPr>
              <a:tabLst>
                <a:tab pos="457200" algn="l"/>
              </a:tabLst>
            </a:pPr>
            <a:r>
              <a:rPr lang="sv-SE" sz="3600" dirty="0"/>
              <a:t>Erbjuda arenor för lärande och erfarenhetsutbyte efter behov och prioriterade områden</a:t>
            </a:r>
          </a:p>
          <a:p>
            <a:pPr lvl="0">
              <a:tabLst>
                <a:tab pos="457200" algn="l"/>
              </a:tabLst>
            </a:pPr>
            <a:r>
              <a:rPr lang="sv-SE" sz="3600" dirty="0"/>
              <a:t>Omvärldsbevakning prioritering 		</a:t>
            </a:r>
          </a:p>
          <a:p>
            <a:pPr>
              <a:tabLst>
                <a:tab pos="457200" algn="l"/>
              </a:tabLst>
            </a:pPr>
            <a:r>
              <a:rPr lang="sv-SE" sz="3600" dirty="0"/>
              <a:t>Informations flöden och kommunikationsvägar</a:t>
            </a:r>
          </a:p>
          <a:p>
            <a:pPr>
              <a:tabLst>
                <a:tab pos="457200" algn="l"/>
              </a:tabLst>
            </a:pPr>
            <a:r>
              <a:rPr lang="sv-SE" sz="3600" dirty="0"/>
              <a:t>Utveckling av samverkanswebb</a:t>
            </a:r>
          </a:p>
          <a:p>
            <a:pPr>
              <a:tabLst>
                <a:tab pos="457200" algn="l"/>
              </a:tabLst>
            </a:pPr>
            <a:r>
              <a:rPr lang="sv-SE" sz="3600" dirty="0"/>
              <a:t>Stödja och utveckla samverkan och samarbete med Högskolan Dalarna/SUD och forskning av socialtjänstens arbete för att bidra till fortsatt kunskapsutveckling inom socialtjänsten- gemensamma insatser arbeten i omställningen mot en mer kunskapsbaserad socialtjänst</a:t>
            </a:r>
            <a:br>
              <a:rPr lang="sv-SE" sz="1000" b="1" dirty="0"/>
            </a:br>
            <a:r>
              <a:rPr lang="sv-SE" sz="1000" b="1" dirty="0"/>
              <a:t>		</a:t>
            </a:r>
            <a:endParaRPr lang="sv-SE" sz="2800" dirty="0"/>
          </a:p>
          <a:p>
            <a:endParaRPr lang="sv-SE" sz="900" dirty="0"/>
          </a:p>
        </p:txBody>
      </p:sp>
      <p:sp>
        <p:nvSpPr>
          <p:cNvPr id="6" name="Rektangel 5"/>
          <p:cNvSpPr/>
          <p:nvPr/>
        </p:nvSpPr>
        <p:spPr>
          <a:xfrm>
            <a:off x="198554" y="1732641"/>
            <a:ext cx="1351915" cy="12909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Stödja kunskaps-utveckling</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20" name="Rak koppling 19"/>
          <p:cNvCxnSpPr/>
          <p:nvPr/>
        </p:nvCxnSpPr>
        <p:spPr>
          <a:xfrm>
            <a:off x="257554" y="3105929"/>
            <a:ext cx="1136581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Rektangel 14"/>
          <p:cNvSpPr/>
          <p:nvPr/>
        </p:nvSpPr>
        <p:spPr>
          <a:xfrm>
            <a:off x="203023" y="3360333"/>
            <a:ext cx="1361187" cy="13031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Arial"/>
                <a:ea typeface="+mn-ea"/>
                <a:cs typeface="+mn-cs"/>
              </a:rPr>
              <a:t>Stödja verksamhets-utveckling </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ktangel 15"/>
          <p:cNvSpPr/>
          <p:nvPr/>
        </p:nvSpPr>
        <p:spPr>
          <a:xfrm>
            <a:off x="171679" y="5008199"/>
            <a:ext cx="1348734" cy="13144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Främja och stödja samverkan</a:t>
            </a:r>
          </a:p>
        </p:txBody>
      </p:sp>
      <p:sp>
        <p:nvSpPr>
          <p:cNvPr id="19" name="Platshållare för innehåll 2"/>
          <p:cNvSpPr txBox="1">
            <a:spLocks/>
          </p:cNvSpPr>
          <p:nvPr/>
        </p:nvSpPr>
        <p:spPr>
          <a:xfrm>
            <a:off x="1538757" y="4625490"/>
            <a:ext cx="10000206" cy="17632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900" b="1" i="0" u="none" strike="noStrike" kern="1200" cap="none" spc="0" normalizeH="0" baseline="0" noProof="0" dirty="0">
                <a:ln>
                  <a:noFill/>
                </a:ln>
                <a:solidFill>
                  <a:srgbClr val="000000"/>
                </a:solidFill>
                <a:effectLst/>
                <a:uLnTx/>
                <a:uFillTx/>
                <a:latin typeface="Arial"/>
                <a:ea typeface="+mn-ea"/>
                <a:cs typeface="+mn-cs"/>
              </a:rPr>
              <a:t>	</a:t>
            </a:r>
            <a:endParaRPr kumimoji="0" lang="sv-SE" sz="9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9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9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sv-SE" sz="900" b="0" i="0" u="none" strike="noStrike" kern="1200" cap="none" spc="0" normalizeH="0" baseline="0" noProof="0" dirty="0">
                <a:ln>
                  <a:noFill/>
                </a:ln>
                <a:solidFill>
                  <a:srgbClr val="000000"/>
                </a:solidFill>
                <a:effectLst/>
                <a:uLnTx/>
                <a:uFillTx/>
                <a:latin typeface="Arial"/>
                <a:ea typeface="+mn-ea"/>
                <a:cs typeface="+mn-cs"/>
              </a:rPr>
            </a:br>
            <a:endParaRPr kumimoji="0" lang="sv-SE" sz="9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900" b="1"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900" b="1" i="0" u="none" strike="noStrike" kern="1200" cap="none" spc="0" normalizeH="0" baseline="0" noProof="0" dirty="0">
              <a:ln>
                <a:noFill/>
              </a:ln>
              <a:solidFill>
                <a:prstClr val="black"/>
              </a:solidFill>
              <a:effectLst/>
              <a:uLnTx/>
              <a:uFillTx/>
              <a:latin typeface="Arial"/>
              <a:ea typeface="+mn-ea"/>
              <a:cs typeface="+mn-cs"/>
            </a:endParaRPr>
          </a:p>
        </p:txBody>
      </p:sp>
      <p:cxnSp>
        <p:nvCxnSpPr>
          <p:cNvPr id="22" name="Rak koppling 21"/>
          <p:cNvCxnSpPr/>
          <p:nvPr/>
        </p:nvCxnSpPr>
        <p:spPr>
          <a:xfrm>
            <a:off x="171679" y="4951783"/>
            <a:ext cx="1136581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Rak koppling 22"/>
          <p:cNvCxnSpPr/>
          <p:nvPr/>
        </p:nvCxnSpPr>
        <p:spPr>
          <a:xfrm>
            <a:off x="252458" y="1608699"/>
            <a:ext cx="1137090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txBox="1">
            <a:spLocks/>
          </p:cNvSpPr>
          <p:nvPr/>
        </p:nvSpPr>
        <p:spPr>
          <a:xfrm>
            <a:off x="1681188" y="2878629"/>
            <a:ext cx="10000206" cy="24349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2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200" b="1" i="0" u="none" strike="noStrike" kern="1200" cap="none" spc="0" normalizeH="0" baseline="0" noProof="0" dirty="0">
                <a:ln>
                  <a:noFill/>
                </a:ln>
                <a:solidFill>
                  <a:srgbClr val="000000"/>
                </a:solidFill>
                <a:effectLst/>
                <a:uLnTx/>
                <a:uFillTx/>
                <a:latin typeface="Arial"/>
                <a:ea typeface="+mn-ea"/>
                <a:cs typeface="+mn-cs"/>
              </a:rPr>
              <a:t>Genom processledning stödja verksamhetsutveckling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a:ea typeface="+mn-ea"/>
                <a:cs typeface="+mn-cs"/>
              </a:rPr>
              <a:t>Erbjuda en arena för stöd och lärande för nyckelpersoner som arbetar med omställningen, genom dialogforum, nätverksträffar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a:ea typeface="+mn-ea"/>
                <a:cs typeface="+mn-cs"/>
              </a:rPr>
              <a:t>Systematiskt uppföljning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Implementering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Regionalt analysstöd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a:ea typeface="+mn-ea"/>
                <a:cs typeface="+mn-cs"/>
              </a:rPr>
              <a:t>Utveckling i samverkan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a:ea typeface="+mn-ea"/>
                <a:cs typeface="+mn-cs"/>
              </a:rPr>
              <a:t>Uppföljning av omställningsarbetet                                                                                                   </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900" b="1" i="0" u="none" strike="noStrike" kern="1200" cap="none" spc="0" normalizeH="0" baseline="0" noProof="0" dirty="0">
              <a:ln>
                <a:noFill/>
              </a:ln>
              <a:solidFill>
                <a:prstClr val="black"/>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Stöd till ledning och beslutsstruktur (strategisk och taktisk nivå)</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Utveckla och skapa kommunikationsvägar mellan strategisk, taktisk och operativ nivå</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Erbjuda olika </a:t>
            </a:r>
            <a:r>
              <a:rPr kumimoji="0" lang="sv-SE" sz="900" b="0" i="0" u="none" strike="noStrike" kern="1200" cap="none" spc="0" normalizeH="0" baseline="0" noProof="0" dirty="0">
                <a:ln>
                  <a:noFill/>
                </a:ln>
                <a:solidFill>
                  <a:srgbClr val="000000"/>
                </a:solidFill>
                <a:effectLst/>
                <a:uLnTx/>
                <a:uFillTx/>
                <a:latin typeface="Arial"/>
                <a:ea typeface="+mn-ea"/>
                <a:cs typeface="+mn-cs"/>
              </a:rPr>
              <a:t>dialoger/workshops</a:t>
            </a:r>
            <a:r>
              <a:rPr kumimoji="0" lang="sv-SE" sz="900" b="0" i="0" u="none" strike="noStrike" kern="1200" cap="none" spc="0" normalizeH="0" baseline="0" noProof="0" dirty="0">
                <a:ln>
                  <a:noFill/>
                </a:ln>
                <a:solidFill>
                  <a:prstClr val="black"/>
                </a:solidFill>
                <a:effectLst/>
                <a:uLnTx/>
                <a:uFillTx/>
                <a:latin typeface="Arial"/>
                <a:ea typeface="+mn-ea"/>
                <a:cs typeface="+mn-cs"/>
              </a:rPr>
              <a:t> för lärande och stöd i samverkan kommuner och verksamhetsområden mellan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9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9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4" name="Diagram 23"/>
          <p:cNvGraphicFramePr/>
          <p:nvPr/>
        </p:nvGraphicFramePr>
        <p:xfrm>
          <a:off x="237743" y="956487"/>
          <a:ext cx="10762094" cy="346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584964" y="6005824"/>
          <a:ext cx="10734675" cy="9237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7164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 calcmode="lin" valueType="num">
                                      <p:cBhvr additive="base">
                                        <p:cTn id="2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anim calcmode="lin" valueType="num">
                                      <p:cBhvr additive="base">
                                        <p:cTn id="2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xEl>
                                              <p:pRg st="3" end="3"/>
                                            </p:txEl>
                                          </p:spTgt>
                                        </p:tgtEl>
                                        <p:attrNameLst>
                                          <p:attrName>style.visibility</p:attrName>
                                        </p:attrNameLst>
                                      </p:cBhvr>
                                      <p:to>
                                        <p:strVal val="visible"/>
                                      </p:to>
                                    </p:set>
                                    <p:anim calcmode="lin" valueType="num">
                                      <p:cBhvr additive="base">
                                        <p:cTn id="29"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xEl>
                                              <p:pRg st="4" end="4"/>
                                            </p:txEl>
                                          </p:spTgt>
                                        </p:tgtEl>
                                        <p:attrNameLst>
                                          <p:attrName>style.visibility</p:attrName>
                                        </p:attrNameLst>
                                      </p:cBhvr>
                                      <p:to>
                                        <p:strVal val="visible"/>
                                      </p:to>
                                    </p:set>
                                    <p:anim calcmode="lin" valueType="num">
                                      <p:cBhvr additive="base">
                                        <p:cTn id="33"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 calcmode="lin" valueType="num">
                                      <p:cBhvr additive="base">
                                        <p:cTn id="37"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
                                            <p:txEl>
                                              <p:pRg st="6" end="6"/>
                                            </p:txEl>
                                          </p:spTgt>
                                        </p:tgtEl>
                                        <p:attrNameLst>
                                          <p:attrName>style.visibility</p:attrName>
                                        </p:attrNameLst>
                                      </p:cBhvr>
                                      <p:to>
                                        <p:strVal val="visible"/>
                                      </p:to>
                                    </p:set>
                                    <p:anim calcmode="lin" valueType="num">
                                      <p:cBhvr additive="base">
                                        <p:cTn id="41"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
                                            <p:txEl>
                                              <p:pRg st="7" end="7"/>
                                            </p:txEl>
                                          </p:spTgt>
                                        </p:tgtEl>
                                        <p:attrNameLst>
                                          <p:attrName>style.visibility</p:attrName>
                                        </p:attrNameLst>
                                      </p:cBhvr>
                                      <p:to>
                                        <p:strVal val="visible"/>
                                      </p:to>
                                    </p:set>
                                    <p:anim calcmode="lin" valueType="num">
                                      <p:cBhvr additive="base">
                                        <p:cTn id="45"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8">
                                            <p:txEl>
                                              <p:pRg st="9" end="9"/>
                                            </p:txEl>
                                          </p:spTgt>
                                        </p:tgtEl>
                                        <p:attrNameLst>
                                          <p:attrName>style.visibility</p:attrName>
                                        </p:attrNameLst>
                                      </p:cBhvr>
                                      <p:to>
                                        <p:strVal val="visible"/>
                                      </p:to>
                                    </p:set>
                                    <p:anim calcmode="lin" valueType="num">
                                      <p:cBhvr additive="base">
                                        <p:cTn id="51" dur="500" fill="hold"/>
                                        <p:tgtEl>
                                          <p:spTgt spid="18">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xEl>
                                              <p:pRg st="10" end="10"/>
                                            </p:txEl>
                                          </p:spTgt>
                                        </p:tgtEl>
                                        <p:attrNameLst>
                                          <p:attrName>style.visibility</p:attrName>
                                        </p:attrNameLst>
                                      </p:cBhvr>
                                      <p:to>
                                        <p:strVal val="visible"/>
                                      </p:to>
                                    </p:set>
                                    <p:anim calcmode="lin" valueType="num">
                                      <p:cBhvr additive="base">
                                        <p:cTn id="55" dur="500" fill="hold"/>
                                        <p:tgtEl>
                                          <p:spTgt spid="18">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8">
                                            <p:txEl>
                                              <p:pRg st="11" end="11"/>
                                            </p:txEl>
                                          </p:spTgt>
                                        </p:tgtEl>
                                        <p:attrNameLst>
                                          <p:attrName>style.visibility</p:attrName>
                                        </p:attrNameLst>
                                      </p:cBhvr>
                                      <p:to>
                                        <p:strVal val="visible"/>
                                      </p:to>
                                    </p:set>
                                    <p:anim calcmode="lin" valueType="num">
                                      <p:cBhvr additive="base">
                                        <p:cTn id="59" dur="500" fill="hold"/>
                                        <p:tgtEl>
                                          <p:spTgt spid="18">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500" fill="hold"/>
                                        <p:tgtEl>
                                          <p:spTgt spid="3"/>
                                        </p:tgtEl>
                                        <p:attrNameLst>
                                          <p:attrName>ppt_x</p:attrName>
                                        </p:attrNameLst>
                                      </p:cBhvr>
                                      <p:tavLst>
                                        <p:tav tm="0">
                                          <p:val>
                                            <p:strVal val="#ppt_x"/>
                                          </p:val>
                                        </p:tav>
                                        <p:tav tm="100000">
                                          <p:val>
                                            <p:strVal val="#ppt_x"/>
                                          </p:val>
                                        </p:tav>
                                      </p:tavLst>
                                    </p:anim>
                                    <p:anim calcmode="lin" valueType="num">
                                      <p:cBhvr additive="base">
                                        <p:cTn id="6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18" grpId="0"/>
      <p:bldGraphic spid="24" grpId="0">
        <p:bldAsOne/>
      </p:bldGraphic>
      <p:bldGraphic spid="3"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 27"/>
          <p:cNvGrpSpPr/>
          <p:nvPr/>
        </p:nvGrpSpPr>
        <p:grpSpPr>
          <a:xfrm>
            <a:off x="431564" y="2420957"/>
            <a:ext cx="5001591" cy="3129542"/>
            <a:chOff x="1989994" y="2041609"/>
            <a:chExt cx="5983109" cy="2614937"/>
          </a:xfrm>
        </p:grpSpPr>
        <p:sp>
          <p:nvSpPr>
            <p:cNvPr id="4" name="Rektangel 3"/>
            <p:cNvSpPr/>
            <p:nvPr/>
          </p:nvSpPr>
          <p:spPr>
            <a:xfrm>
              <a:off x="1989994" y="2804921"/>
              <a:ext cx="2568604" cy="108896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Stödja kommunernas omställningsarbete -Nya SoL</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ktangel 4"/>
            <p:cNvSpPr/>
            <p:nvPr/>
          </p:nvSpPr>
          <p:spPr>
            <a:xfrm>
              <a:off x="5911442" y="2041609"/>
              <a:ext cx="1978429" cy="67025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Stödja kunskapsutveckling</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ktangel 14"/>
            <p:cNvSpPr/>
            <p:nvPr/>
          </p:nvSpPr>
          <p:spPr>
            <a:xfrm>
              <a:off x="5911442" y="3014605"/>
              <a:ext cx="2061661" cy="6696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 Stödja verksamhetsutveckling</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4" name="Vinklad koppling 13"/>
            <p:cNvCxnSpPr>
              <a:stCxn id="4" idx="3"/>
              <a:endCxn id="5" idx="1"/>
            </p:cNvCxnSpPr>
            <p:nvPr/>
          </p:nvCxnSpPr>
          <p:spPr>
            <a:xfrm flipV="1">
              <a:off x="4558599" y="2376737"/>
              <a:ext cx="1352843" cy="97266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ktangel 56"/>
            <p:cNvSpPr/>
            <p:nvPr/>
          </p:nvSpPr>
          <p:spPr>
            <a:xfrm>
              <a:off x="5911442" y="3986946"/>
              <a:ext cx="1978429" cy="6696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Stödja och främja samverkan </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cxnSp>
          <p:nvCxnSpPr>
            <p:cNvPr id="59" name="Vinklad koppling 58"/>
            <p:cNvCxnSpPr>
              <a:stCxn id="4" idx="3"/>
              <a:endCxn id="57" idx="1"/>
            </p:cNvCxnSpPr>
            <p:nvPr/>
          </p:nvCxnSpPr>
          <p:spPr>
            <a:xfrm>
              <a:off x="4558599" y="3349405"/>
              <a:ext cx="1352843" cy="97234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Rak koppling 54"/>
          <p:cNvCxnSpPr/>
          <p:nvPr/>
        </p:nvCxnSpPr>
        <p:spPr>
          <a:xfrm>
            <a:off x="332298" y="2017289"/>
            <a:ext cx="237957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textruta 60"/>
          <p:cNvSpPr txBox="1"/>
          <p:nvPr/>
        </p:nvSpPr>
        <p:spPr>
          <a:xfrm>
            <a:off x="208584" y="1721411"/>
            <a:ext cx="27237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RSS arbete med omställningen</a:t>
            </a:r>
          </a:p>
        </p:txBody>
      </p:sp>
      <p:cxnSp>
        <p:nvCxnSpPr>
          <p:cNvPr id="67" name="Rak koppling 66"/>
          <p:cNvCxnSpPr/>
          <p:nvPr/>
        </p:nvCxnSpPr>
        <p:spPr>
          <a:xfrm>
            <a:off x="2876216" y="2027063"/>
            <a:ext cx="3134219" cy="301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ruta 67"/>
          <p:cNvSpPr txBox="1"/>
          <p:nvPr/>
        </p:nvSpPr>
        <p:spPr>
          <a:xfrm>
            <a:off x="2906269" y="1726720"/>
            <a:ext cx="30441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Regionalt stöd inom 3 Fokusområden</a:t>
            </a:r>
          </a:p>
        </p:txBody>
      </p:sp>
      <p:sp>
        <p:nvSpPr>
          <p:cNvPr id="3" name="Rektangel 2"/>
          <p:cNvSpPr/>
          <p:nvPr/>
        </p:nvSpPr>
        <p:spPr>
          <a:xfrm>
            <a:off x="6564313" y="4436388"/>
            <a:ext cx="3207838" cy="14157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1"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1" i="0" u="none" strike="noStrike" kern="1200" cap="none" spc="0" normalizeH="0" baseline="0" noProof="0" dirty="0">
                <a:ln>
                  <a:noFill/>
                </a:ln>
                <a:solidFill>
                  <a:prstClr val="black"/>
                </a:solidFill>
                <a:effectLst/>
                <a:uLnTx/>
                <a:uFillTx/>
                <a:latin typeface="Arial"/>
                <a:ea typeface="+mn-ea"/>
                <a:cs typeface="+mn-cs"/>
              </a:rPr>
              <a:t>Stöd till strategisk och taktiskt nivå (chefsnätverk och regionala nätverk)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Arial"/>
                <a:ea typeface="+mn-ea"/>
                <a:cs typeface="+mn-cs"/>
              </a:rPr>
              <a:t>      </a:t>
            </a:r>
            <a:r>
              <a:rPr kumimoji="0" lang="sv-SE" sz="900" b="0" i="0" u="none" strike="noStrike" kern="1200" cap="none" spc="0" normalizeH="0" baseline="0" noProof="0" dirty="0">
                <a:ln>
                  <a:noFill/>
                </a:ln>
                <a:solidFill>
                  <a:prstClr val="black"/>
                </a:solidFill>
                <a:effectLst/>
                <a:uLnTx/>
                <a:uFillTx/>
                <a:latin typeface="Arial"/>
                <a:ea typeface="+mn-ea"/>
                <a:cs typeface="+mn-cs"/>
              </a:rPr>
              <a:t>Bygga kapacitet för omställningsarbete långsiktigt.</a:t>
            </a:r>
            <a:endParaRPr kumimoji="0" lang="sv-SE" sz="900" b="1"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1" i="0" u="none" strike="noStrike" kern="1200" cap="none" spc="0" normalizeH="0" baseline="0" noProof="0" dirty="0">
                <a:ln>
                  <a:noFill/>
                </a:ln>
                <a:solidFill>
                  <a:prstClr val="black"/>
                </a:solidFill>
                <a:effectLst/>
                <a:uLnTx/>
                <a:uFillTx/>
                <a:latin typeface="Arial"/>
                <a:ea typeface="+mn-ea"/>
                <a:cs typeface="+mn-cs"/>
              </a:rPr>
              <a:t>Utveckla och skapa kommunikationsvägar </a:t>
            </a:r>
            <a:r>
              <a:rPr kumimoji="0" lang="sv-SE" sz="900" b="0" i="0" u="none" strike="noStrike" kern="1200" cap="none" spc="0" normalizeH="0" baseline="0" noProof="0" dirty="0">
                <a:ln>
                  <a:noFill/>
                </a:ln>
                <a:solidFill>
                  <a:prstClr val="black"/>
                </a:solidFill>
                <a:effectLst/>
                <a:uLnTx/>
                <a:uFillTx/>
                <a:latin typeface="Arial"/>
                <a:ea typeface="+mn-ea"/>
                <a:cs typeface="+mn-cs"/>
              </a:rPr>
              <a:t>mellan strategisk, taktisk och operativ nivå. Gemensam Kommunikationsplan.</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8" name="Rak koppling 17"/>
          <p:cNvCxnSpPr/>
          <p:nvPr/>
        </p:nvCxnSpPr>
        <p:spPr>
          <a:xfrm>
            <a:off x="6618935" y="1998410"/>
            <a:ext cx="2678750" cy="3016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ruta 18"/>
          <p:cNvSpPr txBox="1"/>
          <p:nvPr/>
        </p:nvSpPr>
        <p:spPr>
          <a:xfrm>
            <a:off x="6527012" y="1744722"/>
            <a:ext cx="29606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Regionalt stöd genom olika insatser </a:t>
            </a:r>
          </a:p>
        </p:txBody>
      </p:sp>
      <p:sp>
        <p:nvSpPr>
          <p:cNvPr id="21" name="Rektangel 20"/>
          <p:cNvSpPr/>
          <p:nvPr/>
        </p:nvSpPr>
        <p:spPr>
          <a:xfrm>
            <a:off x="6564313" y="3320220"/>
            <a:ext cx="3624797" cy="1092607"/>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sv-SE"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0000"/>
                </a:solidFill>
                <a:effectLst/>
                <a:uLnTx/>
                <a:uFillTx/>
                <a:latin typeface="Arial"/>
                <a:ea typeface="+mn-ea"/>
                <a:cs typeface="+mn-cs"/>
              </a:rPr>
              <a:t>Genom processledning stödja verksamhetsutveckling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a:ea typeface="+mn-ea"/>
                <a:cs typeface="+mn-cs"/>
              </a:rPr>
              <a:t>Systematiskt uppföljning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Implementering av metodstöd, arbetssätt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Regionalt analysstöd, regionala kartläggningar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a:ea typeface="+mn-ea"/>
                <a:cs typeface="+mn-cs"/>
              </a:rPr>
              <a:t>Utveckling i samverkan, prioriterade områden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900" b="0" i="0" u="none" strike="noStrike" kern="1200" cap="none" spc="0" normalizeH="0" baseline="0" noProof="0" dirty="0">
                <a:ln>
                  <a:noFill/>
                </a:ln>
                <a:solidFill>
                  <a:srgbClr val="000000"/>
                </a:solidFill>
                <a:effectLst/>
                <a:uLnTx/>
                <a:uFillTx/>
                <a:latin typeface="Arial"/>
                <a:ea typeface="+mn-ea"/>
                <a:cs typeface="+mn-cs"/>
              </a:rPr>
              <a:t>Uppföljning av omställningsarbetet                                                                                                   </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ktangel 7"/>
          <p:cNvSpPr/>
          <p:nvPr/>
        </p:nvSpPr>
        <p:spPr>
          <a:xfrm>
            <a:off x="6553571" y="1756758"/>
            <a:ext cx="3091390" cy="152349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sv-SE" sz="1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sv-SE" sz="1000" b="1"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sv-SE" sz="900" b="1" i="0" u="none" strike="noStrike" kern="1200" cap="none" spc="0" normalizeH="0" baseline="0" noProof="0" dirty="0">
                <a:ln>
                  <a:noFill/>
                </a:ln>
                <a:solidFill>
                  <a:srgbClr val="000000"/>
                </a:solidFill>
                <a:effectLst/>
                <a:uLnTx/>
                <a:uFillTx/>
                <a:latin typeface="Arial"/>
                <a:ea typeface="+mn-ea"/>
                <a:cs typeface="+mn-cs"/>
              </a:rPr>
              <a:t>Erbjuda arenor </a:t>
            </a:r>
            <a:r>
              <a:rPr kumimoji="0" lang="sv-SE" sz="900" b="0" i="0" u="none" strike="noStrike" kern="1200" cap="none" spc="0" normalizeH="0" baseline="0" noProof="0" dirty="0">
                <a:ln>
                  <a:noFill/>
                </a:ln>
                <a:solidFill>
                  <a:srgbClr val="000000"/>
                </a:solidFill>
                <a:effectLst/>
                <a:uLnTx/>
                <a:uFillTx/>
                <a:latin typeface="Arial"/>
                <a:ea typeface="+mn-ea"/>
                <a:cs typeface="+mn-cs"/>
              </a:rPr>
              <a:t>för lärande och erfarenhetsutbyte efter behov och prioriterade områden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sv-SE" sz="900" b="1" i="0" u="none" strike="noStrike" kern="1200" cap="none" spc="0" normalizeH="0" baseline="0" noProof="0" dirty="0">
                <a:ln>
                  <a:noFill/>
                </a:ln>
                <a:solidFill>
                  <a:srgbClr val="000000"/>
                </a:solidFill>
                <a:effectLst/>
                <a:uLnTx/>
                <a:uFillTx/>
                <a:latin typeface="Arial"/>
                <a:ea typeface="+mn-ea"/>
                <a:cs typeface="+mn-cs"/>
              </a:rPr>
              <a:t>Omvärldsbevakning</a:t>
            </a:r>
            <a:r>
              <a:rPr kumimoji="0" lang="sv-SE" sz="900" b="0" i="0" u="none" strike="noStrike" kern="1200" cap="none" spc="0" normalizeH="0" baseline="0" noProof="0" dirty="0">
                <a:ln>
                  <a:noFill/>
                </a:ln>
                <a:solidFill>
                  <a:srgbClr val="000000"/>
                </a:solidFill>
                <a:effectLst/>
                <a:uLnTx/>
                <a:uFillTx/>
                <a:latin typeface="Arial"/>
                <a:ea typeface="+mn-ea"/>
                <a:cs typeface="+mn-cs"/>
              </a:rPr>
              <a:t> prioritering, sortering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sv-SE" sz="900" b="1" i="0" u="none" strike="noStrike" kern="1200" cap="none" spc="0" normalizeH="0" baseline="0" noProof="0" dirty="0">
                <a:ln>
                  <a:noFill/>
                </a:ln>
                <a:solidFill>
                  <a:srgbClr val="000000"/>
                </a:solidFill>
                <a:effectLst/>
                <a:uLnTx/>
                <a:uFillTx/>
                <a:latin typeface="Arial"/>
                <a:ea typeface="+mn-ea"/>
                <a:cs typeface="+mn-cs"/>
              </a:rPr>
              <a:t>Informations flöden och kommunikationsvägar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sv-SE" sz="900" b="0" i="0" u="none" strike="noStrike" kern="1200" cap="none" spc="0" normalizeH="0" baseline="0" noProof="0" dirty="0">
                <a:ln>
                  <a:noFill/>
                </a:ln>
                <a:solidFill>
                  <a:srgbClr val="000000"/>
                </a:solidFill>
                <a:effectLst/>
                <a:uLnTx/>
                <a:uFillTx/>
                <a:latin typeface="Arial"/>
                <a:ea typeface="+mn-ea"/>
                <a:cs typeface="+mn-cs"/>
              </a:rPr>
              <a:t>Utveckling av </a:t>
            </a:r>
            <a:r>
              <a:rPr kumimoji="0" lang="sv-SE" sz="900" b="1" i="0" u="none" strike="noStrike" kern="1200" cap="none" spc="0" normalizeH="0" baseline="0" noProof="0" dirty="0">
                <a:ln>
                  <a:noFill/>
                </a:ln>
                <a:solidFill>
                  <a:srgbClr val="000000"/>
                </a:solidFill>
                <a:effectLst/>
                <a:uLnTx/>
                <a:uFillTx/>
                <a:latin typeface="Arial"/>
                <a:ea typeface="+mn-ea"/>
                <a:cs typeface="+mn-cs"/>
              </a:rPr>
              <a:t>samverkanswebb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sv-SE" sz="900" b="0" i="0" u="none" strike="noStrike" kern="1200" cap="none" spc="0" normalizeH="0" baseline="0" noProof="0" dirty="0">
                <a:ln>
                  <a:noFill/>
                </a:ln>
                <a:solidFill>
                  <a:srgbClr val="000000"/>
                </a:solidFill>
                <a:effectLst/>
                <a:uLnTx/>
                <a:uFillTx/>
                <a:latin typeface="Arial"/>
                <a:ea typeface="+mn-ea"/>
                <a:cs typeface="+mn-cs"/>
              </a:rPr>
              <a:t>Stödja och utveckla samverkan och samarbete med Högskolan Dalarna/SUD</a:t>
            </a:r>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24" name="Rak koppling 23"/>
          <p:cNvCxnSpPr/>
          <p:nvPr/>
        </p:nvCxnSpPr>
        <p:spPr>
          <a:xfrm flipV="1">
            <a:off x="10110308" y="2021721"/>
            <a:ext cx="1481938" cy="68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ruta 24"/>
          <p:cNvSpPr txBox="1"/>
          <p:nvPr/>
        </p:nvSpPr>
        <p:spPr>
          <a:xfrm>
            <a:off x="10188097" y="1751572"/>
            <a:ext cx="15959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Nivå</a:t>
            </a:r>
          </a:p>
        </p:txBody>
      </p:sp>
      <p:sp>
        <p:nvSpPr>
          <p:cNvPr id="26" name="Rektangel 25"/>
          <p:cNvSpPr/>
          <p:nvPr/>
        </p:nvSpPr>
        <p:spPr>
          <a:xfrm>
            <a:off x="10110308" y="2097792"/>
            <a:ext cx="147153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Från strategisk till operativ nivå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Rektangel 26"/>
          <p:cNvSpPr/>
          <p:nvPr/>
        </p:nvSpPr>
        <p:spPr>
          <a:xfrm>
            <a:off x="10059274" y="3296659"/>
            <a:ext cx="153297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Från strategisk till operativ nivå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Rektangel 28"/>
          <p:cNvSpPr/>
          <p:nvPr/>
        </p:nvSpPr>
        <p:spPr>
          <a:xfrm>
            <a:off x="10110308" y="5022926"/>
            <a:ext cx="187587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Strategisk och taktisknivå </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22" name="Diagram 21"/>
          <p:cNvGraphicFramePr/>
          <p:nvPr/>
        </p:nvGraphicFramePr>
        <p:xfrm>
          <a:off x="407988" y="1168875"/>
          <a:ext cx="10762094" cy="48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584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2ADBE8-2DE7-635F-32C8-79C7A924F926}"/>
              </a:ext>
            </a:extLst>
          </p:cNvPr>
          <p:cNvSpPr>
            <a:spLocks noGrp="1"/>
          </p:cNvSpPr>
          <p:nvPr>
            <p:ph type="ctrTitle"/>
          </p:nvPr>
        </p:nvSpPr>
        <p:spPr>
          <a:xfrm>
            <a:off x="1524000" y="2460871"/>
            <a:ext cx="9144000" cy="1989149"/>
          </a:xfrm>
        </p:spPr>
        <p:txBody>
          <a:bodyPr>
            <a:normAutofit fontScale="90000"/>
          </a:bodyPr>
          <a:lstStyle/>
          <a:p>
            <a:r>
              <a:rPr lang="sv-SE" sz="5400" dirty="0"/>
              <a:t>4. Rapporter &amp; delgivningar</a:t>
            </a:r>
            <a:br>
              <a:rPr lang="sv-SE" sz="5400" dirty="0">
                <a:solidFill>
                  <a:schemeClr val="bg2">
                    <a:lumMod val="50000"/>
                  </a:schemeClr>
                </a:solidFill>
              </a:rPr>
            </a:br>
            <a:r>
              <a:rPr lang="sv-SE" sz="5400" dirty="0"/>
              <a:t> </a:t>
            </a:r>
          </a:p>
        </p:txBody>
      </p:sp>
    </p:spTree>
    <p:extLst>
      <p:ext uri="{BB962C8B-B14F-4D97-AF65-F5344CB8AC3E}">
        <p14:creationId xmlns:p14="http://schemas.microsoft.com/office/powerpoint/2010/main" val="2601508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Beslutspunkt </a:t>
            </a:r>
            <a:r>
              <a:rPr lang="sv-SE"/>
              <a:t>av vägvalen om regionalt stöd </a:t>
            </a:r>
            <a:r>
              <a:rPr lang="sv-SE" dirty="0"/>
              <a:t>på SCHNV fredag 24/1-2025</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2025-01-15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Nästa steg</a:t>
            </a:r>
          </a:p>
        </p:txBody>
      </p:sp>
    </p:spTree>
    <p:extLst>
      <p:ext uri="{BB962C8B-B14F-4D97-AF65-F5344CB8AC3E}">
        <p14:creationId xmlns:p14="http://schemas.microsoft.com/office/powerpoint/2010/main" val="4038492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9C5C3358-106F-4A3A-8507-6544091CE7EB}" type="datetime1">
              <a:rPr lang="sv-SE" smtClean="0"/>
              <a:t>2025-01-15</a:t>
            </a:fld>
            <a:endParaRPr lang="sv-SE"/>
          </a:p>
        </p:txBody>
      </p:sp>
      <p:sp>
        <p:nvSpPr>
          <p:cNvPr id="4" name="Platshållare för sidfot 3"/>
          <p:cNvSpPr>
            <a:spLocks noGrp="1"/>
          </p:cNvSpPr>
          <p:nvPr>
            <p:ph type="ftr" sz="quarter" idx="11"/>
          </p:nvPr>
        </p:nvSpPr>
        <p:spPr/>
        <p:txBody>
          <a:bodyPr/>
          <a:lstStyle/>
          <a:p>
            <a:r>
              <a:rPr lang="sv-SE"/>
              <a:t>Sidfot</a:t>
            </a:r>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31</a:t>
            </a:fld>
            <a:endParaRPr lang="sv-SE"/>
          </a:p>
        </p:txBody>
      </p:sp>
      <p:sp>
        <p:nvSpPr>
          <p:cNvPr id="11" name="Rubrik 5"/>
          <p:cNvSpPr>
            <a:spLocks noGrp="1"/>
          </p:cNvSpPr>
          <p:nvPr>
            <p:ph type="title"/>
          </p:nvPr>
        </p:nvSpPr>
        <p:spPr>
          <a:xfrm>
            <a:off x="2697778" y="2548747"/>
            <a:ext cx="7107959" cy="1209600"/>
          </a:xfrm>
        </p:spPr>
        <p:txBody>
          <a:bodyPr>
            <a:normAutofit/>
          </a:bodyPr>
          <a:lstStyle/>
          <a:p>
            <a:r>
              <a:rPr lang="sv-SE" sz="3200" dirty="0"/>
              <a:t>Hemsjukvårdsavtal </a:t>
            </a:r>
          </a:p>
        </p:txBody>
      </p:sp>
      <p:pic>
        <p:nvPicPr>
          <p:cNvPr id="6" name="Bildobjekt 5"/>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937557" y="1522167"/>
            <a:ext cx="3586162" cy="3586162"/>
          </a:xfrm>
          <a:prstGeom prst="rect">
            <a:avLst/>
          </a:prstGeom>
        </p:spPr>
      </p:pic>
    </p:spTree>
    <p:extLst>
      <p:ext uri="{BB962C8B-B14F-4D97-AF65-F5344CB8AC3E}">
        <p14:creationId xmlns:p14="http://schemas.microsoft.com/office/powerpoint/2010/main" val="4050652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type="body" idx="1"/>
          </p:nvPr>
        </p:nvSpPr>
        <p:spPr>
          <a:xfrm>
            <a:off x="407988" y="3122438"/>
            <a:ext cx="8262728" cy="2524217"/>
          </a:xfrm>
        </p:spPr>
        <p:txBody>
          <a:bodyPr>
            <a:normAutofit/>
          </a:bodyPr>
          <a:lstStyle/>
          <a:p>
            <a:r>
              <a:rPr lang="sv-SE" dirty="0"/>
              <a:t>Medicinteknikavdelningen har meddelat att de kommer att backa från uppsägningen av avtalen och istället hantera servicen enligt tidigare rutiner.</a:t>
            </a:r>
            <a:r>
              <a:rPr lang="sv-SE" b="1" dirty="0"/>
              <a:t> </a:t>
            </a:r>
            <a:endParaRPr lang="sv-SE" dirty="0"/>
          </a:p>
          <a:p>
            <a:br>
              <a:rPr lang="sv-SE" dirty="0"/>
            </a:br>
            <a:endParaRPr lang="sv-SE" dirty="0"/>
          </a:p>
          <a:p>
            <a:endParaRPr lang="sv-SE" dirty="0">
              <a:solidFill>
                <a:schemeClr val="tx1"/>
              </a:solidFill>
            </a:endParaRPr>
          </a:p>
        </p:txBody>
      </p:sp>
      <p:sp>
        <p:nvSpPr>
          <p:cNvPr id="3" name="Platshållare för datum 2"/>
          <p:cNvSpPr>
            <a:spLocks noGrp="1"/>
          </p:cNvSpPr>
          <p:nvPr>
            <p:ph type="dt" sz="half" idx="10"/>
          </p:nvPr>
        </p:nvSpPr>
        <p:spPr/>
        <p:txBody>
          <a:bodyPr/>
          <a:lstStyle/>
          <a:p>
            <a:fld id="{9C5C3358-106F-4A3A-8507-6544091CE7EB}" type="datetime1">
              <a:rPr lang="sv-SE" smtClean="0"/>
              <a:t>2025-01-15</a:t>
            </a:fld>
            <a:endParaRPr lang="sv-SE"/>
          </a:p>
        </p:txBody>
      </p:sp>
      <p:sp>
        <p:nvSpPr>
          <p:cNvPr id="4" name="Platshållare för sidfot 3"/>
          <p:cNvSpPr>
            <a:spLocks noGrp="1"/>
          </p:cNvSpPr>
          <p:nvPr>
            <p:ph type="ftr" sz="quarter" idx="11"/>
          </p:nvPr>
        </p:nvSpPr>
        <p:spPr/>
        <p:txBody>
          <a:bodyPr/>
          <a:lstStyle/>
          <a:p>
            <a:r>
              <a:rPr lang="sv-SE"/>
              <a:t>Sidfot</a:t>
            </a:r>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32</a:t>
            </a:fld>
            <a:endParaRPr lang="sv-SE"/>
          </a:p>
        </p:txBody>
      </p:sp>
      <p:sp>
        <p:nvSpPr>
          <p:cNvPr id="11" name="Rubrik 5"/>
          <p:cNvSpPr>
            <a:spLocks noGrp="1"/>
          </p:cNvSpPr>
          <p:nvPr>
            <p:ph type="title"/>
          </p:nvPr>
        </p:nvSpPr>
        <p:spPr>
          <a:xfrm>
            <a:off x="304263" y="1685896"/>
            <a:ext cx="7107959" cy="1209600"/>
          </a:xfrm>
        </p:spPr>
        <p:txBody>
          <a:bodyPr>
            <a:normAutofit/>
          </a:bodyPr>
          <a:lstStyle/>
          <a:p>
            <a:r>
              <a:rPr lang="sv-SE" sz="3200" dirty="0"/>
              <a:t>Serviceavtal </a:t>
            </a:r>
          </a:p>
        </p:txBody>
      </p:sp>
      <p:pic>
        <p:nvPicPr>
          <p:cNvPr id="1026" name="Picture 2" descr="Serviceavtal för privatpersoner - Saltisdata IT-Support"/>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66410" y="1914917"/>
            <a:ext cx="3490065" cy="349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50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9C5C3358-106F-4A3A-8507-6544091CE7EB}" type="datetime1">
              <a:rPr lang="sv-SE" smtClean="0"/>
              <a:t>2025-01-15</a:t>
            </a:fld>
            <a:endParaRPr lang="sv-SE"/>
          </a:p>
        </p:txBody>
      </p:sp>
      <p:sp>
        <p:nvSpPr>
          <p:cNvPr id="4" name="Platshållare för sidfot 3"/>
          <p:cNvSpPr>
            <a:spLocks noGrp="1"/>
          </p:cNvSpPr>
          <p:nvPr>
            <p:ph type="ftr" sz="quarter" idx="11"/>
          </p:nvPr>
        </p:nvSpPr>
        <p:spPr/>
        <p:txBody>
          <a:bodyPr/>
          <a:lstStyle/>
          <a:p>
            <a:r>
              <a:rPr lang="sv-SE"/>
              <a:t>Sidfot</a:t>
            </a:r>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33</a:t>
            </a:fld>
            <a:endParaRPr lang="sv-SE"/>
          </a:p>
        </p:txBody>
      </p:sp>
      <p:pic>
        <p:nvPicPr>
          <p:cNvPr id="6" name="Bildobjekt 5"/>
          <p:cNvPicPr>
            <a:picLocks noChangeAspect="1"/>
          </p:cNvPicPr>
          <p:nvPr/>
        </p:nvPicPr>
        <p:blipFill>
          <a:blip r:embed="rId2"/>
          <a:stretch>
            <a:fillRect/>
          </a:stretch>
        </p:blipFill>
        <p:spPr>
          <a:xfrm>
            <a:off x="5031238" y="1389185"/>
            <a:ext cx="6752774" cy="4724767"/>
          </a:xfrm>
          <a:prstGeom prst="rect">
            <a:avLst/>
          </a:prstGeom>
        </p:spPr>
      </p:pic>
      <p:sp>
        <p:nvSpPr>
          <p:cNvPr id="2" name="Rektangel 1"/>
          <p:cNvSpPr/>
          <p:nvPr/>
        </p:nvSpPr>
        <p:spPr>
          <a:xfrm>
            <a:off x="407988" y="3149198"/>
            <a:ext cx="4307589" cy="830997"/>
          </a:xfrm>
          <a:prstGeom prst="rect">
            <a:avLst/>
          </a:prstGeom>
          <a:solidFill>
            <a:schemeClr val="bg2"/>
          </a:solidFill>
        </p:spPr>
        <p:txBody>
          <a:bodyPr wrap="none">
            <a:spAutoFit/>
          </a:bodyPr>
          <a:lstStyle/>
          <a:p>
            <a:r>
              <a:rPr lang="sv-SE" sz="2400" dirty="0">
                <a:solidFill>
                  <a:srgbClr val="000000"/>
                </a:solidFill>
                <a:latin typeface="Arial" panose="020B0604020202020204" pitchFamily="34" charset="0"/>
              </a:rPr>
              <a:t>Det saknas representation</a:t>
            </a:r>
            <a:br>
              <a:rPr lang="sv-SE" sz="2400" dirty="0">
                <a:solidFill>
                  <a:srgbClr val="000000"/>
                </a:solidFill>
                <a:latin typeface="Arial" panose="020B0604020202020204" pitchFamily="34" charset="0"/>
              </a:rPr>
            </a:br>
            <a:r>
              <a:rPr lang="sv-SE" sz="2400" dirty="0">
                <a:solidFill>
                  <a:srgbClr val="000000"/>
                </a:solidFill>
                <a:latin typeface="Arial" panose="020B0604020202020204" pitchFamily="34" charset="0"/>
              </a:rPr>
              <a:t>från kommunerna i flera LPO. </a:t>
            </a:r>
            <a:endParaRPr lang="sv-SE" sz="2400" dirty="0"/>
          </a:p>
        </p:txBody>
      </p:sp>
    </p:spTree>
    <p:extLst>
      <p:ext uri="{BB962C8B-B14F-4D97-AF65-F5344CB8AC3E}">
        <p14:creationId xmlns:p14="http://schemas.microsoft.com/office/powerpoint/2010/main" val="128336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2ADBE8-2DE7-635F-32C8-79C7A924F926}"/>
              </a:ext>
            </a:extLst>
          </p:cNvPr>
          <p:cNvSpPr>
            <a:spLocks noGrp="1"/>
          </p:cNvSpPr>
          <p:nvPr>
            <p:ph type="ctrTitle"/>
          </p:nvPr>
        </p:nvSpPr>
        <p:spPr>
          <a:xfrm>
            <a:off x="2425875" y="2623710"/>
            <a:ext cx="7576159" cy="1008839"/>
          </a:xfrm>
        </p:spPr>
        <p:txBody>
          <a:bodyPr>
            <a:noAutofit/>
          </a:bodyPr>
          <a:lstStyle/>
          <a:p>
            <a:r>
              <a:rPr lang="sv-SE" sz="3600" dirty="0"/>
              <a:t>5. Nomineringar</a:t>
            </a:r>
          </a:p>
        </p:txBody>
      </p:sp>
      <p:sp>
        <p:nvSpPr>
          <p:cNvPr id="3" name="Underrubrik 2"/>
          <p:cNvSpPr>
            <a:spLocks noGrp="1"/>
          </p:cNvSpPr>
          <p:nvPr>
            <p:ph type="subTitle" idx="1"/>
          </p:nvPr>
        </p:nvSpPr>
        <p:spPr>
          <a:xfrm>
            <a:off x="1524000" y="3838575"/>
            <a:ext cx="9144000" cy="1790699"/>
          </a:xfrm>
        </p:spPr>
        <p:txBody>
          <a:bodyPr/>
          <a:lstStyle/>
          <a:p>
            <a:r>
              <a:rPr lang="sv-SE" dirty="0"/>
              <a:t>Beslut </a:t>
            </a:r>
          </a:p>
        </p:txBody>
      </p:sp>
    </p:spTree>
    <p:extLst>
      <p:ext uri="{BB962C8B-B14F-4D97-AF65-F5344CB8AC3E}">
        <p14:creationId xmlns:p14="http://schemas.microsoft.com/office/powerpoint/2010/main" val="1513057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945316" y="4372023"/>
            <a:ext cx="11370906" cy="3574439"/>
          </a:xfrm>
        </p:spPr>
        <p:txBody>
          <a:bodyPr>
            <a:normAutofit fontScale="92500" lnSpcReduction="20000"/>
          </a:bodyPr>
          <a:lstStyle/>
          <a:p>
            <a:pPr lvl="0"/>
            <a:br>
              <a:rPr lang="sv-SE" b="1" dirty="0"/>
            </a:br>
            <a:br>
              <a:rPr lang="sv-SE" dirty="0"/>
            </a:br>
            <a:endParaRPr lang="sv-SE" dirty="0"/>
          </a:p>
          <a:p>
            <a:pPr lvl="0"/>
            <a:br>
              <a:rPr lang="sv-SE" b="1" dirty="0"/>
            </a:br>
            <a:br>
              <a:rPr lang="sv-SE" dirty="0"/>
            </a:br>
            <a:endParaRPr lang="sv-SE" dirty="0"/>
          </a:p>
          <a:p>
            <a:pPr lvl="0"/>
            <a:br>
              <a:rPr lang="sv-SE" dirty="0"/>
            </a:br>
            <a:br>
              <a:rPr lang="sv-SE" dirty="0"/>
            </a:br>
            <a:endParaRPr lang="sv-SE" dirty="0"/>
          </a:p>
        </p:txBody>
      </p:sp>
      <p:sp>
        <p:nvSpPr>
          <p:cNvPr id="3" name="Platshållare för datum 2"/>
          <p:cNvSpPr>
            <a:spLocks noGrp="1"/>
          </p:cNvSpPr>
          <p:nvPr>
            <p:ph type="dt" sz="half" idx="10"/>
          </p:nvPr>
        </p:nvSpPr>
        <p:spPr/>
        <p:txBody>
          <a:bodyPr/>
          <a:lstStyle/>
          <a:p>
            <a:r>
              <a:rPr lang="sv-SE"/>
              <a:t>2024-11-19</a:t>
            </a:r>
          </a:p>
        </p:txBody>
      </p:sp>
      <p:sp>
        <p:nvSpPr>
          <p:cNvPr id="4" name="Platshållare för sidfot 3"/>
          <p:cNvSpPr>
            <a:spLocks noGrp="1"/>
          </p:cNvSpPr>
          <p:nvPr>
            <p:ph type="ftr" sz="quarter" idx="11"/>
          </p:nvPr>
        </p:nvSpPr>
        <p:spPr/>
        <p:txBody>
          <a:bodyPr/>
          <a:lstStyle/>
          <a:p>
            <a:r>
              <a:rPr lang="sv-SE"/>
              <a:t>SCHNV styrgrupp </a:t>
            </a:r>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35</a:t>
            </a:fld>
            <a:endParaRPr lang="sv-SE"/>
          </a:p>
        </p:txBody>
      </p:sp>
      <p:graphicFrame>
        <p:nvGraphicFramePr>
          <p:cNvPr id="8" name="Tabell 7"/>
          <p:cNvGraphicFramePr>
            <a:graphicFrameLocks noGrp="1"/>
          </p:cNvGraphicFramePr>
          <p:nvPr>
            <p:extLst>
              <p:ext uri="{D42A27DB-BD31-4B8C-83A1-F6EECF244321}">
                <p14:modId xmlns:p14="http://schemas.microsoft.com/office/powerpoint/2010/main" val="3760863894"/>
              </p:ext>
            </p:extLst>
          </p:nvPr>
        </p:nvGraphicFramePr>
        <p:xfrm>
          <a:off x="476577" y="974190"/>
          <a:ext cx="10976991" cy="4871087"/>
        </p:xfrm>
        <a:graphic>
          <a:graphicData uri="http://schemas.openxmlformats.org/drawingml/2006/table">
            <a:tbl>
              <a:tblPr firstRow="1" bandRow="1">
                <a:tableStyleId>{5C22544A-7EE6-4342-B048-85BDC9FD1C3A}</a:tableStyleId>
              </a:tblPr>
              <a:tblGrid>
                <a:gridCol w="3658997">
                  <a:extLst>
                    <a:ext uri="{9D8B030D-6E8A-4147-A177-3AD203B41FA5}">
                      <a16:colId xmlns:a16="http://schemas.microsoft.com/office/drawing/2014/main" val="2732493426"/>
                    </a:ext>
                  </a:extLst>
                </a:gridCol>
                <a:gridCol w="3658997">
                  <a:extLst>
                    <a:ext uri="{9D8B030D-6E8A-4147-A177-3AD203B41FA5}">
                      <a16:colId xmlns:a16="http://schemas.microsoft.com/office/drawing/2014/main" val="1176228275"/>
                    </a:ext>
                  </a:extLst>
                </a:gridCol>
                <a:gridCol w="3658997">
                  <a:extLst>
                    <a:ext uri="{9D8B030D-6E8A-4147-A177-3AD203B41FA5}">
                      <a16:colId xmlns:a16="http://schemas.microsoft.com/office/drawing/2014/main" val="2036190753"/>
                    </a:ext>
                  </a:extLst>
                </a:gridCol>
              </a:tblGrid>
              <a:tr h="370840">
                <a:tc>
                  <a:txBody>
                    <a:bodyPr/>
                    <a:lstStyle/>
                    <a:p>
                      <a:endParaRPr lang="sv-SE" dirty="0"/>
                    </a:p>
                  </a:txBody>
                  <a:tcPr/>
                </a:tc>
                <a:tc>
                  <a:txBody>
                    <a:bodyPr/>
                    <a:lstStyle/>
                    <a:p>
                      <a:r>
                        <a:rPr lang="sv-SE" dirty="0"/>
                        <a:t>Efterlyser</a:t>
                      </a:r>
                    </a:p>
                  </a:txBody>
                  <a:tcPr/>
                </a:tc>
                <a:tc>
                  <a:txBody>
                    <a:bodyPr/>
                    <a:lstStyle/>
                    <a:p>
                      <a:r>
                        <a:rPr lang="sv-SE" dirty="0"/>
                        <a:t>Nominerade </a:t>
                      </a:r>
                    </a:p>
                  </a:txBody>
                  <a:tcPr/>
                </a:tc>
                <a:extLst>
                  <a:ext uri="{0D108BD9-81ED-4DB2-BD59-A6C34878D82A}">
                    <a16:rowId xmlns:a16="http://schemas.microsoft.com/office/drawing/2014/main" val="3003992767"/>
                  </a:ext>
                </a:extLst>
              </a:tr>
              <a:tr h="370840">
                <a:tc>
                  <a:txBody>
                    <a:bodyPr/>
                    <a:lstStyle/>
                    <a:p>
                      <a:r>
                        <a:rPr lang="sv-SE" sz="1200" b="1" dirty="0"/>
                        <a:t>LAG självskadebeteende</a:t>
                      </a:r>
                      <a:endParaRPr lang="sv-SE" sz="1200" dirty="0"/>
                    </a:p>
                  </a:txBody>
                  <a:tcPr/>
                </a:tc>
                <a:tc>
                  <a:txBody>
                    <a:bodyPr/>
                    <a:lstStyle/>
                    <a:p>
                      <a:r>
                        <a:rPr lang="sv-SE" sz="1200" kern="1200" dirty="0">
                          <a:solidFill>
                            <a:schemeClr val="dk1"/>
                          </a:solidFill>
                          <a:effectLst/>
                          <a:latin typeface="+mn-lt"/>
                          <a:ea typeface="+mn-ea"/>
                          <a:cs typeface="+mn-cs"/>
                        </a:rPr>
                        <a:t>2-3 personer från LSS-/ </a:t>
                      </a:r>
                      <a:r>
                        <a:rPr lang="sv-SE" sz="1200" kern="1200" dirty="0" err="1">
                          <a:solidFill>
                            <a:schemeClr val="dk1"/>
                          </a:solidFill>
                          <a:effectLst/>
                          <a:latin typeface="+mn-lt"/>
                          <a:ea typeface="+mn-ea"/>
                          <a:cs typeface="+mn-cs"/>
                        </a:rPr>
                        <a:t>SoL</a:t>
                      </a:r>
                      <a:r>
                        <a:rPr lang="sv-SE" sz="1200" kern="1200" dirty="0">
                          <a:solidFill>
                            <a:schemeClr val="dk1"/>
                          </a:solidFill>
                          <a:effectLst/>
                          <a:latin typeface="+mn-lt"/>
                          <a:ea typeface="+mn-ea"/>
                          <a:cs typeface="+mn-cs"/>
                        </a:rPr>
                        <a:t>-boenden/</a:t>
                      </a:r>
                      <a:r>
                        <a:rPr lang="sv-SE" sz="1200" kern="1200" baseline="0" dirty="0">
                          <a:solidFill>
                            <a:schemeClr val="dk1"/>
                          </a:solidFill>
                          <a:effectLst/>
                          <a:latin typeface="+mn-lt"/>
                          <a:ea typeface="+mn-ea"/>
                          <a:cs typeface="+mn-cs"/>
                        </a:rPr>
                        <a:t> </a:t>
                      </a:r>
                      <a:r>
                        <a:rPr lang="sv-SE" sz="1200" kern="1200" dirty="0">
                          <a:solidFill>
                            <a:schemeClr val="dk1"/>
                          </a:solidFill>
                          <a:effectLst/>
                          <a:latin typeface="+mn-lt"/>
                          <a:ea typeface="+mn-ea"/>
                          <a:cs typeface="+mn-cs"/>
                        </a:rPr>
                        <a:t>boendestöd, med ett genuint intresse för patientgruppen. </a:t>
                      </a:r>
                    </a:p>
                    <a:p>
                      <a:r>
                        <a:rPr lang="sv-SE" sz="1200" kern="1200" dirty="0">
                          <a:solidFill>
                            <a:schemeClr val="dk1"/>
                          </a:solidFill>
                          <a:effectLst/>
                          <a:latin typeface="+mn-lt"/>
                          <a:ea typeface="+mn-ea"/>
                          <a:cs typeface="+mn-cs"/>
                        </a:rPr>
                        <a:t>Representerar både en större och en mindre kommun. </a:t>
                      </a:r>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Falun: Elisabeth Henriksson, Enhetschef </a:t>
                      </a:r>
                    </a:p>
                    <a:p>
                      <a:endParaRPr lang="sv-SE" sz="1200" dirty="0"/>
                    </a:p>
                  </a:txBody>
                  <a:tcPr/>
                </a:tc>
                <a:extLst>
                  <a:ext uri="{0D108BD9-81ED-4DB2-BD59-A6C34878D82A}">
                    <a16:rowId xmlns:a16="http://schemas.microsoft.com/office/drawing/2014/main" val="236118395"/>
                  </a:ext>
                </a:extLst>
              </a:tr>
              <a:tr h="370840">
                <a:tc>
                  <a:txBody>
                    <a:bodyPr/>
                    <a:lstStyle/>
                    <a:p>
                      <a:r>
                        <a:rPr lang="sv-SE" sz="1200" b="1" dirty="0"/>
                        <a:t>LAG undernäring</a:t>
                      </a:r>
                      <a:endParaRPr lang="sv-SE" sz="1200" dirty="0"/>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200" kern="1200" dirty="0">
                          <a:solidFill>
                            <a:schemeClr val="dk1"/>
                          </a:solidFill>
                          <a:effectLst/>
                          <a:latin typeface="+mn-lt"/>
                          <a:ea typeface="+mn-ea"/>
                          <a:cs typeface="+mn-cs"/>
                        </a:rPr>
                        <a:t>2 MAS</a:t>
                      </a:r>
                    </a:p>
                    <a:p>
                      <a:pPr rtl="0" fontAlgn="ctr"/>
                      <a:endParaRPr lang="sv-SE" sz="1200" kern="1200" dirty="0">
                        <a:solidFill>
                          <a:schemeClr val="dk1"/>
                        </a:solidFill>
                        <a:effectLst/>
                        <a:latin typeface="+mn-lt"/>
                        <a:ea typeface="+mn-ea"/>
                        <a:cs typeface="+mn-cs"/>
                      </a:endParaRPr>
                    </a:p>
                    <a:p>
                      <a:pPr rtl="0" fontAlgn="ctr"/>
                      <a:r>
                        <a:rPr lang="sv-SE" sz="1200" kern="1200" dirty="0">
                          <a:solidFill>
                            <a:schemeClr val="dk1"/>
                          </a:solidFill>
                          <a:effectLst/>
                          <a:latin typeface="+mn-lt"/>
                          <a:ea typeface="+mn-ea"/>
                          <a:cs typeface="+mn-cs"/>
                        </a:rPr>
                        <a:t>Kommunernas Kompetenscentrum för Hälso- och Sjukvård (KKHS) (1 person)</a:t>
                      </a:r>
                    </a:p>
                    <a:p>
                      <a:endParaRPr lang="sv-SE" sz="1200" dirty="0"/>
                    </a:p>
                  </a:txBody>
                  <a:tcPr/>
                </a:tc>
                <a:tc>
                  <a:txBody>
                    <a:bodyPr/>
                    <a:lstStyle/>
                    <a:p>
                      <a:r>
                        <a:rPr lang="sv-SE" sz="1200" dirty="0"/>
                        <a:t>Älvdalen:</a:t>
                      </a:r>
                      <a:r>
                        <a:rPr lang="sv-SE" sz="1200" b="1" dirty="0"/>
                        <a:t> </a:t>
                      </a:r>
                      <a:r>
                        <a:rPr lang="sv-SE" sz="1200" dirty="0"/>
                        <a:t>Ingela Garberg, MAS</a:t>
                      </a:r>
                    </a:p>
                    <a:p>
                      <a:r>
                        <a:rPr lang="sv-SE" sz="1200" kern="1200" dirty="0">
                          <a:solidFill>
                            <a:schemeClr val="dk1"/>
                          </a:solidFill>
                          <a:latin typeface="+mn-lt"/>
                          <a:ea typeface="+mn-ea"/>
                          <a:cs typeface="+mn-cs"/>
                        </a:rPr>
                        <a:t>Avesta: Ludmila </a:t>
                      </a:r>
                      <a:r>
                        <a:rPr lang="sv-SE" sz="1200" kern="1200" dirty="0" err="1">
                          <a:solidFill>
                            <a:schemeClr val="dk1"/>
                          </a:solidFill>
                          <a:latin typeface="+mn-lt"/>
                          <a:ea typeface="+mn-ea"/>
                          <a:cs typeface="+mn-cs"/>
                        </a:rPr>
                        <a:t>Teply</a:t>
                      </a:r>
                      <a:r>
                        <a:rPr lang="sv-SE" sz="1200" kern="1200" dirty="0">
                          <a:solidFill>
                            <a:schemeClr val="dk1"/>
                          </a:solidFill>
                          <a:latin typeface="+mn-lt"/>
                          <a:ea typeface="+mn-ea"/>
                          <a:cs typeface="+mn-cs"/>
                        </a:rPr>
                        <a:t>, MAS</a:t>
                      </a:r>
                    </a:p>
                  </a:txBody>
                  <a:tcPr/>
                </a:tc>
                <a:extLst>
                  <a:ext uri="{0D108BD9-81ED-4DB2-BD59-A6C34878D82A}">
                    <a16:rowId xmlns:a16="http://schemas.microsoft.com/office/drawing/2014/main" val="661236496"/>
                  </a:ext>
                </a:extLst>
              </a:tr>
              <a:tr h="1116967">
                <a:tc>
                  <a:txBody>
                    <a:bodyPr/>
                    <a:lstStyle/>
                    <a:p>
                      <a:r>
                        <a:rPr lang="sv-SE" sz="1200" b="1" dirty="0"/>
                        <a:t>SPAK </a:t>
                      </a:r>
                      <a:endParaRPr lang="sv-SE" sz="1200" dirty="0"/>
                    </a:p>
                  </a:txBody>
                  <a:tcPr/>
                </a:tc>
                <a:tc>
                  <a:txBody>
                    <a:bodyPr/>
                    <a:lstStyle/>
                    <a:p>
                      <a:r>
                        <a:rPr lang="sv-SE" sz="1200" kern="1200" dirty="0">
                          <a:solidFill>
                            <a:schemeClr val="dk1"/>
                          </a:solidFill>
                          <a:effectLst/>
                          <a:latin typeface="+mn-lt"/>
                          <a:ea typeface="+mn-ea"/>
                          <a:cs typeface="+mn-cs"/>
                        </a:rPr>
                        <a:t>2 personer med erfarenhet inom </a:t>
                      </a:r>
                      <a:r>
                        <a:rPr lang="sv-SE" sz="1200" kern="1200" dirty="0" err="1">
                          <a:solidFill>
                            <a:schemeClr val="dk1"/>
                          </a:solidFill>
                          <a:effectLst/>
                          <a:latin typeface="+mn-lt"/>
                          <a:ea typeface="+mn-ea"/>
                          <a:cs typeface="+mn-cs"/>
                        </a:rPr>
                        <a:t>hälso-</a:t>
                      </a:r>
                      <a:r>
                        <a:rPr lang="sv-SE" sz="1200" kern="1200" dirty="0">
                          <a:solidFill>
                            <a:schemeClr val="dk1"/>
                          </a:solidFill>
                          <a:effectLst/>
                          <a:latin typeface="+mn-lt"/>
                          <a:ea typeface="+mn-ea"/>
                          <a:cs typeface="+mn-cs"/>
                        </a:rPr>
                        <a:t> och sjukvård, en från en större kommun och en från en mindre. </a:t>
                      </a:r>
                    </a:p>
                    <a:p>
                      <a:r>
                        <a:rPr lang="sv-SE" sz="1200" kern="1200" dirty="0">
                          <a:solidFill>
                            <a:schemeClr val="dk1"/>
                          </a:solidFill>
                          <a:effectLst/>
                          <a:latin typeface="+mn-lt"/>
                          <a:ea typeface="+mn-ea"/>
                          <a:cs typeface="+mn-cs"/>
                        </a:rPr>
                        <a:t>Särskilt värdefullt om en av de nominerade är MAS, på grund av deras expertis och insikt i vården.</a:t>
                      </a:r>
                    </a:p>
                  </a:txBody>
                  <a:tcPr/>
                </a:tc>
                <a:tc>
                  <a:txBody>
                    <a:bodyPr/>
                    <a:lstStyle/>
                    <a:p>
                      <a:r>
                        <a:rPr lang="sv-SE" sz="1200" dirty="0"/>
                        <a:t>Säter: Mona Forsling, MAS</a:t>
                      </a:r>
                      <a:br>
                        <a:rPr lang="sv-SE" sz="1200" dirty="0"/>
                      </a:br>
                      <a:r>
                        <a:rPr lang="sv-SE" sz="1200" dirty="0"/>
                        <a:t>Leksand: Jonathan Wigert, MAS </a:t>
                      </a:r>
                      <a:br>
                        <a:rPr lang="sv-SE" sz="1200" dirty="0"/>
                      </a:br>
                      <a:r>
                        <a:rPr lang="sv-SE" sz="1200" dirty="0"/>
                        <a:t>Hedemora:</a:t>
                      </a:r>
                      <a:r>
                        <a:rPr lang="sv-SE" sz="1200" baseline="0" dirty="0"/>
                        <a:t> </a:t>
                      </a:r>
                      <a:r>
                        <a:rPr lang="sv-SE" sz="1200" kern="1200" dirty="0" err="1">
                          <a:solidFill>
                            <a:schemeClr val="dk1"/>
                          </a:solidFill>
                          <a:latin typeface="+mn-lt"/>
                          <a:ea typeface="+mn-ea"/>
                          <a:cs typeface="+mn-cs"/>
                        </a:rPr>
                        <a:t>Katarzyna</a:t>
                      </a:r>
                      <a:r>
                        <a:rPr lang="sv-SE" sz="1200" kern="1200" dirty="0">
                          <a:solidFill>
                            <a:schemeClr val="dk1"/>
                          </a:solidFill>
                          <a:latin typeface="+mn-lt"/>
                          <a:ea typeface="+mn-ea"/>
                          <a:cs typeface="+mn-cs"/>
                        </a:rPr>
                        <a:t> Tarantino MAS</a:t>
                      </a:r>
                    </a:p>
                  </a:txBody>
                  <a:tcPr/>
                </a:tc>
                <a:extLst>
                  <a:ext uri="{0D108BD9-81ED-4DB2-BD59-A6C34878D82A}">
                    <a16:rowId xmlns:a16="http://schemas.microsoft.com/office/drawing/2014/main" val="3338711489"/>
                  </a:ext>
                </a:extLst>
              </a:tr>
              <a:tr h="370840">
                <a:tc>
                  <a:txBody>
                    <a:bodyPr/>
                    <a:lstStyle/>
                    <a:p>
                      <a:r>
                        <a:rPr lang="sv-SE" sz="1200" b="1" dirty="0"/>
                        <a:t>Arbetsgrupp, framtagande av dokument av hanterings- och kostnadsansvar av förbrukningsartiklar till enskild patient</a:t>
                      </a:r>
                      <a:br>
                        <a:rPr lang="sv-SE" sz="1200" b="1" dirty="0"/>
                      </a:br>
                      <a:endParaRPr lang="sv-SE" sz="1200" dirty="0"/>
                    </a:p>
                  </a:txBody>
                  <a:tcPr/>
                </a:tc>
                <a:tc>
                  <a:txBody>
                    <a:bodyPr/>
                    <a:lstStyle/>
                    <a:p>
                      <a:r>
                        <a:rPr lang="sv-SE" sz="1200" kern="1200" dirty="0">
                          <a:solidFill>
                            <a:schemeClr val="dk1"/>
                          </a:solidFill>
                          <a:effectLst/>
                          <a:latin typeface="+mn-lt"/>
                          <a:ea typeface="+mn-ea"/>
                          <a:cs typeface="+mn-cs"/>
                        </a:rPr>
                        <a:t>Personer som nomineras bör ha kunskap om kommunalisering, kunskap om </a:t>
                      </a:r>
                      <a:r>
                        <a:rPr lang="sv-SE" sz="1200" kern="1200" dirty="0" err="1">
                          <a:solidFill>
                            <a:schemeClr val="dk1"/>
                          </a:solidFill>
                          <a:effectLst/>
                          <a:latin typeface="+mn-lt"/>
                          <a:ea typeface="+mn-ea"/>
                          <a:cs typeface="+mn-cs"/>
                        </a:rPr>
                        <a:t>hälso-</a:t>
                      </a:r>
                      <a:r>
                        <a:rPr lang="sv-SE" sz="1200" kern="1200" dirty="0">
                          <a:solidFill>
                            <a:schemeClr val="dk1"/>
                          </a:solidFill>
                          <a:effectLst/>
                          <a:latin typeface="+mn-lt"/>
                          <a:ea typeface="+mn-ea"/>
                          <a:cs typeface="+mn-cs"/>
                        </a:rPr>
                        <a:t> och sjukvård, ha eller få mandat att representera samtliga kommuner, kunskap om när en person räknas som utskriven från slutenvården, åtminstone en person bör ha tid och kunskap att leda arbetsgruppen och processen.  </a:t>
                      </a:r>
                      <a:r>
                        <a:rPr lang="sv-SE" sz="1200" b="1" kern="1200" dirty="0">
                          <a:solidFill>
                            <a:schemeClr val="dk1"/>
                          </a:solidFill>
                          <a:effectLst/>
                          <a:latin typeface="+mn-lt"/>
                          <a:ea typeface="+mn-ea"/>
                          <a:cs typeface="+mn-cs"/>
                        </a:rPr>
                        <a:t>(deltidstjänst!) </a:t>
                      </a:r>
                      <a:endParaRPr lang="sv-SE" sz="12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Orsa; Linda Fredriksson, HS-chef </a:t>
                      </a:r>
                    </a:p>
                    <a:p>
                      <a:endParaRPr lang="sv-SE" sz="1200" dirty="0"/>
                    </a:p>
                  </a:txBody>
                  <a:tcPr/>
                </a:tc>
                <a:extLst>
                  <a:ext uri="{0D108BD9-81ED-4DB2-BD59-A6C34878D82A}">
                    <a16:rowId xmlns:a16="http://schemas.microsoft.com/office/drawing/2014/main" val="3310422486"/>
                  </a:ext>
                </a:extLst>
              </a:tr>
            </a:tbl>
          </a:graphicData>
        </a:graphic>
      </p:graphicFrame>
    </p:spTree>
    <p:extLst>
      <p:ext uri="{BB962C8B-B14F-4D97-AF65-F5344CB8AC3E}">
        <p14:creationId xmlns:p14="http://schemas.microsoft.com/office/powerpoint/2010/main" val="755363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2ADBE8-2DE7-635F-32C8-79C7A924F926}"/>
              </a:ext>
            </a:extLst>
          </p:cNvPr>
          <p:cNvSpPr>
            <a:spLocks noGrp="1"/>
          </p:cNvSpPr>
          <p:nvPr>
            <p:ph type="ctrTitle"/>
          </p:nvPr>
        </p:nvSpPr>
        <p:spPr>
          <a:xfrm>
            <a:off x="2425875" y="2623710"/>
            <a:ext cx="7576159" cy="1008839"/>
          </a:xfrm>
        </p:spPr>
        <p:txBody>
          <a:bodyPr>
            <a:noAutofit/>
          </a:bodyPr>
          <a:lstStyle/>
          <a:p>
            <a:r>
              <a:rPr lang="sv-SE" sz="3600" dirty="0"/>
              <a:t>6. SCHNV mötesstruktur 2025</a:t>
            </a:r>
          </a:p>
        </p:txBody>
      </p:sp>
      <p:sp>
        <p:nvSpPr>
          <p:cNvPr id="3" name="Underrubrik 2"/>
          <p:cNvSpPr>
            <a:spLocks noGrp="1"/>
          </p:cNvSpPr>
          <p:nvPr>
            <p:ph type="subTitle" idx="1"/>
          </p:nvPr>
        </p:nvSpPr>
        <p:spPr>
          <a:xfrm>
            <a:off x="1524000" y="3838575"/>
            <a:ext cx="9144000" cy="1790699"/>
          </a:xfrm>
        </p:spPr>
        <p:txBody>
          <a:bodyPr/>
          <a:lstStyle/>
          <a:p>
            <a:r>
              <a:rPr lang="sv-SE" dirty="0"/>
              <a:t>Beslut </a:t>
            </a:r>
          </a:p>
        </p:txBody>
      </p:sp>
    </p:spTree>
    <p:extLst>
      <p:ext uri="{BB962C8B-B14F-4D97-AF65-F5344CB8AC3E}">
        <p14:creationId xmlns:p14="http://schemas.microsoft.com/office/powerpoint/2010/main" val="858292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9C5C3358-106F-4A3A-8507-6544091CE7EB}" type="datetime1">
              <a:rPr lang="sv-SE" smtClean="0"/>
              <a:t>2025-01-15</a:t>
            </a:fld>
            <a:endParaRPr lang="sv-SE"/>
          </a:p>
        </p:txBody>
      </p:sp>
      <p:sp>
        <p:nvSpPr>
          <p:cNvPr id="4" name="Platshållare för sidfot 3"/>
          <p:cNvSpPr>
            <a:spLocks noGrp="1"/>
          </p:cNvSpPr>
          <p:nvPr>
            <p:ph type="ftr" sz="quarter" idx="11"/>
          </p:nvPr>
        </p:nvSpPr>
        <p:spPr/>
        <p:txBody>
          <a:bodyPr/>
          <a:lstStyle/>
          <a:p>
            <a:r>
              <a:rPr lang="sv-SE"/>
              <a:t>Sidfot</a:t>
            </a:r>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37</a:t>
            </a:fld>
            <a:endParaRPr lang="sv-SE"/>
          </a:p>
        </p:txBody>
      </p:sp>
      <p:cxnSp>
        <p:nvCxnSpPr>
          <p:cNvPr id="12" name="Rak koppling 11"/>
          <p:cNvCxnSpPr/>
          <p:nvPr/>
        </p:nvCxnSpPr>
        <p:spPr>
          <a:xfrm>
            <a:off x="2262433" y="1423447"/>
            <a:ext cx="0" cy="41760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Rak koppling 13"/>
          <p:cNvCxnSpPr/>
          <p:nvPr/>
        </p:nvCxnSpPr>
        <p:spPr>
          <a:xfrm>
            <a:off x="5966381" y="1423445"/>
            <a:ext cx="0" cy="41760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Ellips 12"/>
          <p:cNvSpPr/>
          <p:nvPr/>
        </p:nvSpPr>
        <p:spPr>
          <a:xfrm>
            <a:off x="1404731" y="3157976"/>
            <a:ext cx="669303" cy="70701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Flödesschema: Förberedelse 14"/>
          <p:cNvSpPr/>
          <p:nvPr/>
        </p:nvSpPr>
        <p:spPr>
          <a:xfrm>
            <a:off x="2189375" y="2564087"/>
            <a:ext cx="3855563" cy="1894788"/>
          </a:xfrm>
          <a:prstGeom prst="flowChartPreparati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Nätverk</a:t>
            </a:r>
            <a:br>
              <a:rPr lang="sv-SE" dirty="0"/>
            </a:br>
            <a:r>
              <a:rPr lang="sv-SE" dirty="0"/>
              <a:t>Dialog </a:t>
            </a:r>
            <a:br>
              <a:rPr lang="sv-SE" dirty="0"/>
            </a:br>
            <a:r>
              <a:rPr lang="sv-SE" dirty="0"/>
              <a:t>Workshop </a:t>
            </a:r>
          </a:p>
        </p:txBody>
      </p:sp>
      <p:cxnSp>
        <p:nvCxnSpPr>
          <p:cNvPr id="17" name="Rak koppling 16"/>
          <p:cNvCxnSpPr/>
          <p:nvPr/>
        </p:nvCxnSpPr>
        <p:spPr>
          <a:xfrm>
            <a:off x="8379643" y="1423445"/>
            <a:ext cx="0" cy="417607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Rak koppling 17"/>
          <p:cNvCxnSpPr/>
          <p:nvPr/>
        </p:nvCxnSpPr>
        <p:spPr>
          <a:xfrm>
            <a:off x="10917024" y="1291469"/>
            <a:ext cx="0" cy="417607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Ellips 18"/>
          <p:cNvSpPr/>
          <p:nvPr/>
        </p:nvSpPr>
        <p:spPr>
          <a:xfrm>
            <a:off x="11067462" y="3026000"/>
            <a:ext cx="669303" cy="70701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p:cNvSpPr/>
          <p:nvPr/>
        </p:nvSpPr>
        <p:spPr>
          <a:xfrm>
            <a:off x="5978950" y="1423445"/>
            <a:ext cx="2388125" cy="41760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a:spcAft>
                <a:spcPts val="1200"/>
              </a:spcAft>
            </a:pPr>
            <a:r>
              <a:rPr lang="sv-SE" dirty="0">
                <a:solidFill>
                  <a:srgbClr val="000000"/>
                </a:solidFill>
                <a:latin typeface="Calibri" panose="020F0502020204030204" pitchFamily="34" charset="0"/>
                <a:ea typeface="Times New Roman" panose="02020603050405020304" pitchFamily="18" charset="0"/>
              </a:rPr>
              <a:t>Kommunerna tar hem frågan</a:t>
            </a:r>
            <a:br>
              <a:rPr lang="sv-SE" dirty="0">
                <a:solidFill>
                  <a:srgbClr val="000000"/>
                </a:solidFill>
                <a:latin typeface="Calibri" panose="020F0502020204030204" pitchFamily="34" charset="0"/>
                <a:ea typeface="Times New Roman" panose="02020603050405020304" pitchFamily="18" charset="0"/>
              </a:rPr>
            </a:br>
            <a:r>
              <a:rPr lang="sv-SE" dirty="0">
                <a:solidFill>
                  <a:srgbClr val="000000"/>
                </a:solidFill>
                <a:latin typeface="Calibri" panose="020F0502020204030204" pitchFamily="34" charset="0"/>
                <a:ea typeface="Times New Roman" panose="02020603050405020304" pitchFamily="18" charset="0"/>
              </a:rPr>
              <a:t>för att processa och förankra internt innan beslut fattas.</a:t>
            </a:r>
            <a:endParaRPr lang="sv-SE" dirty="0">
              <a:solidFill>
                <a:srgbClr val="000000"/>
              </a:solidFill>
              <a:latin typeface="Arial" panose="020B0604020202020204" pitchFamily="34" charset="0"/>
              <a:ea typeface="Calibri" panose="020F0502020204030204" pitchFamily="34" charset="0"/>
            </a:endParaRPr>
          </a:p>
        </p:txBody>
      </p:sp>
      <p:sp>
        <p:nvSpPr>
          <p:cNvPr id="28" name="Flödesschema: Förberedelse 27"/>
          <p:cNvSpPr/>
          <p:nvPr/>
        </p:nvSpPr>
        <p:spPr>
          <a:xfrm>
            <a:off x="8324206" y="2454663"/>
            <a:ext cx="2743256" cy="1894788"/>
          </a:xfrm>
          <a:prstGeom prst="flowChartPreparati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Fatta beslut om det som har processats </a:t>
            </a:r>
          </a:p>
        </p:txBody>
      </p:sp>
      <p:sp>
        <p:nvSpPr>
          <p:cNvPr id="27" name="textruta 26"/>
          <p:cNvSpPr txBox="1"/>
          <p:nvPr/>
        </p:nvSpPr>
        <p:spPr>
          <a:xfrm>
            <a:off x="8861969" y="2085331"/>
            <a:ext cx="1622587" cy="369332"/>
          </a:xfrm>
          <a:prstGeom prst="rect">
            <a:avLst/>
          </a:prstGeom>
          <a:noFill/>
        </p:spPr>
        <p:txBody>
          <a:bodyPr wrap="square" rtlCol="0">
            <a:spAutoFit/>
          </a:bodyPr>
          <a:lstStyle/>
          <a:p>
            <a:r>
              <a:rPr lang="sv-SE" b="1" dirty="0"/>
              <a:t>1 h via teams </a:t>
            </a:r>
          </a:p>
        </p:txBody>
      </p:sp>
      <p:sp>
        <p:nvSpPr>
          <p:cNvPr id="30" name="textruta 29"/>
          <p:cNvSpPr txBox="1"/>
          <p:nvPr/>
        </p:nvSpPr>
        <p:spPr>
          <a:xfrm>
            <a:off x="3241055" y="2085331"/>
            <a:ext cx="1622587" cy="369332"/>
          </a:xfrm>
          <a:prstGeom prst="rect">
            <a:avLst/>
          </a:prstGeom>
          <a:noFill/>
        </p:spPr>
        <p:txBody>
          <a:bodyPr wrap="square" rtlCol="0">
            <a:spAutoFit/>
          </a:bodyPr>
          <a:lstStyle/>
          <a:p>
            <a:r>
              <a:rPr lang="sv-SE" b="1" dirty="0"/>
              <a:t>3 h Fysiskt</a:t>
            </a:r>
          </a:p>
        </p:txBody>
      </p:sp>
    </p:spTree>
    <p:extLst>
      <p:ext uri="{BB962C8B-B14F-4D97-AF65-F5344CB8AC3E}">
        <p14:creationId xmlns:p14="http://schemas.microsoft.com/office/powerpoint/2010/main" val="2454461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2ADBE8-2DE7-635F-32C8-79C7A924F926}"/>
              </a:ext>
            </a:extLst>
          </p:cNvPr>
          <p:cNvSpPr>
            <a:spLocks noGrp="1"/>
          </p:cNvSpPr>
          <p:nvPr>
            <p:ph type="ctrTitle"/>
          </p:nvPr>
        </p:nvSpPr>
        <p:spPr>
          <a:xfrm>
            <a:off x="2425875" y="2623710"/>
            <a:ext cx="7576159" cy="1008839"/>
          </a:xfrm>
        </p:spPr>
        <p:txBody>
          <a:bodyPr>
            <a:noAutofit/>
          </a:bodyPr>
          <a:lstStyle/>
          <a:p>
            <a:r>
              <a:rPr lang="sv-SE" sz="3600" dirty="0"/>
              <a:t>7. Ordförande 2025</a:t>
            </a:r>
          </a:p>
        </p:txBody>
      </p:sp>
      <p:sp>
        <p:nvSpPr>
          <p:cNvPr id="3" name="Underrubrik 2"/>
          <p:cNvSpPr>
            <a:spLocks noGrp="1"/>
          </p:cNvSpPr>
          <p:nvPr>
            <p:ph type="subTitle" idx="1"/>
          </p:nvPr>
        </p:nvSpPr>
        <p:spPr>
          <a:xfrm>
            <a:off x="1524000" y="3838575"/>
            <a:ext cx="9144000" cy="1790699"/>
          </a:xfrm>
        </p:spPr>
        <p:txBody>
          <a:bodyPr/>
          <a:lstStyle/>
          <a:p>
            <a:r>
              <a:rPr lang="sv-SE" dirty="0"/>
              <a:t>Beslut </a:t>
            </a:r>
          </a:p>
        </p:txBody>
      </p:sp>
    </p:spTree>
    <p:extLst>
      <p:ext uri="{BB962C8B-B14F-4D97-AF65-F5344CB8AC3E}">
        <p14:creationId xmlns:p14="http://schemas.microsoft.com/office/powerpoint/2010/main" val="3660358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2ADBE8-2DE7-635F-32C8-79C7A924F926}"/>
              </a:ext>
            </a:extLst>
          </p:cNvPr>
          <p:cNvSpPr>
            <a:spLocks noGrp="1"/>
          </p:cNvSpPr>
          <p:nvPr>
            <p:ph type="ctrTitle"/>
          </p:nvPr>
        </p:nvSpPr>
        <p:spPr>
          <a:xfrm>
            <a:off x="2425875" y="2623710"/>
            <a:ext cx="7576159" cy="1008839"/>
          </a:xfrm>
        </p:spPr>
        <p:txBody>
          <a:bodyPr>
            <a:noAutofit/>
          </a:bodyPr>
          <a:lstStyle/>
          <a:p>
            <a:r>
              <a:rPr lang="sv-SE" sz="3600" dirty="0"/>
              <a:t>8. Övriga frågor </a:t>
            </a:r>
          </a:p>
        </p:txBody>
      </p:sp>
      <p:sp>
        <p:nvSpPr>
          <p:cNvPr id="3" name="Underrubrik 2"/>
          <p:cNvSpPr>
            <a:spLocks noGrp="1"/>
          </p:cNvSpPr>
          <p:nvPr>
            <p:ph type="subTitle" idx="1"/>
          </p:nvPr>
        </p:nvSpPr>
        <p:spPr>
          <a:xfrm>
            <a:off x="1524000" y="3838575"/>
            <a:ext cx="9144000" cy="1790699"/>
          </a:xfrm>
        </p:spPr>
        <p:txBody>
          <a:bodyPr/>
          <a:lstStyle/>
          <a:p>
            <a:endParaRPr lang="sv-SE" dirty="0"/>
          </a:p>
        </p:txBody>
      </p:sp>
    </p:spTree>
    <p:extLst>
      <p:ext uri="{BB962C8B-B14F-4D97-AF65-F5344CB8AC3E}">
        <p14:creationId xmlns:p14="http://schemas.microsoft.com/office/powerpoint/2010/main" val="2532489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D15FB-D934-4D7A-84FF-0D58BD9D685C}"/>
              </a:ext>
            </a:extLst>
          </p:cNvPr>
          <p:cNvSpPr>
            <a:spLocks noGrp="1"/>
          </p:cNvSpPr>
          <p:nvPr>
            <p:ph type="ctrTitle"/>
          </p:nvPr>
        </p:nvSpPr>
        <p:spPr>
          <a:xfrm>
            <a:off x="1524000" y="1330910"/>
            <a:ext cx="9144000" cy="2387600"/>
          </a:xfrm>
        </p:spPr>
        <p:txBody>
          <a:bodyPr>
            <a:normAutofit/>
          </a:bodyPr>
          <a:lstStyle/>
          <a:p>
            <a:r>
              <a:rPr lang="sv-SE" sz="4400" dirty="0">
                <a:latin typeface="Tw Cen MT"/>
              </a:rPr>
              <a:t>Information och återkoppling från SKR:s nationella socialchefsnätverk</a:t>
            </a:r>
            <a:endParaRPr lang="sv-SE" sz="4400" dirty="0"/>
          </a:p>
        </p:txBody>
      </p:sp>
      <p:sp>
        <p:nvSpPr>
          <p:cNvPr id="3" name="Underrubrik 2">
            <a:extLst>
              <a:ext uri="{FF2B5EF4-FFF2-40B4-BE49-F238E27FC236}">
                <a16:creationId xmlns:a16="http://schemas.microsoft.com/office/drawing/2014/main" id="{9BB2C468-2173-4849-8E61-303EBB3911F3}"/>
              </a:ext>
            </a:extLst>
          </p:cNvPr>
          <p:cNvSpPr>
            <a:spLocks noGrp="1"/>
          </p:cNvSpPr>
          <p:nvPr>
            <p:ph type="subTitle" idx="1"/>
          </p:nvPr>
        </p:nvSpPr>
        <p:spPr>
          <a:xfrm>
            <a:off x="1524000" y="3871328"/>
            <a:ext cx="9144000" cy="1655762"/>
          </a:xfrm>
        </p:spPr>
        <p:txBody>
          <a:bodyPr vert="horz" lIns="91440" tIns="45720" rIns="91440" bIns="45720" rtlCol="0" anchor="t">
            <a:normAutofit/>
          </a:bodyPr>
          <a:lstStyle/>
          <a:p>
            <a:r>
              <a:rPr lang="sv-SE" dirty="0">
                <a:latin typeface="Tw Cen MT"/>
              </a:rPr>
              <a:t>5-6 december SKR</a:t>
            </a:r>
            <a:endParaRPr lang="sv-SE" dirty="0"/>
          </a:p>
        </p:txBody>
      </p:sp>
    </p:spTree>
    <p:extLst>
      <p:ext uri="{BB962C8B-B14F-4D97-AF65-F5344CB8AC3E}">
        <p14:creationId xmlns:p14="http://schemas.microsoft.com/office/powerpoint/2010/main" val="2552253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19668E66-8871-A21D-4C27-74EADE7B73FC}"/>
              </a:ext>
            </a:extLst>
          </p:cNvPr>
          <p:cNvSpPr>
            <a:spLocks noGrp="1"/>
          </p:cNvSpPr>
          <p:nvPr>
            <p:ph type="dt" sz="half" idx="10"/>
          </p:nvPr>
        </p:nvSpPr>
        <p:spPr/>
        <p:txBody>
          <a:bodyPr/>
          <a:lstStyle/>
          <a:p>
            <a:fld id="{9C5C3358-106F-4A3A-8507-6544091CE7EB}" type="datetime1">
              <a:rPr lang="sv-SE" smtClean="0"/>
              <a:t>2025-01-15</a:t>
            </a:fld>
            <a:endParaRPr lang="sv-SE"/>
          </a:p>
        </p:txBody>
      </p:sp>
      <p:sp>
        <p:nvSpPr>
          <p:cNvPr id="4" name="Platshållare för sidfot 3">
            <a:extLst>
              <a:ext uri="{FF2B5EF4-FFF2-40B4-BE49-F238E27FC236}">
                <a16:creationId xmlns:a16="http://schemas.microsoft.com/office/drawing/2014/main" id="{87E77600-AAD4-6E60-018B-8D51BF792864}"/>
              </a:ext>
            </a:extLst>
          </p:cNvPr>
          <p:cNvSpPr>
            <a:spLocks noGrp="1"/>
          </p:cNvSpPr>
          <p:nvPr>
            <p:ph type="ftr" sz="quarter" idx="11"/>
          </p:nvPr>
        </p:nvSpPr>
        <p:spPr/>
        <p:txBody>
          <a:bodyPr/>
          <a:lstStyle/>
          <a:p>
            <a:r>
              <a:rPr lang="sv-SE"/>
              <a:t>Sidfot</a:t>
            </a:r>
          </a:p>
        </p:txBody>
      </p:sp>
      <p:sp>
        <p:nvSpPr>
          <p:cNvPr id="5" name="Platshållare för bildnummer 4">
            <a:extLst>
              <a:ext uri="{FF2B5EF4-FFF2-40B4-BE49-F238E27FC236}">
                <a16:creationId xmlns:a16="http://schemas.microsoft.com/office/drawing/2014/main" id="{C5AAB8A2-6367-E3EE-3E52-F1FC93B194FB}"/>
              </a:ext>
            </a:extLst>
          </p:cNvPr>
          <p:cNvSpPr>
            <a:spLocks noGrp="1"/>
          </p:cNvSpPr>
          <p:nvPr>
            <p:ph type="sldNum" sz="quarter" idx="12"/>
          </p:nvPr>
        </p:nvSpPr>
        <p:spPr/>
        <p:txBody>
          <a:bodyPr/>
          <a:lstStyle/>
          <a:p>
            <a:fld id="{130DDE8C-17E0-4539-9C15-C1E9D231907F}" type="slidenum">
              <a:rPr lang="sv-SE" smtClean="0"/>
              <a:pPr/>
              <a:t>40</a:t>
            </a:fld>
            <a:endParaRPr lang="sv-SE"/>
          </a:p>
        </p:txBody>
      </p:sp>
      <p:sp>
        <p:nvSpPr>
          <p:cNvPr id="6" name="Rubrik 5"/>
          <p:cNvSpPr>
            <a:spLocks noGrp="1"/>
          </p:cNvSpPr>
          <p:nvPr>
            <p:ph type="title"/>
          </p:nvPr>
        </p:nvSpPr>
        <p:spPr>
          <a:xfrm>
            <a:off x="2678617" y="0"/>
            <a:ext cx="7397713" cy="1209600"/>
          </a:xfrm>
        </p:spPr>
        <p:txBody>
          <a:bodyPr/>
          <a:lstStyle/>
          <a:p>
            <a:pPr lvl="0"/>
            <a:r>
              <a:rPr lang="sv-SE" dirty="0"/>
              <a:t>Kalendarium 2025</a:t>
            </a:r>
          </a:p>
        </p:txBody>
      </p:sp>
      <p:pic>
        <p:nvPicPr>
          <p:cNvPr id="2" name="Bildobjekt 1"/>
          <p:cNvPicPr>
            <a:picLocks noChangeAspect="1"/>
          </p:cNvPicPr>
          <p:nvPr/>
        </p:nvPicPr>
        <p:blipFill>
          <a:blip r:embed="rId2">
            <a:duotone>
              <a:schemeClr val="accent1">
                <a:shade val="45000"/>
                <a:satMod val="135000"/>
              </a:schemeClr>
              <a:prstClr val="white"/>
            </a:duotone>
          </a:blip>
          <a:stretch>
            <a:fillRect/>
          </a:stretch>
        </p:blipFill>
        <p:spPr>
          <a:xfrm>
            <a:off x="1994694" y="861646"/>
            <a:ext cx="8246133" cy="5305990"/>
          </a:xfrm>
          <a:prstGeom prst="rect">
            <a:avLst/>
          </a:prstGeom>
        </p:spPr>
      </p:pic>
    </p:spTree>
    <p:extLst>
      <p:ext uri="{BB962C8B-B14F-4D97-AF65-F5344CB8AC3E}">
        <p14:creationId xmlns:p14="http://schemas.microsoft.com/office/powerpoint/2010/main" val="117959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D6F491-D53C-9103-75BD-45DF1AFB767A}"/>
              </a:ext>
            </a:extLst>
          </p:cNvPr>
          <p:cNvSpPr>
            <a:spLocks noGrp="1"/>
          </p:cNvSpPr>
          <p:nvPr>
            <p:ph type="title"/>
          </p:nvPr>
        </p:nvSpPr>
        <p:spPr/>
        <p:txBody>
          <a:bodyPr/>
          <a:lstStyle/>
          <a:p>
            <a:r>
              <a:rPr lang="sv-SE" dirty="0"/>
              <a:t>SKR nationellt socialchefsnätverk</a:t>
            </a:r>
            <a:br>
              <a:rPr lang="sv-SE" dirty="0"/>
            </a:br>
            <a:r>
              <a:rPr lang="sv-SE" dirty="0"/>
              <a:t>Dag 1, </a:t>
            </a:r>
            <a:r>
              <a:rPr lang="sv-SE" i="1" dirty="0"/>
              <a:t>5 december</a:t>
            </a:r>
          </a:p>
        </p:txBody>
      </p:sp>
      <p:sp>
        <p:nvSpPr>
          <p:cNvPr id="3" name="Platshållare för text 2">
            <a:extLst>
              <a:ext uri="{FF2B5EF4-FFF2-40B4-BE49-F238E27FC236}">
                <a16:creationId xmlns:a16="http://schemas.microsoft.com/office/drawing/2014/main" id="{7D231D38-BE94-7474-F181-452149D330F7}"/>
              </a:ext>
            </a:extLst>
          </p:cNvPr>
          <p:cNvSpPr>
            <a:spLocks noGrp="1"/>
          </p:cNvSpPr>
          <p:nvPr>
            <p:ph idx="1"/>
          </p:nvPr>
        </p:nvSpPr>
        <p:spPr/>
        <p:txBody>
          <a:bodyPr>
            <a:normAutofit fontScale="62500" lnSpcReduction="20000"/>
          </a:bodyPr>
          <a:lstStyle/>
          <a:p>
            <a:r>
              <a:rPr lang="sv-SE" b="1" dirty="0"/>
              <a:t>Vårdavgifter</a:t>
            </a:r>
            <a:r>
              <a:rPr lang="sv-SE" dirty="0"/>
              <a:t> för SIS, kraftig ökning av priser, beslut inte fattat än men </a:t>
            </a:r>
            <a:r>
              <a:rPr lang="sv-SE" dirty="0" err="1"/>
              <a:t>prel</a:t>
            </a:r>
            <a:r>
              <a:rPr lang="sv-SE" dirty="0"/>
              <a:t> ökar kostnaderna med </a:t>
            </a:r>
            <a:r>
              <a:rPr lang="sv-SE"/>
              <a:t>12 resp. </a:t>
            </a:r>
            <a:r>
              <a:rPr lang="sv-SE" dirty="0"/>
              <a:t>15 %, LVU och LVM.</a:t>
            </a:r>
          </a:p>
          <a:p>
            <a:r>
              <a:rPr lang="sv-SE" b="1" dirty="0"/>
              <a:t>HVB-hem, </a:t>
            </a:r>
            <a:r>
              <a:rPr lang="sv-SE" dirty="0"/>
              <a:t>en nationell kunskapsbank, ngn form av lista på alla hem och lediga platser. SKR utreder vidare.</a:t>
            </a:r>
          </a:p>
          <a:p>
            <a:r>
              <a:rPr lang="sv-SE" b="1" dirty="0"/>
              <a:t>Aktivitetskrav inom försörjningsstöd</a:t>
            </a:r>
            <a:r>
              <a:rPr lang="sv-SE" dirty="0"/>
              <a:t>, handläggning och krav, bedömning.</a:t>
            </a:r>
          </a:p>
          <a:p>
            <a:r>
              <a:rPr lang="sv-SE" b="1" dirty="0"/>
              <a:t>Äldreomsorgslyftet</a:t>
            </a:r>
            <a:r>
              <a:rPr lang="sv-SE" dirty="0"/>
              <a:t>, förslag att fortsätta, önskas långsiktigt 10 års satsning, flexibelt, göras om till omsorgslyft för att involvera funktionshinderområdet bl. a</a:t>
            </a:r>
          </a:p>
          <a:p>
            <a:r>
              <a:rPr lang="sv-SE" b="1" dirty="0"/>
              <a:t>Språkkrav</a:t>
            </a:r>
            <a:r>
              <a:rPr lang="sv-SE" dirty="0"/>
              <a:t>, förslag att träda i kraft 1 jan -26, tillsyn av IVO för att se att arbetsgivaren leder upp till kraven. Kommer bara gälla äldreomsorgen.</a:t>
            </a:r>
          </a:p>
          <a:p>
            <a:r>
              <a:rPr lang="sv-SE" b="1" dirty="0"/>
              <a:t>Socionomexamen</a:t>
            </a:r>
            <a:r>
              <a:rPr lang="sv-SE" dirty="0"/>
              <a:t>, utredning pågår, utredning ka redovisas 28 februari -25, i förslagen finns specialistutbildning, kvalificerade karriärtjänster och statlig finansiering behövs det också för att möjliggöra att socionomer går specialistutbildning?</a:t>
            </a:r>
          </a:p>
          <a:p>
            <a:r>
              <a:rPr lang="sv-SE" b="1" dirty="0"/>
              <a:t>Aktuellt från socialstyrelsen </a:t>
            </a:r>
            <a:r>
              <a:rPr lang="sv-SE" dirty="0"/>
              <a:t>–</a:t>
            </a:r>
            <a:r>
              <a:rPr lang="sv-SE" b="1" dirty="0"/>
              <a:t> fokusområden</a:t>
            </a:r>
            <a:r>
              <a:rPr lang="sv-SE" dirty="0"/>
              <a:t>, Nya </a:t>
            </a:r>
            <a:r>
              <a:rPr lang="sv-SE" dirty="0" err="1"/>
              <a:t>SoL</a:t>
            </a:r>
            <a:r>
              <a:rPr lang="sv-SE" dirty="0"/>
              <a:t>, tidigt stöd till familjer, särskilt fokus på brott, ökad kunskap om våld i nära relationer, kompetensförsörjning i äldreomsorgen, hjälp till Ukraina.</a:t>
            </a:r>
          </a:p>
        </p:txBody>
      </p:sp>
    </p:spTree>
    <p:extLst>
      <p:ext uri="{BB962C8B-B14F-4D97-AF65-F5344CB8AC3E}">
        <p14:creationId xmlns:p14="http://schemas.microsoft.com/office/powerpoint/2010/main" val="61108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F86073-1549-A78C-6D78-CF18395391D3}"/>
              </a:ext>
            </a:extLst>
          </p:cNvPr>
          <p:cNvSpPr>
            <a:spLocks noGrp="1"/>
          </p:cNvSpPr>
          <p:nvPr>
            <p:ph type="title"/>
          </p:nvPr>
        </p:nvSpPr>
        <p:spPr/>
        <p:txBody>
          <a:bodyPr/>
          <a:lstStyle/>
          <a:p>
            <a:r>
              <a:rPr lang="sv-SE" dirty="0"/>
              <a:t>Dag 2, </a:t>
            </a:r>
            <a:r>
              <a:rPr lang="sv-SE" i="1" dirty="0"/>
              <a:t>6 december</a:t>
            </a:r>
          </a:p>
        </p:txBody>
      </p:sp>
      <p:sp>
        <p:nvSpPr>
          <p:cNvPr id="3" name="Platshållare för innehåll 2">
            <a:extLst>
              <a:ext uri="{FF2B5EF4-FFF2-40B4-BE49-F238E27FC236}">
                <a16:creationId xmlns:a16="http://schemas.microsoft.com/office/drawing/2014/main" id="{E19A6E82-4D46-6AAC-ED60-94AC8B81CC43}"/>
              </a:ext>
            </a:extLst>
          </p:cNvPr>
          <p:cNvSpPr>
            <a:spLocks noGrp="1"/>
          </p:cNvSpPr>
          <p:nvPr>
            <p:ph idx="1"/>
          </p:nvPr>
        </p:nvSpPr>
        <p:spPr/>
        <p:txBody>
          <a:bodyPr>
            <a:normAutofit fontScale="62500" lnSpcReduction="20000"/>
          </a:bodyPr>
          <a:lstStyle/>
          <a:p>
            <a:r>
              <a:rPr lang="sv-SE" b="1" dirty="0"/>
              <a:t>Placerade barn </a:t>
            </a:r>
            <a:r>
              <a:rPr lang="sv-SE" dirty="0"/>
              <a:t>– workshop med skolchefer, förslag att sprida SAMS som en del i ett mer systematiskt likartat arbete runt dessa barn.</a:t>
            </a:r>
          </a:p>
          <a:p>
            <a:r>
              <a:rPr lang="sv-SE" b="1" dirty="0"/>
              <a:t>Nära vård </a:t>
            </a:r>
            <a:r>
              <a:rPr lang="sv-SE" dirty="0"/>
              <a:t>- Hur förändrar man komplexa system? Bedömt att det kommer ta 10 år av utredare, hela omställningen. Läs och lyssna, </a:t>
            </a:r>
            <a:r>
              <a:rPr lang="sv-SE" dirty="0" err="1"/>
              <a:t>näravårdpodden</a:t>
            </a:r>
            <a:r>
              <a:rPr lang="sv-SE" dirty="0"/>
              <a:t> , webbsändning och rapport hur det går med omställningen. Medel kommer gå att rekvirera, beslut troligt 19 december</a:t>
            </a:r>
          </a:p>
          <a:p>
            <a:r>
              <a:rPr lang="sv-SE" b="1" dirty="0"/>
              <a:t>Nära vård och nya Sol, hur hänger det ihop? </a:t>
            </a:r>
            <a:r>
              <a:rPr lang="sv-SE" dirty="0"/>
              <a:t>Lyssna på </a:t>
            </a:r>
            <a:r>
              <a:rPr lang="sv-SE" dirty="0">
                <a:hlinkClick r:id="rId2"/>
              </a:rPr>
              <a:t>Avsnitt 200! - Välfärdsomställning - socialtjänst och Nära vård - </a:t>
            </a:r>
            <a:r>
              <a:rPr lang="sv-SE" dirty="0" err="1">
                <a:hlinkClick r:id="rId2"/>
              </a:rPr>
              <a:t>Näravårdpodden</a:t>
            </a:r>
            <a:r>
              <a:rPr lang="sv-SE" dirty="0">
                <a:hlinkClick r:id="rId2"/>
              </a:rPr>
              <a:t> - en podcast från SKR | Lyssna här | Poddtoppen.se</a:t>
            </a:r>
            <a:endParaRPr lang="sv-SE" dirty="0"/>
          </a:p>
          <a:p>
            <a:r>
              <a:rPr lang="sv-SE" b="1" dirty="0"/>
              <a:t>Stärkt medicinsk kompetens i </a:t>
            </a:r>
            <a:r>
              <a:rPr lang="sv-SE" b="1" dirty="0" err="1"/>
              <a:t>KHoS</a:t>
            </a:r>
            <a:r>
              <a:rPr lang="sv-SE" b="1" dirty="0"/>
              <a:t> </a:t>
            </a:r>
            <a:r>
              <a:rPr lang="sv-SE" dirty="0"/>
              <a:t>– Utredningen gått ut på remiss ska vara inlämnat 12 mars och huvudförslagen är;  Läkarmedverkan bör stärkas inom befintliga strukturer. 4 förslag läkare och 5 förslag kompetensförsörjning</a:t>
            </a:r>
          </a:p>
          <a:p>
            <a:r>
              <a:rPr lang="sv-SE" b="1" dirty="0"/>
              <a:t>Verksamhetssystem för socialtjänsten </a:t>
            </a:r>
            <a:r>
              <a:rPr lang="sv-SE" dirty="0"/>
              <a:t>–Ett nationellt system? Nuläge, omvärldsbild och diskussion. Vi skulle vinna på en gemensam standard, tid och resurser går åt i att bygga för varje kommun idag, skulle kunna skapa gemensamma processer. </a:t>
            </a:r>
          </a:p>
          <a:p>
            <a:r>
              <a:rPr lang="sv-SE" b="1" dirty="0"/>
              <a:t>SKRs nationella brukarundersökningar </a:t>
            </a:r>
            <a:r>
              <a:rPr lang="sv-SE" dirty="0"/>
              <a:t>– Förslaget är vartannat år men kan genomföras lokalt varje år om kommunen vill. Frigör tiden för att bättre hinna använda resultaten och koppla till övrigt kvalitetsarbete.</a:t>
            </a:r>
            <a:endParaRPr lang="sv-SE" b="1" dirty="0"/>
          </a:p>
        </p:txBody>
      </p:sp>
    </p:spTree>
    <p:extLst>
      <p:ext uri="{BB962C8B-B14F-4D97-AF65-F5344CB8AC3E}">
        <p14:creationId xmlns:p14="http://schemas.microsoft.com/office/powerpoint/2010/main" val="291304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4"/>
          </p:nvPr>
        </p:nvSpPr>
        <p:spPr>
          <a:xfrm>
            <a:off x="828889" y="2685827"/>
            <a:ext cx="7619075" cy="2145418"/>
          </a:xfrm>
        </p:spPr>
        <p:txBody>
          <a:bodyPr/>
          <a:lstStyle/>
          <a:p>
            <a:r>
              <a:rPr lang="sv-SE" sz="5400" dirty="0"/>
              <a:t>Äldreomsorgen </a:t>
            </a:r>
          </a:p>
        </p:txBody>
      </p:sp>
      <p:pic>
        <p:nvPicPr>
          <p:cNvPr id="4" name="Bildobjekt 3"/>
          <p:cNvPicPr>
            <a:picLocks noChangeAspect="1"/>
          </p:cNvPicPr>
          <p:nvPr/>
        </p:nvPicPr>
        <p:blipFill>
          <a:blip r:embed="rId2"/>
          <a:stretch>
            <a:fillRect/>
          </a:stretch>
        </p:blipFill>
        <p:spPr>
          <a:xfrm>
            <a:off x="252229" y="219007"/>
            <a:ext cx="2629267" cy="962159"/>
          </a:xfrm>
          <a:prstGeom prst="rect">
            <a:avLst/>
          </a:prstGeom>
        </p:spPr>
      </p:pic>
      <p:pic>
        <p:nvPicPr>
          <p:cNvPr id="5" name="Bildobjekt 4"/>
          <p:cNvPicPr>
            <a:picLocks noChangeAspect="1"/>
          </p:cNvPicPr>
          <p:nvPr/>
        </p:nvPicPr>
        <p:blipFill>
          <a:blip r:embed="rId3">
            <a:extLst>
              <a:ext uri="{BEBA8EAE-BF5A-486C-A8C5-ECC9F3942E4B}">
                <a14:imgProps xmlns:a14="http://schemas.microsoft.com/office/drawing/2010/main">
                  <a14:imgLayer r:embed="rId4">
                    <a14:imgEffect>
                      <a14:backgroundRemoval t="0" b="89474" l="2308" r="93077">
                        <a14:foregroundMark x1="11154" y1="32632" x2="11154" y2="32632"/>
                        <a14:foregroundMark x1="17308" y1="32632" x2="17308" y2="32632"/>
                        <a14:foregroundMark x1="27308" y1="37895" x2="27308" y2="37895"/>
                        <a14:foregroundMark x1="39231" y1="38947" x2="39231" y2="38947"/>
                        <a14:foregroundMark x1="47308" y1="38947" x2="47308" y2="38947"/>
                        <a14:foregroundMark x1="54615" y1="38947" x2="54615" y2="38947"/>
                        <a14:foregroundMark x1="59231" y1="38947" x2="59231" y2="38947"/>
                        <a14:foregroundMark x1="69231" y1="38947" x2="69231" y2="38947"/>
                        <a14:foregroundMark x1="75385" y1="38947" x2="75385" y2="38947"/>
                        <a14:foregroundMark x1="40385" y1="29474" x2="40385" y2="29474"/>
                        <a14:foregroundMark x1="35385" y1="40000" x2="35385" y2="40000"/>
                        <a14:foregroundMark x1="36154" y1="26316" x2="36154" y2="26316"/>
                        <a14:foregroundMark x1="88077" y1="31579" x2="88077" y2="31579"/>
                        <a14:foregroundMark x1="88077" y1="41053" x2="88077" y2="41053"/>
                        <a14:foregroundMark x1="52692" y1="30526" x2="52692" y2="30526"/>
                        <a14:foregroundMark x1="46923" y1="30526" x2="46923" y2="30526"/>
                        <a14:backgroundMark x1="36538" y1="34737" x2="36538" y2="34737"/>
                      </a14:backgroundRemoval>
                    </a14:imgEffect>
                  </a14:imgLayer>
                </a14:imgProps>
              </a:ext>
            </a:extLst>
          </a:blip>
          <a:stretch>
            <a:fillRect/>
          </a:stretch>
        </p:blipFill>
        <p:spPr>
          <a:xfrm>
            <a:off x="0" y="154054"/>
            <a:ext cx="2476846" cy="905001"/>
          </a:xfrm>
          <a:prstGeom prst="rect">
            <a:avLst/>
          </a:prstGeom>
        </p:spPr>
      </p:pic>
      <p:pic>
        <p:nvPicPr>
          <p:cNvPr id="6" name="Bildobjekt 5"/>
          <p:cNvPicPr>
            <a:picLocks noChangeAspect="1"/>
          </p:cNvPicPr>
          <p:nvPr/>
        </p:nvPicPr>
        <p:blipFill rotWithShape="1">
          <a:blip r:embed="rId5"/>
          <a:srcRect t="4606" b="10915"/>
          <a:stretch/>
        </p:blipFill>
        <p:spPr>
          <a:xfrm>
            <a:off x="10989571" y="154054"/>
            <a:ext cx="1076475" cy="692107"/>
          </a:xfrm>
          <a:prstGeom prst="rect">
            <a:avLst/>
          </a:prstGeom>
        </p:spPr>
      </p:pic>
    </p:spTree>
    <p:extLst>
      <p:ext uri="{BB962C8B-B14F-4D97-AF65-F5344CB8AC3E}">
        <p14:creationId xmlns:p14="http://schemas.microsoft.com/office/powerpoint/2010/main" val="360399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71A3FAE-5331-D8F4-2BDD-9458E7F805F5}"/>
              </a:ext>
            </a:extLst>
          </p:cNvPr>
          <p:cNvSpPr>
            <a:spLocks noGrp="1"/>
          </p:cNvSpPr>
          <p:nvPr>
            <p:ph type="body" sz="quarter" idx="15"/>
          </p:nvPr>
        </p:nvSpPr>
        <p:spPr/>
        <p:txBody>
          <a:bodyPr/>
          <a:lstStyle/>
          <a:p>
            <a:r>
              <a:rPr lang="sv-SE" dirty="0"/>
              <a:t>På gång från regeringen </a:t>
            </a:r>
          </a:p>
        </p:txBody>
      </p:sp>
      <p:sp>
        <p:nvSpPr>
          <p:cNvPr id="3" name="Platshållare för innehåll 2">
            <a:extLst>
              <a:ext uri="{FF2B5EF4-FFF2-40B4-BE49-F238E27FC236}">
                <a16:creationId xmlns:a16="http://schemas.microsoft.com/office/drawing/2014/main" id="{E16513B9-3C23-6975-E975-7872DC82AAAC}"/>
              </a:ext>
            </a:extLst>
          </p:cNvPr>
          <p:cNvSpPr>
            <a:spLocks noGrp="1"/>
          </p:cNvSpPr>
          <p:nvPr>
            <p:ph sz="quarter" idx="16"/>
          </p:nvPr>
        </p:nvSpPr>
        <p:spPr/>
        <p:txBody>
          <a:bodyPr/>
          <a:lstStyle/>
          <a:p>
            <a:pPr>
              <a:buNone/>
            </a:pPr>
            <a:r>
              <a:rPr lang="sv-SE" dirty="0"/>
              <a:t>Utredningar </a:t>
            </a:r>
          </a:p>
          <a:p>
            <a:r>
              <a:rPr lang="sv-SE" sz="1600" dirty="0"/>
              <a:t> Anhörigutredningen- remitterad</a:t>
            </a:r>
          </a:p>
          <a:p>
            <a:pPr fontAlgn="ctr"/>
            <a:r>
              <a:rPr lang="sv-SE" sz="1600" dirty="0"/>
              <a:t>Stärkt medicinskt kompetensen i kommunal Hälso sjukvård - betänkandet avlämnat </a:t>
            </a:r>
          </a:p>
          <a:p>
            <a:pPr fontAlgn="ctr"/>
            <a:r>
              <a:rPr lang="sv-SE" sz="1600" dirty="0"/>
              <a:t>Språkkrav för personal i äldreomsorgen</a:t>
            </a:r>
          </a:p>
          <a:p>
            <a:endParaRPr lang="sv-SE" dirty="0"/>
          </a:p>
          <a:p>
            <a:endParaRPr lang="sv-SE" dirty="0"/>
          </a:p>
        </p:txBody>
      </p:sp>
      <p:sp>
        <p:nvSpPr>
          <p:cNvPr id="4" name="Platshållare för innehåll 3">
            <a:extLst>
              <a:ext uri="{FF2B5EF4-FFF2-40B4-BE49-F238E27FC236}">
                <a16:creationId xmlns:a16="http://schemas.microsoft.com/office/drawing/2014/main" id="{29C0370E-EA7C-B165-A418-3062593926A9}"/>
              </a:ext>
            </a:extLst>
          </p:cNvPr>
          <p:cNvSpPr>
            <a:spLocks noGrp="1"/>
          </p:cNvSpPr>
          <p:nvPr>
            <p:ph sz="quarter" idx="18"/>
          </p:nvPr>
        </p:nvSpPr>
        <p:spPr/>
        <p:txBody>
          <a:bodyPr/>
          <a:lstStyle/>
          <a:p>
            <a:pPr>
              <a:buNone/>
            </a:pPr>
            <a:r>
              <a:rPr lang="sv-SE" dirty="0"/>
              <a:t>I budgetpropositionen </a:t>
            </a:r>
          </a:p>
          <a:p>
            <a:r>
              <a:rPr lang="sv-SE" sz="1600" dirty="0"/>
              <a:t> Stärkt stöd till anhöriga – </a:t>
            </a:r>
            <a:r>
              <a:rPr lang="sv-SE" sz="1600" dirty="0" err="1"/>
              <a:t>bla</a:t>
            </a:r>
            <a:r>
              <a:rPr lang="sv-SE" sz="1600" dirty="0"/>
              <a:t>. portal för anhöriglinjer </a:t>
            </a:r>
          </a:p>
          <a:p>
            <a:r>
              <a:rPr lang="sv-SE" sz="1600" dirty="0"/>
              <a:t> Fast omsorgskontakt i särskilt boende – 1 juli 2026</a:t>
            </a:r>
          </a:p>
          <a:p>
            <a:r>
              <a:rPr lang="sv-SE" sz="1600" dirty="0"/>
              <a:t> Fortsatt stöd till utveckling av digitala arbetssätt och välfärdsteknik </a:t>
            </a:r>
          </a:p>
          <a:p>
            <a:r>
              <a:rPr lang="sv-SE" sz="1600" dirty="0"/>
              <a:t>Stärkt kunskapsstyrning för äldreomsorgen </a:t>
            </a:r>
          </a:p>
        </p:txBody>
      </p:sp>
    </p:spTree>
    <p:extLst>
      <p:ext uri="{BB962C8B-B14F-4D97-AF65-F5344CB8AC3E}">
        <p14:creationId xmlns:p14="http://schemas.microsoft.com/office/powerpoint/2010/main" val="87057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7B61458-E3CF-2C3A-4B85-2028A0314AEB}"/>
              </a:ext>
            </a:extLst>
          </p:cNvPr>
          <p:cNvSpPr>
            <a:spLocks noGrp="1"/>
          </p:cNvSpPr>
          <p:nvPr>
            <p:ph type="body" sz="quarter" idx="13"/>
          </p:nvPr>
        </p:nvSpPr>
        <p:spPr>
          <a:xfrm>
            <a:off x="839788" y="2395569"/>
            <a:ext cx="9039317" cy="720000"/>
          </a:xfrm>
        </p:spPr>
        <p:txBody>
          <a:bodyPr/>
          <a:lstStyle/>
          <a:p>
            <a:r>
              <a:rPr lang="sv-SE" dirty="0"/>
              <a:t>Satsning på kunskapsstyrningen – äldreomsorg </a:t>
            </a:r>
          </a:p>
        </p:txBody>
      </p:sp>
      <p:sp>
        <p:nvSpPr>
          <p:cNvPr id="3" name="Platshållare för innehåll 2">
            <a:extLst>
              <a:ext uri="{FF2B5EF4-FFF2-40B4-BE49-F238E27FC236}">
                <a16:creationId xmlns:a16="http://schemas.microsoft.com/office/drawing/2014/main" id="{023E5854-0B8B-6520-6D55-D25633680A2D}"/>
              </a:ext>
            </a:extLst>
          </p:cNvPr>
          <p:cNvSpPr>
            <a:spLocks noGrp="1"/>
          </p:cNvSpPr>
          <p:nvPr>
            <p:ph sz="quarter" idx="16"/>
          </p:nvPr>
        </p:nvSpPr>
        <p:spPr/>
        <p:txBody>
          <a:bodyPr/>
          <a:lstStyle/>
          <a:p>
            <a:pPr marL="342900" indent="-342900">
              <a:buFont typeface="Arial" panose="020B0604020202020204" pitchFamily="34" charset="0"/>
              <a:buChar char="•"/>
            </a:pPr>
            <a:r>
              <a:rPr lang="sv-SE" dirty="0"/>
              <a:t>100 miljoner årligen 2025-2027 till RSS</a:t>
            </a:r>
          </a:p>
          <a:p>
            <a:pPr marL="342900" indent="-342900">
              <a:buFont typeface="Arial" panose="020B0604020202020204" pitchFamily="34" charset="0"/>
              <a:buChar char="•"/>
            </a:pPr>
            <a:r>
              <a:rPr lang="sv-SE" dirty="0"/>
              <a:t>Äldre och demens – Oklart HUR</a:t>
            </a:r>
          </a:p>
          <a:p>
            <a:pPr marL="342900" indent="-342900">
              <a:buFont typeface="Arial" panose="020B0604020202020204" pitchFamily="34" charset="0"/>
              <a:buChar char="•"/>
            </a:pPr>
            <a:r>
              <a:rPr lang="sv-SE" dirty="0"/>
              <a:t>Ingen överenskommelse med SKR </a:t>
            </a:r>
          </a:p>
          <a:p>
            <a:pPr marL="342900" indent="-342900">
              <a:buFont typeface="Arial" panose="020B0604020202020204" pitchFamily="34" charset="0"/>
              <a:buChar char="•"/>
            </a:pPr>
            <a:r>
              <a:rPr lang="sv-SE" dirty="0"/>
              <a:t>Socialstyrelsen kommer ansvar för fördelningen </a:t>
            </a:r>
          </a:p>
          <a:p>
            <a:pPr marL="342900" indent="-342900">
              <a:buFont typeface="Arial" panose="020B0604020202020204" pitchFamily="34" charset="0"/>
              <a:buChar char="•"/>
            </a:pPr>
            <a:r>
              <a:rPr lang="sv-SE" dirty="0"/>
              <a:t>Hur och när?  Arbete pågår på Socialdepartementet</a:t>
            </a:r>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2121408612"/>
      </p:ext>
    </p:extLst>
  </p:cSld>
  <p:clrMapOvr>
    <a:masterClrMapping/>
  </p:clrMapOvr>
</p:sld>
</file>

<file path=ppt/theme/theme1.xml><?xml version="1.0" encoding="utf-8"?>
<a:theme xmlns:a="http://schemas.openxmlformats.org/drawingml/2006/main" name="VCdag">
  <a:themeElements>
    <a:clrScheme name="RSS Dalarna">
      <a:dk1>
        <a:srgbClr val="000000"/>
      </a:dk1>
      <a:lt1>
        <a:srgbClr val="FFFFFF"/>
      </a:lt1>
      <a:dk2>
        <a:srgbClr val="45907A"/>
      </a:dk2>
      <a:lt2>
        <a:srgbClr val="D5EAE6"/>
      </a:lt2>
      <a:accent1>
        <a:srgbClr val="45907A"/>
      </a:accent1>
      <a:accent2>
        <a:srgbClr val="D5EAE6"/>
      </a:accent2>
      <a:accent3>
        <a:srgbClr val="0074A2"/>
      </a:accent3>
      <a:accent4>
        <a:srgbClr val="DEF0F4"/>
      </a:accent4>
      <a:accent5>
        <a:srgbClr val="EDBC2E"/>
      </a:accent5>
      <a:accent6>
        <a:srgbClr val="FFEC9F"/>
      </a:accent6>
      <a:hlink>
        <a:srgbClr val="0074A2"/>
      </a:hlink>
      <a:folHlink>
        <a:srgbClr val="45907A"/>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2.xml><?xml version="1.0" encoding="utf-8"?>
<a:theme xmlns:a="http://schemas.openxmlformats.org/drawingml/2006/main" name="Rubrikbilder">
  <a:themeElements>
    <a:clrScheme name="SKR 2024">
      <a:dk1>
        <a:srgbClr val="262422"/>
      </a:dk1>
      <a:lt1>
        <a:srgbClr val="FFFFFF"/>
      </a:lt1>
      <a:dk2>
        <a:srgbClr val="9A3324"/>
      </a:dk2>
      <a:lt2>
        <a:srgbClr val="F7F2EB"/>
      </a:lt2>
      <a:accent1>
        <a:srgbClr val="FF7C5D"/>
      </a:accent1>
      <a:accent2>
        <a:srgbClr val="115E67"/>
      </a:accent2>
      <a:accent3>
        <a:srgbClr val="154F80"/>
      </a:accent3>
      <a:accent4>
        <a:srgbClr val="F0D7BF"/>
      </a:accent4>
      <a:accent5>
        <a:srgbClr val="FFCEC6"/>
      </a:accent5>
      <a:accent6>
        <a:srgbClr val="BDDBD2"/>
      </a:accent6>
      <a:hlink>
        <a:srgbClr val="115E67"/>
      </a:hlink>
      <a:folHlink>
        <a:srgbClr val="9A3324"/>
      </a:folHlink>
    </a:clrScheme>
    <a:fontScheme name="SKR 2024 Avenir">
      <a:majorFont>
        <a:latin typeface="AvenirNext LT Pro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R 2024 7" id="{0F2A4BFE-04EA-4A58-873D-362175CC65A7}" vid="{01E46586-41F6-4F44-B78F-3CAB574591C7}"/>
    </a:ext>
  </a:extLst>
</a:theme>
</file>

<file path=ppt/theme/theme3.xml><?xml version="1.0" encoding="utf-8"?>
<a:theme xmlns:a="http://schemas.openxmlformats.org/drawingml/2006/main" name="Mora kommun">
  <a:themeElements>
    <a:clrScheme name="Anpassat 1">
      <a:dk1>
        <a:sysClr val="windowText" lastClr="000000"/>
      </a:dk1>
      <a:lt1>
        <a:sysClr val="window" lastClr="FFFFFF"/>
      </a:lt1>
      <a:dk2>
        <a:srgbClr val="44546A"/>
      </a:dk2>
      <a:lt2>
        <a:srgbClr val="E7E6E6"/>
      </a:lt2>
      <a:accent1>
        <a:srgbClr val="B0182B"/>
      </a:accent1>
      <a:accent2>
        <a:srgbClr val="4691B4"/>
      </a:accent2>
      <a:accent3>
        <a:srgbClr val="E3E3E3"/>
      </a:accent3>
      <a:accent4>
        <a:srgbClr val="FFDA62"/>
      </a:accent4>
      <a:accent5>
        <a:srgbClr val="2BAD7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Mora kommun" id="{1639C70D-FC40-45BB-848F-4AEAC43B3FC9}" vid="{92937298-0E94-4699-8104-468525634B44}"/>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5174E26314E20418B3F1AA0A97A8E10" ma:contentTypeVersion="22" ma:contentTypeDescription="Skapa ett nytt dokument." ma:contentTypeScope="" ma:versionID="50723d1ddc34a40f7a3eaf1a2daca1b7">
  <xsd:schema xmlns:xsd="http://www.w3.org/2001/XMLSchema" xmlns:xs="http://www.w3.org/2001/XMLSchema" xmlns:p="http://schemas.microsoft.com/office/2006/metadata/properties" xmlns:ns2="ef351808-ea1a-4017-997a-a2f808228ff4" xmlns:ns3="d19e9cd0-e61d-44fe-81d2-3a880cb1baa2" targetNamespace="http://schemas.microsoft.com/office/2006/metadata/properties" ma:root="true" ma:fieldsID="f313759b320e7a4199430aa45f450b6f" ns2:_="" ns3:_="">
    <xsd:import namespace="ef351808-ea1a-4017-997a-a2f808228ff4"/>
    <xsd:import namespace="d19e9cd0-e61d-44fe-81d2-3a880cb1baa2"/>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51808-ea1a-4017-997a-a2f808228ff4"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lcf76f155ced4ddcb4097134ff3c332f" ma:index="25" nillable="true" ma:taxonomy="true" ma:internalName="lcf76f155ced4ddcb4097134ff3c332f" ma:taxonomyFieldName="MediaServiceImageTags" ma:displayName="Bildmarkeringar" ma:readOnly="false" ma:fieldId="{5cf76f15-5ced-4ddc-b409-7134ff3c332f}" ma:taxonomyMulti="true" ma:sspId="5efa82fb-9354-4acd-b788-aa5a5e384e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9e9cd0-e61d-44fe-81d2-3a880cb1baa2" elementFormDefault="qualified">
    <xsd:import namespace="http://schemas.microsoft.com/office/2006/documentManagement/types"/>
    <xsd:import namespace="http://schemas.microsoft.com/office/infopath/2007/PartnerControls"/>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element name="TaxCatchAll" ma:index="26" nillable="true" ma:displayName="Taxonomy Catch All Column" ma:hidden="true" ma:list="{b0102b7f-9a8a-4609-b096-57db4a197896}" ma:internalName="TaxCatchAll" ma:showField="CatchAllData" ma:web="d19e9cd0-e61d-44fe-81d2-3a880cb1ba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ef351808-ea1a-4017-997a-a2f808228ff4" xsi:nil="true"/>
    <MigrationWizIdPermissionLevels xmlns="ef351808-ea1a-4017-997a-a2f808228ff4" xsi:nil="true"/>
    <TaxCatchAll xmlns="d19e9cd0-e61d-44fe-81d2-3a880cb1baa2" xsi:nil="true"/>
    <MigrationWizIdSecurityGroups xmlns="ef351808-ea1a-4017-997a-a2f808228ff4" xsi:nil="true"/>
    <MigrationWizId xmlns="ef351808-ea1a-4017-997a-a2f808228ff4" xsi:nil="true"/>
    <MigrationWizIdDocumentLibraryPermissions xmlns="ef351808-ea1a-4017-997a-a2f808228ff4" xsi:nil="true"/>
    <lcf76f155ced4ddcb4097134ff3c332f xmlns="ef351808-ea1a-4017-997a-a2f808228f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3FA900-3FD5-43AB-8EAB-BB2CFD5CE270}">
  <ds:schemaRefs>
    <ds:schemaRef ds:uri="d19e9cd0-e61d-44fe-81d2-3a880cb1baa2"/>
    <ds:schemaRef ds:uri="ef351808-ea1a-4017-997a-a2f808228f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513FDB1-0100-4B0D-AF59-CCCD94726802}">
  <ds:schemaRefs>
    <ds:schemaRef ds:uri="http://schemas.microsoft.com/sharepoint/v3/contenttype/forms"/>
  </ds:schemaRefs>
</ds:datastoreItem>
</file>

<file path=customXml/itemProps3.xml><?xml version="1.0" encoding="utf-8"?>
<ds:datastoreItem xmlns:ds="http://schemas.openxmlformats.org/officeDocument/2006/customXml" ds:itemID="{C182E269-871F-452A-A90E-F800B123C605}">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d19e9cd0-e61d-44fe-81d2-3a880cb1baa2"/>
    <ds:schemaRef ds:uri="ef351808-ea1a-4017-997a-a2f808228ff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664</TotalTime>
  <Words>2106</Words>
  <Application>Microsoft Office PowerPoint</Application>
  <PresentationFormat>Bredbild</PresentationFormat>
  <Paragraphs>382</Paragraphs>
  <Slides>40</Slides>
  <Notes>20</Notes>
  <HiddenSlides>1</HiddenSlides>
  <MMClips>0</MMClips>
  <ScaleCrop>false</ScaleCrop>
  <HeadingPairs>
    <vt:vector size="6" baseType="variant">
      <vt:variant>
        <vt:lpstr>Använt teckensnitt</vt:lpstr>
      </vt:variant>
      <vt:variant>
        <vt:i4>9</vt:i4>
      </vt:variant>
      <vt:variant>
        <vt:lpstr>Tema</vt:lpstr>
      </vt:variant>
      <vt:variant>
        <vt:i4>3</vt:i4>
      </vt:variant>
      <vt:variant>
        <vt:lpstr>Bildrubriker</vt:lpstr>
      </vt:variant>
      <vt:variant>
        <vt:i4>40</vt:i4>
      </vt:variant>
    </vt:vector>
  </HeadingPairs>
  <TitlesOfParts>
    <vt:vector size="52" baseType="lpstr">
      <vt:lpstr>Aptos</vt:lpstr>
      <vt:lpstr>Arial</vt:lpstr>
      <vt:lpstr>Avenir Next</vt:lpstr>
      <vt:lpstr>Avenir Next LT Pro</vt:lpstr>
      <vt:lpstr>AvenirNext LT Pro Bold</vt:lpstr>
      <vt:lpstr>AvenirNext LT Pro Regular</vt:lpstr>
      <vt:lpstr>Calibri</vt:lpstr>
      <vt:lpstr>georgia</vt:lpstr>
      <vt:lpstr>Tw Cen MT</vt:lpstr>
      <vt:lpstr>VCdag</vt:lpstr>
      <vt:lpstr>Rubrikbilder</vt:lpstr>
      <vt:lpstr>Mora kommun</vt:lpstr>
      <vt:lpstr>SCNV </vt:lpstr>
      <vt:lpstr>Dagordning</vt:lpstr>
      <vt:lpstr>4. Rapporter &amp; delgivningar  </vt:lpstr>
      <vt:lpstr>Information och återkoppling från SKR:s nationella socialchefsnätverk</vt:lpstr>
      <vt:lpstr>SKR nationellt socialchefsnätverk Dag 1, 5 december</vt:lpstr>
      <vt:lpstr>Dag 2, 6 december</vt:lpstr>
      <vt:lpstr>PowerPoint-presentation</vt:lpstr>
      <vt:lpstr>PowerPoint-presentation</vt:lpstr>
      <vt:lpstr>PowerPoint-presentation</vt:lpstr>
      <vt:lpstr>PowerPoint-presentation</vt:lpstr>
      <vt:lpstr>  </vt:lpstr>
      <vt:lpstr>PowerPoint-presentation</vt:lpstr>
      <vt:lpstr>  Regionalt stöd i omställningen Nya SoL </vt:lpstr>
      <vt:lpstr>RSS kartläggning av lokala behov av regionalt stöd i omställningsarbetet</vt:lpstr>
      <vt:lpstr>Vägval om regionalt stöd Nya SoL- RSS</vt:lpstr>
      <vt:lpstr>Vägval 1</vt:lpstr>
      <vt:lpstr>Vägval 2</vt:lpstr>
      <vt:lpstr>Fördelningsnyckel-kommungemensam finansiering av resurs RSS</vt:lpstr>
      <vt:lpstr>PowerPoint-presentation</vt:lpstr>
      <vt:lpstr>Omställningsarbete  på  olika nivåer</vt:lpstr>
      <vt:lpstr>PowerPoint-presentation</vt:lpstr>
      <vt:lpstr>RSS grunduppdrag</vt:lpstr>
      <vt:lpstr>  </vt:lpstr>
      <vt:lpstr>PowerPoint-presentation</vt:lpstr>
      <vt:lpstr>Lokala behov av regionalt stöd i omställningsarbetet </vt:lpstr>
      <vt:lpstr>Hållbar socialtjänst- Ny socialtjänstlag</vt:lpstr>
      <vt:lpstr>PowerPoint-presentation</vt:lpstr>
      <vt:lpstr>  Regionalt stöd Nya SoL till länets kommuner - 3 fokusområden</vt:lpstr>
      <vt:lpstr>PowerPoint-presentation</vt:lpstr>
      <vt:lpstr>Nästa steg</vt:lpstr>
      <vt:lpstr>Hemsjukvårdsavtal </vt:lpstr>
      <vt:lpstr>Serviceavtal </vt:lpstr>
      <vt:lpstr>PowerPoint-presentation</vt:lpstr>
      <vt:lpstr>5. Nomineringar</vt:lpstr>
      <vt:lpstr>PowerPoint-presentation</vt:lpstr>
      <vt:lpstr>6. SCHNV mötesstruktur 2025</vt:lpstr>
      <vt:lpstr>PowerPoint-presentation</vt:lpstr>
      <vt:lpstr>7. Ordförande 2025</vt:lpstr>
      <vt:lpstr>8. Övriga frågor </vt:lpstr>
      <vt:lpstr>Kalendarium 2025</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Socialchefsnätverket</dc:title>
  <dc:creator>Högkvist Maria /Ledningsstöd och strategi Hälso- och sjukvård Dalarna /Falun</dc:creator>
  <cp:lastModifiedBy>Nielsen Stefan /Ledningsstöd och strategi Hälso- och sjukvård Dalarna /Falun</cp:lastModifiedBy>
  <cp:revision>41</cp:revision>
  <dcterms:created xsi:type="dcterms:W3CDTF">2024-02-27T09:00:23Z</dcterms:created>
  <dcterms:modified xsi:type="dcterms:W3CDTF">2025-01-15T07:56:49Z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0x010100D5174E26314E20418B3F1AA0A97A8E10</vt:lpwstr>
  </property>
  <property fmtid="{D5CDD505-2E9C-101B-9397-08002B2CF9AE}" pid="3" name="MediaServiceImageTags">
    <vt:lpwstr/>
  </property>
</Properties>
</file>