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69" r:id="rId2"/>
    <p:sldId id="271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060"/>
    <a:srgbClr val="93CEC1"/>
    <a:srgbClr val="54B7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80" autoAdjust="0"/>
    <p:restoredTop sz="94966" autoAdjust="0"/>
  </p:normalViewPr>
  <p:slideViewPr>
    <p:cSldViewPr snapToGrid="0">
      <p:cViewPr>
        <p:scale>
          <a:sx n="72" d="100"/>
          <a:sy n="72" d="100"/>
        </p:scale>
        <p:origin x="356" y="-108"/>
      </p:cViewPr>
      <p:guideLst>
        <p:guide orient="horz" pos="70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59" d="100"/>
          <a:sy n="159" d="100"/>
        </p:scale>
        <p:origin x="5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handoutMaster" Target="handoutMasters/handoutMaster1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C4A198C-3BD6-C55F-78E7-A2363256E9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3BBDE5E-A88B-1889-7D7C-44CE71E0AD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416DD-46BF-814C-818B-BDC2E20BCEA3}" type="datetimeFigureOut">
              <a:rPr lang="sv-SE" smtClean="0"/>
              <a:t>2024-10-10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013DA2E-9201-1FC3-AC56-862A6CEFE9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A47630C-53A2-8DEB-DFDE-4AD77D838C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431CB-72D4-3249-B2C6-C6A7D361B8F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925739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F86F9-A652-4D28-B456-8A8277C9861D}" type="datetimeFigureOut">
              <a:rPr lang="sv-SE" smtClean="0"/>
              <a:t>2024-10-10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44CBA-47F8-48BC-A462-062A0D60CEF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9597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44CBA-47F8-48BC-A462-062A0D60CEF0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8039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44CBA-47F8-48BC-A462-062A0D60CEF0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2436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 alt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E4D4B6B2-351F-9A62-1983-E1BD3D3E06D2}"/>
              </a:ext>
            </a:extLst>
          </p:cNvPr>
          <p:cNvSpPr/>
          <p:nvPr userDrawn="1"/>
        </p:nvSpPr>
        <p:spPr>
          <a:xfrm>
            <a:off x="7119" y="5507582"/>
            <a:ext cx="12192000" cy="13504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3" name="Bildobjekt 22" descr="RSS Dalarnas ordbild.">
            <a:extLst>
              <a:ext uri="{FF2B5EF4-FFF2-40B4-BE49-F238E27FC236}">
                <a16:creationId xmlns:a16="http://schemas.microsoft.com/office/drawing/2014/main" id="{70E9BE83-138A-B661-381F-831A1BCD27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66" y="5914081"/>
            <a:ext cx="1977806" cy="48248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2543067"/>
            <a:ext cx="9144000" cy="1794817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4541129"/>
            <a:ext cx="9144000" cy="8545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 dirty="0"/>
          </a:p>
        </p:txBody>
      </p:sp>
      <p:cxnSp>
        <p:nvCxnSpPr>
          <p:cNvPr id="13" name="Rak 12"/>
          <p:cNvCxnSpPr/>
          <p:nvPr userDrawn="1"/>
        </p:nvCxnSpPr>
        <p:spPr>
          <a:xfrm>
            <a:off x="1524000" y="4413415"/>
            <a:ext cx="91440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objekt 7" descr="Logotyp SIP – Samordnad individuell plan.">
            <a:extLst>
              <a:ext uri="{FF2B5EF4-FFF2-40B4-BE49-F238E27FC236}">
                <a16:creationId xmlns:a16="http://schemas.microsoft.com/office/drawing/2014/main" id="{FC86B33F-A099-4031-B31A-AE08C86E06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000" y="639719"/>
            <a:ext cx="3420000" cy="1863592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6280272-67A1-6BE6-F20E-2B1A0CDB53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0746482" y="5673765"/>
            <a:ext cx="1018052" cy="1018052"/>
          </a:xfrm>
          <a:prstGeom prst="rect">
            <a:avLst/>
          </a:prstGeom>
          <a:solidFill>
            <a:srgbClr val="F15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pic>
        <p:nvPicPr>
          <p:cNvPr id="6" name="Bildobjekt 5" descr="Region Dalarnas logotyp.">
            <a:extLst>
              <a:ext uri="{FF2B5EF4-FFF2-40B4-BE49-F238E27FC236}">
                <a16:creationId xmlns:a16="http://schemas.microsoft.com/office/drawing/2014/main" id="{9F31291D-A509-56FE-53CC-88445D68E30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2987" y="5801095"/>
            <a:ext cx="773874" cy="73851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5409D42-AC2D-268B-9237-DC9CF39CBC0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837" y="5757111"/>
            <a:ext cx="7327478" cy="87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79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4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1" y="6356351"/>
            <a:ext cx="12192000" cy="501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2439529"/>
            <a:ext cx="11370906" cy="357443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5B6D1AA-23E4-78A9-3D4F-EAA63E52F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EEE0B-F64A-074D-866B-79BB8F4B2144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0F70FD8E-AF24-D383-E932-A62BCD6CC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D3089D46-ACE7-DD03-5C3D-19DA2BF3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Rubrik 11">
            <a:extLst>
              <a:ext uri="{FF2B5EF4-FFF2-40B4-BE49-F238E27FC236}">
                <a16:creationId xmlns:a16="http://schemas.microsoft.com/office/drawing/2014/main" id="{F419F65B-B0D5-F0B7-4073-F138499AA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0273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1709738"/>
            <a:ext cx="11358206" cy="2852737"/>
          </a:xfrm>
        </p:spPr>
        <p:txBody>
          <a:bodyPr anchor="b">
            <a:normAutofit/>
          </a:bodyPr>
          <a:lstStyle>
            <a:lvl1pPr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7" y="4589463"/>
            <a:ext cx="113582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BE6CDBAA-E30D-94B2-B737-9DD6AB549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FE79-29D5-1F48-80E5-8777A09F4072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56FFFA48-3C29-D025-07E7-D2E33D432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090EB81C-0FAD-6E7A-7970-F630A8E37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11012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10547" y="2461329"/>
            <a:ext cx="5609253" cy="365242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199" y="2461329"/>
            <a:ext cx="5609253" cy="365242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7EDFCCB1-4C91-644D-B631-0E33D4484592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E092A276-343F-BEA9-5AD9-1D2069A7D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3542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8" y="2477256"/>
            <a:ext cx="5587028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10548" y="3291644"/>
            <a:ext cx="5587028" cy="28395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2477256"/>
            <a:ext cx="5609252" cy="8143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199" y="3291644"/>
            <a:ext cx="5609253" cy="2839525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C42C84FB-F8CC-993B-156B-0021EFF12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ABDE7-94E7-5147-9D00-2917C738444F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79A1A1A-005D-819F-2C76-7A2B06725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4ED45F3E-F9E2-CCD8-C000-907046194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A26AEE01-D8E5-1805-06DC-4A44D9A83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2861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C7523289-2EF3-AD4D-A6E1-C7A24319940B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6B904F37-D812-20CD-15EB-C11C43BA0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0608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1327900"/>
            <a:ext cx="4361478" cy="971549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1327901"/>
            <a:ext cx="5675312" cy="4736794"/>
          </a:xfrm>
        </p:spPr>
        <p:txBody>
          <a:bodyPr/>
          <a:lstStyle>
            <a:lvl1pPr>
              <a:defRPr sz="3200" b="1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299451"/>
            <a:ext cx="4361478" cy="381999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A43788EE-ED9F-ACBC-3781-F3FE49EB5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D9D5-4044-9A44-A79E-E2BCD11F6FBC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A25724C1-5CDC-151B-FA3D-053880A24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ABE26CC1-1A85-BEDA-AEC6-67AA043B2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22082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1315879"/>
            <a:ext cx="4361478" cy="97155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1315879"/>
            <a:ext cx="6446104" cy="4733228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287429"/>
            <a:ext cx="4361478" cy="37616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ED9EDD38-6D32-5CCE-D2CF-097C93659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F0920-3118-E841-952E-76F5FFEDF1F8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2A23DF9D-F5C5-18C9-8E67-8B894BA01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15FBE14F-8336-7A94-DEB1-AC8C10AE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1263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 med logos och sidf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57D59-0749-C14A-92CE-8126D374BD4A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75EFF2BB-7BF4-E4A4-2263-C3EB341F0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6" y="-1467900"/>
            <a:ext cx="10416781" cy="12096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502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F864D4-9B3A-353B-4DB0-3B6384DF1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6" y="-1467900"/>
            <a:ext cx="10416781" cy="12096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02473A28-85CB-0648-EF10-B3EF6701D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B0528-F4E2-FA4F-8495-B56D20CD1365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51741FE-02D4-6E59-F70C-FD77128C9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AD4D4BFF-ECC0-25F7-7F06-4E0B63CC6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9012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57D59-0749-C14A-92CE-8126D374BD4A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 dirty="0"/>
          </a:p>
        </p:txBody>
      </p:sp>
      <p:pic>
        <p:nvPicPr>
          <p:cNvPr id="8" name="Bildobjekt 7" descr="Länets femton kommuners logotyper.">
            <a:extLst>
              <a:ext uri="{FF2B5EF4-FFF2-40B4-BE49-F238E27FC236}">
                <a16:creationId xmlns:a16="http://schemas.microsoft.com/office/drawing/2014/main" id="{59F2956C-3F36-84DE-0FD0-C4F37444D9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0" r="29375"/>
          <a:stretch/>
        </p:blipFill>
        <p:spPr>
          <a:xfrm>
            <a:off x="954782" y="1731032"/>
            <a:ext cx="10282436" cy="3184919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9949E777-9CE3-8E08-E9EC-400C700E5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6" y="-1456176"/>
            <a:ext cx="10416781" cy="12096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700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C7523289-2EF3-AD4D-A6E1-C7A24319940B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6B904F37-D812-20CD-15EB-C11C43BA0E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5031" y="1926437"/>
            <a:ext cx="9061938" cy="1421008"/>
          </a:xfrm>
        </p:spPr>
        <p:txBody>
          <a:bodyPr>
            <a:normAutofit/>
          </a:bodyPr>
          <a:lstStyle>
            <a:lvl1pPr algn="ctr">
              <a:defRPr sz="6600"/>
            </a:lvl1pPr>
          </a:lstStyle>
          <a:p>
            <a:r>
              <a:rPr lang="sv-SE" dirty="0"/>
              <a:t>Klicka för att lägga till avslutande ord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9E460C-6D33-8853-3754-6A5048637B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8" y="4958355"/>
            <a:ext cx="6107113" cy="1054833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 dirty="0"/>
              <a:t>Klicka här för att lägga till t.ex. kontaktuppgifter</a:t>
            </a:r>
          </a:p>
        </p:txBody>
      </p:sp>
    </p:spTree>
    <p:extLst>
      <p:ext uri="{BB962C8B-B14F-4D97-AF65-F5344CB8AC3E}">
        <p14:creationId xmlns:p14="http://schemas.microsoft.com/office/powerpoint/2010/main" val="310666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14" descr="RSS Dalarnas ordbild.">
            <a:extLst>
              <a:ext uri="{FF2B5EF4-FFF2-40B4-BE49-F238E27FC236}">
                <a16:creationId xmlns:a16="http://schemas.microsoft.com/office/drawing/2014/main" id="{A4ED66E8-859F-A9EC-5347-6EF09094DC8B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361531"/>
            <a:ext cx="2101544" cy="51266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C9A3A02-4421-0DC2-B7FB-C23B335A7A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6356351"/>
            <a:ext cx="12192000" cy="501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10546" y="1204962"/>
            <a:ext cx="10416781" cy="12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5" y="2447397"/>
            <a:ext cx="11373467" cy="3698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07988" y="6356350"/>
            <a:ext cx="3173412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F207C0D1-2F80-2847-883E-884009A93C7D}" type="datetime1">
              <a:rPr lang="sv-SE" smtClean="0"/>
              <a:t>2024-10-10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5016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173413" cy="501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93AFC56-AD4E-DB75-FE14-8FCC9C938E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0" name="Bildobjekt 9" descr="Region Dalarnas logotyp.">
            <a:extLst>
              <a:ext uri="{FF2B5EF4-FFF2-40B4-BE49-F238E27FC236}">
                <a16:creationId xmlns:a16="http://schemas.microsoft.com/office/drawing/2014/main" id="{3AE19856-4B4E-B9A6-57B8-9CEE10E784A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  <p:pic>
        <p:nvPicPr>
          <p:cNvPr id="16" name="Bildobjekt 15" descr="SIP – Samordnad individuell plan.">
            <a:extLst>
              <a:ext uri="{FF2B5EF4-FFF2-40B4-BE49-F238E27FC236}">
                <a16:creationId xmlns:a16="http://schemas.microsoft.com/office/drawing/2014/main" id="{6D155D04-15D7-203E-4AC3-573BF38764F7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041" y="368301"/>
            <a:ext cx="1235917" cy="67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58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1" r:id="rId9"/>
    <p:sldLayoutId id="2147483670" r:id="rId10"/>
    <p:sldLayoutId id="2147483674" r:id="rId11"/>
    <p:sldLayoutId id="214748367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57" userDrawn="1">
          <p15:clr>
            <a:srgbClr val="F26B43"/>
          </p15:clr>
        </p15:guide>
        <p15:guide id="4" pos="7423" userDrawn="1">
          <p15:clr>
            <a:srgbClr val="F26B43"/>
          </p15:clr>
        </p15:guide>
        <p15:guide id="5" orient="horz" pos="640" userDrawn="1">
          <p15:clr>
            <a:srgbClr val="F26B43"/>
          </p15:clr>
        </p15:guide>
        <p15:guide id="6" orient="horz" pos="232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FD9757-0438-7684-4542-53E216069B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DA2A9B6-7A68-032C-5E41-4C8D01CDA5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635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2A682-7D85-E9AA-559B-AE4B45147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1749456-5107-C6A7-3948-79B2D8A04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DCBC258-55E1-F635-C8E9-1CC9833F3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F871C-EB76-CF46-A6CD-249065D29943}" type="datetime1">
              <a:rPr lang="sv-SE" smtClean="0"/>
              <a:pPr/>
              <a:t>2024-10-10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40B7691-8DAB-557A-C12E-3286EA699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0F9A0B4-4727-FDD4-DC5D-75A83464A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DDE8C-17E0-4539-9C15-C1E9D231907F}" type="slidenum">
              <a:rPr lang="sv-SE" smtClean="0"/>
              <a:pPr/>
              <a:t>2</a:t>
            </a:fld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D562759-3230-A40B-CAE3-27FBE4C8A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31698975"/>
      </p:ext>
    </p:extLst>
  </p:cSld>
  <p:clrMapOvr>
    <a:masterClrMapping/>
  </p:clrMapOvr>
</p:sld>
</file>

<file path=ppt/theme/theme1.xml><?xml version="1.0" encoding="utf-8"?>
<a:theme xmlns:a="http://schemas.openxmlformats.org/drawingml/2006/main" name="VCdag">
  <a:themeElements>
    <a:clrScheme name="RSS Dalarna">
      <a:dk1>
        <a:srgbClr val="000000"/>
      </a:dk1>
      <a:lt1>
        <a:srgbClr val="FFFFFF"/>
      </a:lt1>
      <a:dk2>
        <a:srgbClr val="45907A"/>
      </a:dk2>
      <a:lt2>
        <a:srgbClr val="D5EAE6"/>
      </a:lt2>
      <a:accent1>
        <a:srgbClr val="45907A"/>
      </a:accent1>
      <a:accent2>
        <a:srgbClr val="D5EAE6"/>
      </a:accent2>
      <a:accent3>
        <a:srgbClr val="0074A2"/>
      </a:accent3>
      <a:accent4>
        <a:srgbClr val="DEF0F4"/>
      </a:accent4>
      <a:accent5>
        <a:srgbClr val="EDBC2E"/>
      </a:accent5>
      <a:accent6>
        <a:srgbClr val="FFEC9F"/>
      </a:accent6>
      <a:hlink>
        <a:srgbClr val="0074A2"/>
      </a:hlink>
      <a:folHlink>
        <a:srgbClr val="45907A"/>
      </a:folHlink>
    </a:clrScheme>
    <a:fontScheme name="Lt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55176BD3-FC73-3048-A718-12AE2B636BDB}" vid="{0342180B-F0B6-4640-AC8A-564B939275A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8149A787624C2498B31F4564A93D6C0" ma:contentTypeVersion="12" ma:contentTypeDescription="Skapa ett nytt dokument." ma:contentTypeScope="" ma:versionID="72162eb0109111968b570119809741a4">
  <xsd:schema xmlns:xsd="http://www.w3.org/2001/XMLSchema" xmlns:xs="http://www.w3.org/2001/XMLSchema" xmlns:p="http://schemas.microsoft.com/office/2006/metadata/properties" xmlns:ns2="dedb6e46-4166-4b08-98ba-d0a1bad899cd" xmlns:ns3="85acb953-53de-4f93-9dbb-8fe022542435" targetNamespace="http://schemas.microsoft.com/office/2006/metadata/properties" ma:root="true" ma:fieldsID="8dd22b2fd532f7fc2f3c19949325d079" ns2:_="" ns3:_="">
    <xsd:import namespace="dedb6e46-4166-4b08-98ba-d0a1bad899cd"/>
    <xsd:import namespace="85acb953-53de-4f93-9dbb-8fe0225424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db6e46-4166-4b08-98ba-d0a1bad899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eringar" ma:readOnly="false" ma:fieldId="{5cf76f15-5ced-4ddc-b409-7134ff3c332f}" ma:taxonomyMulti="true" ma:sspId="5efa82fb-9354-4acd-b788-aa5a5e384e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acb953-53de-4f93-9dbb-8fe022542435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f719f386-2032-4b02-8e84-620410a56e55}" ma:internalName="TaxCatchAll" ma:showField="CatchAllData" ma:web="85acb953-53de-4f93-9dbb-8fe0225424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db6e46-4166-4b08-98ba-d0a1bad899cd">
      <Terms xmlns="http://schemas.microsoft.com/office/infopath/2007/PartnerControls"/>
    </lcf76f155ced4ddcb4097134ff3c332f>
    <TaxCatchAll xmlns="85acb953-53de-4f93-9dbb-8fe022542435" xsi:nil="true"/>
  </documentManagement>
</p:properties>
</file>

<file path=customXml/itemProps1.xml><?xml version="1.0" encoding="utf-8"?>
<ds:datastoreItem xmlns:ds="http://schemas.openxmlformats.org/officeDocument/2006/customXml" ds:itemID="{F0DD03AE-C28D-48F5-916D-80F63B82AF4D}"/>
</file>

<file path=customXml/itemProps2.xml><?xml version="1.0" encoding="utf-8"?>
<ds:datastoreItem xmlns:ds="http://schemas.openxmlformats.org/officeDocument/2006/customXml" ds:itemID="{C282E940-B27A-4F20-A9D1-752D62DC4DBE}"/>
</file>

<file path=customXml/itemProps3.xml><?xml version="1.0" encoding="utf-8"?>
<ds:datastoreItem xmlns:ds="http://schemas.openxmlformats.org/officeDocument/2006/customXml" ds:itemID="{0A0BC73F-ADB4-4AB7-A4D6-6787599B7ED6}"/>
</file>

<file path=docProps/app.xml><?xml version="1.0" encoding="utf-8"?>
<Properties xmlns="http://schemas.openxmlformats.org/officeDocument/2006/extended-properties" xmlns:vt="http://schemas.openxmlformats.org/officeDocument/2006/docPropsVTypes">
  <Template>SIP-powerpointmall</Template>
  <TotalTime>0</TotalTime>
  <Words>5</Words>
  <Application>Microsoft Office PowerPoint</Application>
  <PresentationFormat>Bredbild</PresentationFormat>
  <Paragraphs>5</Paragraphs>
  <Slides>2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5" baseType="lpstr">
      <vt:lpstr>Arial</vt:lpstr>
      <vt:lpstr>Calibri</vt:lpstr>
      <vt:lpstr>VCdag</vt:lpstr>
      <vt:lpstr>PowerPoint-presentation</vt:lpstr>
      <vt:lpstr>PowerPoint-presentation</vt:lpstr>
    </vt:vector>
  </TitlesOfParts>
  <Company>Landstinget Dalarna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Caroline Mörk</dc:creator>
  <cp:lastModifiedBy>Caroline Mörk</cp:lastModifiedBy>
  <cp:revision>1</cp:revision>
  <dcterms:created xsi:type="dcterms:W3CDTF">2024-10-10T11:29:31Z</dcterms:created>
  <dcterms:modified xsi:type="dcterms:W3CDTF">2024-10-10T11:30:23Z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0x010100C8149A787624C2498B31F4564A93D6C0</vt:lpwstr>
  </property>
</Properties>
</file>