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1.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7" r:id="rId7"/>
    <p:sldMasterId id="2147483728" r:id="rId8"/>
    <p:sldMasterId id="2147483740" r:id="rId9"/>
    <p:sldMasterId id="2147483767" r:id="rId10"/>
    <p:sldMasterId id="2147483800" r:id="rId11"/>
  </p:sldMasterIdLst>
  <p:notesMasterIdLst>
    <p:notesMasterId r:id="rId54"/>
  </p:notesMasterIdLst>
  <p:sldIdLst>
    <p:sldId id="266" r:id="rId12"/>
    <p:sldId id="270" r:id="rId13"/>
    <p:sldId id="269" r:id="rId14"/>
    <p:sldId id="304" r:id="rId15"/>
    <p:sldId id="718" r:id="rId16"/>
    <p:sldId id="710" r:id="rId17"/>
    <p:sldId id="719" r:id="rId18"/>
    <p:sldId id="712" r:id="rId19"/>
    <p:sldId id="713" r:id="rId20"/>
    <p:sldId id="720" r:id="rId21"/>
    <p:sldId id="714" r:id="rId22"/>
    <p:sldId id="715" r:id="rId23"/>
    <p:sldId id="716" r:id="rId24"/>
    <p:sldId id="721" r:id="rId25"/>
    <p:sldId id="717" r:id="rId26"/>
    <p:sldId id="271" r:id="rId27"/>
    <p:sldId id="276" r:id="rId28"/>
    <p:sldId id="722" r:id="rId29"/>
    <p:sldId id="436" r:id="rId30"/>
    <p:sldId id="1294" r:id="rId31"/>
    <p:sldId id="322" r:id="rId32"/>
    <p:sldId id="315" r:id="rId33"/>
    <p:sldId id="1293" r:id="rId34"/>
    <p:sldId id="552" r:id="rId35"/>
    <p:sldId id="534" r:id="rId36"/>
    <p:sldId id="535" r:id="rId37"/>
    <p:sldId id="1271" r:id="rId38"/>
    <p:sldId id="1286" r:id="rId39"/>
    <p:sldId id="272" r:id="rId40"/>
    <p:sldId id="274" r:id="rId41"/>
    <p:sldId id="297" r:id="rId42"/>
    <p:sldId id="296" r:id="rId43"/>
    <p:sldId id="275" r:id="rId44"/>
    <p:sldId id="298" r:id="rId45"/>
    <p:sldId id="278" r:id="rId46"/>
    <p:sldId id="299" r:id="rId47"/>
    <p:sldId id="300" r:id="rId48"/>
    <p:sldId id="302" r:id="rId49"/>
    <p:sldId id="303" r:id="rId50"/>
    <p:sldId id="301" r:id="rId51"/>
    <p:sldId id="273" r:id="rId52"/>
    <p:sldId id="295" r:id="rId5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105" d="100"/>
          <a:sy n="105"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98507-0CEE-49DA-BB52-BB326C14CB9C}" type="doc">
      <dgm:prSet loTypeId="urn:microsoft.com/office/officeart/2005/8/layout/venn3" loCatId="relationship" qsTypeId="urn:microsoft.com/office/officeart/2005/8/quickstyle/3d3" qsCatId="3D" csTypeId="urn:microsoft.com/office/officeart/2005/8/colors/colorful2" csCatId="colorful" phldr="1"/>
      <dgm:spPr/>
      <dgm:t>
        <a:bodyPr/>
        <a:lstStyle/>
        <a:p>
          <a:endParaRPr lang="sv-SE"/>
        </a:p>
      </dgm:t>
    </dgm:pt>
    <dgm:pt modelId="{74FCDDEF-A70E-4C43-9568-A4D2EB9647A0}">
      <dgm:prSet phldrT="[Text]"/>
      <dgm:spPr/>
      <dgm:t>
        <a:bodyPr/>
        <a:lstStyle/>
        <a:p>
          <a:r>
            <a:rPr lang="sv-SE" dirty="0"/>
            <a:t>Ökad samverkan på olika nivåer</a:t>
          </a:r>
        </a:p>
      </dgm:t>
    </dgm:pt>
    <dgm:pt modelId="{CDB558FD-F513-408E-BB5D-D1F2454F01BC}" type="parTrans" cxnId="{F117458F-EB15-4EE5-BECE-9558C669852F}">
      <dgm:prSet/>
      <dgm:spPr/>
      <dgm:t>
        <a:bodyPr/>
        <a:lstStyle/>
        <a:p>
          <a:endParaRPr lang="sv-SE"/>
        </a:p>
      </dgm:t>
    </dgm:pt>
    <dgm:pt modelId="{3CC290E1-8954-4B49-8B04-7CAC9858C66F}" type="sibTrans" cxnId="{F117458F-EB15-4EE5-BECE-9558C669852F}">
      <dgm:prSet/>
      <dgm:spPr/>
      <dgm:t>
        <a:bodyPr/>
        <a:lstStyle/>
        <a:p>
          <a:endParaRPr lang="sv-SE"/>
        </a:p>
      </dgm:t>
    </dgm:pt>
    <dgm:pt modelId="{20BA6286-6170-448E-8932-EE2CFAD69229}">
      <dgm:prSet phldrT="[Text]"/>
      <dgm:spPr/>
      <dgm:t>
        <a:bodyPr/>
        <a:lstStyle/>
        <a:p>
          <a:r>
            <a:rPr lang="sv-SE" dirty="0"/>
            <a:t>Digitala lösningar</a:t>
          </a:r>
        </a:p>
      </dgm:t>
    </dgm:pt>
    <dgm:pt modelId="{1B54C599-5A67-4FCC-8BD0-A1D4C825F3AC}" type="parTrans" cxnId="{D70550E8-F1EB-47CA-9BF2-990ED00EF676}">
      <dgm:prSet/>
      <dgm:spPr/>
      <dgm:t>
        <a:bodyPr/>
        <a:lstStyle/>
        <a:p>
          <a:endParaRPr lang="sv-SE"/>
        </a:p>
      </dgm:t>
    </dgm:pt>
    <dgm:pt modelId="{7478A77C-C158-4852-860D-13964E80B18F}" type="sibTrans" cxnId="{D70550E8-F1EB-47CA-9BF2-990ED00EF676}">
      <dgm:prSet/>
      <dgm:spPr/>
      <dgm:t>
        <a:bodyPr/>
        <a:lstStyle/>
        <a:p>
          <a:endParaRPr lang="sv-SE"/>
        </a:p>
      </dgm:t>
    </dgm:pt>
    <dgm:pt modelId="{3B85C043-E23D-4CB5-808E-3DEA4AFA8283}">
      <dgm:prSet phldrT="[Text]"/>
      <dgm:spPr/>
      <dgm:t>
        <a:bodyPr/>
        <a:lstStyle/>
        <a:p>
          <a:r>
            <a:rPr lang="sv-SE" dirty="0"/>
            <a:t>Insatser för att minska undvikbar slutenvård</a:t>
          </a:r>
        </a:p>
      </dgm:t>
    </dgm:pt>
    <dgm:pt modelId="{F7C9A163-AC3B-4037-9791-32A63BA8F7F3}" type="parTrans" cxnId="{3B9C5CBD-4E35-477F-B668-88268BF3DC18}">
      <dgm:prSet/>
      <dgm:spPr/>
      <dgm:t>
        <a:bodyPr/>
        <a:lstStyle/>
        <a:p>
          <a:endParaRPr lang="sv-SE"/>
        </a:p>
      </dgm:t>
    </dgm:pt>
    <dgm:pt modelId="{6E1AE79F-85D9-4F0F-8E75-43AA76B20B64}" type="sibTrans" cxnId="{3B9C5CBD-4E35-477F-B668-88268BF3DC18}">
      <dgm:prSet/>
      <dgm:spPr/>
      <dgm:t>
        <a:bodyPr/>
        <a:lstStyle/>
        <a:p>
          <a:endParaRPr lang="sv-SE"/>
        </a:p>
      </dgm:t>
    </dgm:pt>
    <dgm:pt modelId="{A4EBE0C2-FAED-4FE7-B812-464269F55ED5}" type="pres">
      <dgm:prSet presAssocID="{21998507-0CEE-49DA-BB52-BB326C14CB9C}" presName="Name0" presStyleCnt="0">
        <dgm:presLayoutVars>
          <dgm:dir/>
          <dgm:resizeHandles val="exact"/>
        </dgm:presLayoutVars>
      </dgm:prSet>
      <dgm:spPr/>
      <dgm:t>
        <a:bodyPr/>
        <a:lstStyle/>
        <a:p>
          <a:endParaRPr lang="sv-SE"/>
        </a:p>
      </dgm:t>
    </dgm:pt>
    <dgm:pt modelId="{0DA0A40D-F8AE-49FD-A17B-479FAF781B7A}" type="pres">
      <dgm:prSet presAssocID="{74FCDDEF-A70E-4C43-9568-A4D2EB9647A0}" presName="Name5" presStyleLbl="vennNode1" presStyleIdx="0" presStyleCnt="3">
        <dgm:presLayoutVars>
          <dgm:bulletEnabled val="1"/>
        </dgm:presLayoutVars>
      </dgm:prSet>
      <dgm:spPr/>
      <dgm:t>
        <a:bodyPr/>
        <a:lstStyle/>
        <a:p>
          <a:endParaRPr lang="sv-SE"/>
        </a:p>
      </dgm:t>
    </dgm:pt>
    <dgm:pt modelId="{012B8EE7-4737-42A8-965C-238B2744CCEB}" type="pres">
      <dgm:prSet presAssocID="{3CC290E1-8954-4B49-8B04-7CAC9858C66F}" presName="space" presStyleCnt="0"/>
      <dgm:spPr/>
    </dgm:pt>
    <dgm:pt modelId="{6E63C812-1D85-4F2E-BDDB-845AE0DA4C4B}" type="pres">
      <dgm:prSet presAssocID="{20BA6286-6170-448E-8932-EE2CFAD69229}" presName="Name5" presStyleLbl="vennNode1" presStyleIdx="1" presStyleCnt="3">
        <dgm:presLayoutVars>
          <dgm:bulletEnabled val="1"/>
        </dgm:presLayoutVars>
      </dgm:prSet>
      <dgm:spPr/>
      <dgm:t>
        <a:bodyPr/>
        <a:lstStyle/>
        <a:p>
          <a:endParaRPr lang="sv-SE"/>
        </a:p>
      </dgm:t>
    </dgm:pt>
    <dgm:pt modelId="{DD9BE8B2-DBA7-418F-8D2D-670FC13134A3}" type="pres">
      <dgm:prSet presAssocID="{7478A77C-C158-4852-860D-13964E80B18F}" presName="space" presStyleCnt="0"/>
      <dgm:spPr/>
    </dgm:pt>
    <dgm:pt modelId="{0F44CEFB-77EA-4266-9798-140D674AFCB9}" type="pres">
      <dgm:prSet presAssocID="{3B85C043-E23D-4CB5-808E-3DEA4AFA8283}" presName="Name5" presStyleLbl="vennNode1" presStyleIdx="2" presStyleCnt="3">
        <dgm:presLayoutVars>
          <dgm:bulletEnabled val="1"/>
        </dgm:presLayoutVars>
      </dgm:prSet>
      <dgm:spPr/>
      <dgm:t>
        <a:bodyPr/>
        <a:lstStyle/>
        <a:p>
          <a:endParaRPr lang="sv-SE"/>
        </a:p>
      </dgm:t>
    </dgm:pt>
  </dgm:ptLst>
  <dgm:cxnLst>
    <dgm:cxn modelId="{F117458F-EB15-4EE5-BECE-9558C669852F}" srcId="{21998507-0CEE-49DA-BB52-BB326C14CB9C}" destId="{74FCDDEF-A70E-4C43-9568-A4D2EB9647A0}" srcOrd="0" destOrd="0" parTransId="{CDB558FD-F513-408E-BB5D-D1F2454F01BC}" sibTransId="{3CC290E1-8954-4B49-8B04-7CAC9858C66F}"/>
    <dgm:cxn modelId="{3F5A8041-5879-4040-B1BC-70FC0E795447}" type="presOf" srcId="{3B85C043-E23D-4CB5-808E-3DEA4AFA8283}" destId="{0F44CEFB-77EA-4266-9798-140D674AFCB9}" srcOrd="0" destOrd="0" presId="urn:microsoft.com/office/officeart/2005/8/layout/venn3"/>
    <dgm:cxn modelId="{E8F89A3B-6626-4C9F-B24E-9A0D18C76D20}" type="presOf" srcId="{20BA6286-6170-448E-8932-EE2CFAD69229}" destId="{6E63C812-1D85-4F2E-BDDB-845AE0DA4C4B}" srcOrd="0" destOrd="0" presId="urn:microsoft.com/office/officeart/2005/8/layout/venn3"/>
    <dgm:cxn modelId="{22BDABF9-72C4-4EAB-9520-F8609074F293}" type="presOf" srcId="{21998507-0CEE-49DA-BB52-BB326C14CB9C}" destId="{A4EBE0C2-FAED-4FE7-B812-464269F55ED5}" srcOrd="0" destOrd="0" presId="urn:microsoft.com/office/officeart/2005/8/layout/venn3"/>
    <dgm:cxn modelId="{D70550E8-F1EB-47CA-9BF2-990ED00EF676}" srcId="{21998507-0CEE-49DA-BB52-BB326C14CB9C}" destId="{20BA6286-6170-448E-8932-EE2CFAD69229}" srcOrd="1" destOrd="0" parTransId="{1B54C599-5A67-4FCC-8BD0-A1D4C825F3AC}" sibTransId="{7478A77C-C158-4852-860D-13964E80B18F}"/>
    <dgm:cxn modelId="{3B9C5CBD-4E35-477F-B668-88268BF3DC18}" srcId="{21998507-0CEE-49DA-BB52-BB326C14CB9C}" destId="{3B85C043-E23D-4CB5-808E-3DEA4AFA8283}" srcOrd="2" destOrd="0" parTransId="{F7C9A163-AC3B-4037-9791-32A63BA8F7F3}" sibTransId="{6E1AE79F-85D9-4F0F-8E75-43AA76B20B64}"/>
    <dgm:cxn modelId="{CEC67D31-5B05-41FB-B742-978A26EB5549}" type="presOf" srcId="{74FCDDEF-A70E-4C43-9568-A4D2EB9647A0}" destId="{0DA0A40D-F8AE-49FD-A17B-479FAF781B7A}" srcOrd="0" destOrd="0" presId="urn:microsoft.com/office/officeart/2005/8/layout/venn3"/>
    <dgm:cxn modelId="{FC195F59-A969-49B3-8958-3F24860A6634}" type="presParOf" srcId="{A4EBE0C2-FAED-4FE7-B812-464269F55ED5}" destId="{0DA0A40D-F8AE-49FD-A17B-479FAF781B7A}" srcOrd="0" destOrd="0" presId="urn:microsoft.com/office/officeart/2005/8/layout/venn3"/>
    <dgm:cxn modelId="{7B17CC99-0560-44DE-95C9-3853B0329209}" type="presParOf" srcId="{A4EBE0C2-FAED-4FE7-B812-464269F55ED5}" destId="{012B8EE7-4737-42A8-965C-238B2744CCEB}" srcOrd="1" destOrd="0" presId="urn:microsoft.com/office/officeart/2005/8/layout/venn3"/>
    <dgm:cxn modelId="{7736AF04-577A-430A-9834-EAA9118A8DA7}" type="presParOf" srcId="{A4EBE0C2-FAED-4FE7-B812-464269F55ED5}" destId="{6E63C812-1D85-4F2E-BDDB-845AE0DA4C4B}" srcOrd="2" destOrd="0" presId="urn:microsoft.com/office/officeart/2005/8/layout/venn3"/>
    <dgm:cxn modelId="{D6E174BA-25FC-4CF5-B7FA-46688CC6FE85}" type="presParOf" srcId="{A4EBE0C2-FAED-4FE7-B812-464269F55ED5}" destId="{DD9BE8B2-DBA7-418F-8D2D-670FC13134A3}" srcOrd="3" destOrd="0" presId="urn:microsoft.com/office/officeart/2005/8/layout/venn3"/>
    <dgm:cxn modelId="{81F294D0-EDDB-4C2A-8DD4-06DFED62EEEB}" type="presParOf" srcId="{A4EBE0C2-FAED-4FE7-B812-464269F55ED5}" destId="{0F44CEFB-77EA-4266-9798-140D674AFCB9}"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A40D-F8AE-49FD-A17B-479FAF781B7A}">
      <dsp:nvSpPr>
        <dsp:cNvPr id="0" name=""/>
        <dsp:cNvSpPr/>
      </dsp:nvSpPr>
      <dsp:spPr>
        <a:xfrm>
          <a:off x="2887" y="340429"/>
          <a:ext cx="2525332" cy="252533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8977" tIns="30480" rIns="138977" bIns="30480" numCol="1" spcCol="1270" anchor="ctr" anchorCtr="0">
          <a:noAutofit/>
        </a:bodyPr>
        <a:lstStyle/>
        <a:p>
          <a:pPr lvl="0" algn="ctr" defTabSz="1066800">
            <a:lnSpc>
              <a:spcPct val="90000"/>
            </a:lnSpc>
            <a:spcBef>
              <a:spcPct val="0"/>
            </a:spcBef>
            <a:spcAft>
              <a:spcPct val="35000"/>
            </a:spcAft>
          </a:pPr>
          <a:r>
            <a:rPr lang="sv-SE" sz="2400" kern="1200" dirty="0"/>
            <a:t>Ökad samverkan på olika nivåer</a:t>
          </a:r>
        </a:p>
      </dsp:txBody>
      <dsp:txXfrm>
        <a:off x="372713" y="710255"/>
        <a:ext cx="1785680" cy="1785680"/>
      </dsp:txXfrm>
    </dsp:sp>
    <dsp:sp modelId="{6E63C812-1D85-4F2E-BDDB-845AE0DA4C4B}">
      <dsp:nvSpPr>
        <dsp:cNvPr id="0" name=""/>
        <dsp:cNvSpPr/>
      </dsp:nvSpPr>
      <dsp:spPr>
        <a:xfrm>
          <a:off x="2023154" y="340429"/>
          <a:ext cx="2525332" cy="2525332"/>
        </a:xfrm>
        <a:prstGeom prst="ellipse">
          <a:avLst/>
        </a:prstGeom>
        <a:solidFill>
          <a:schemeClr val="accent2">
            <a:alpha val="50000"/>
            <a:hueOff val="-4830205"/>
            <a:satOff val="10005"/>
            <a:lumOff val="647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8977" tIns="30480" rIns="138977" bIns="30480" numCol="1" spcCol="1270" anchor="ctr" anchorCtr="0">
          <a:noAutofit/>
        </a:bodyPr>
        <a:lstStyle/>
        <a:p>
          <a:pPr lvl="0" algn="ctr" defTabSz="1066800">
            <a:lnSpc>
              <a:spcPct val="90000"/>
            </a:lnSpc>
            <a:spcBef>
              <a:spcPct val="0"/>
            </a:spcBef>
            <a:spcAft>
              <a:spcPct val="35000"/>
            </a:spcAft>
          </a:pPr>
          <a:r>
            <a:rPr lang="sv-SE" sz="2400" kern="1200" dirty="0"/>
            <a:t>Digitala lösningar</a:t>
          </a:r>
        </a:p>
      </dsp:txBody>
      <dsp:txXfrm>
        <a:off x="2392980" y="710255"/>
        <a:ext cx="1785680" cy="1785680"/>
      </dsp:txXfrm>
    </dsp:sp>
    <dsp:sp modelId="{0F44CEFB-77EA-4266-9798-140D674AFCB9}">
      <dsp:nvSpPr>
        <dsp:cNvPr id="0" name=""/>
        <dsp:cNvSpPr/>
      </dsp:nvSpPr>
      <dsp:spPr>
        <a:xfrm>
          <a:off x="4043420" y="340429"/>
          <a:ext cx="2525332" cy="2525332"/>
        </a:xfrm>
        <a:prstGeom prst="ellipse">
          <a:avLst/>
        </a:prstGeom>
        <a:solidFill>
          <a:schemeClr val="accent2">
            <a:alpha val="50000"/>
            <a:hueOff val="-9660410"/>
            <a:satOff val="20010"/>
            <a:lumOff val="1294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8977" tIns="30480" rIns="138977" bIns="30480" numCol="1" spcCol="1270" anchor="ctr" anchorCtr="0">
          <a:noAutofit/>
        </a:bodyPr>
        <a:lstStyle/>
        <a:p>
          <a:pPr lvl="0" algn="ctr" defTabSz="1066800">
            <a:lnSpc>
              <a:spcPct val="90000"/>
            </a:lnSpc>
            <a:spcBef>
              <a:spcPct val="0"/>
            </a:spcBef>
            <a:spcAft>
              <a:spcPct val="35000"/>
            </a:spcAft>
          </a:pPr>
          <a:r>
            <a:rPr lang="sv-SE" sz="2400" kern="1200" dirty="0"/>
            <a:t>Insatser för att minska undvikbar slutenvård</a:t>
          </a:r>
        </a:p>
      </dsp:txBody>
      <dsp:txXfrm>
        <a:off x="4413246" y="710255"/>
        <a:ext cx="1785680" cy="178568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E4B82-7F2D-4EA2-A1EE-1CFB9694BC24}" type="datetimeFigureOut">
              <a:rPr lang="sv-SE" smtClean="0"/>
              <a:t>2021-12-09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892F1-0707-4028-A295-E873D57E3506}" type="slidenum">
              <a:rPr lang="sv-SE" smtClean="0"/>
              <a:t>‹#›</a:t>
            </a:fld>
            <a:endParaRPr lang="sv-SE"/>
          </a:p>
        </p:txBody>
      </p:sp>
    </p:spTree>
    <p:extLst>
      <p:ext uri="{BB962C8B-B14F-4D97-AF65-F5344CB8AC3E}">
        <p14:creationId xmlns:p14="http://schemas.microsoft.com/office/powerpoint/2010/main" val="174737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2</a:t>
            </a:fld>
            <a:endParaRPr lang="sv-SE"/>
          </a:p>
        </p:txBody>
      </p:sp>
    </p:spTree>
    <p:extLst>
      <p:ext uri="{BB962C8B-B14F-4D97-AF65-F5344CB8AC3E}">
        <p14:creationId xmlns:p14="http://schemas.microsoft.com/office/powerpoint/2010/main" val="408709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8FCB7-682E-4016-8F1C-CC4C4E3BE8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12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8FCB7-682E-4016-8F1C-CC4C4E3BE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0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8FCB7-682E-4016-8F1C-CC4C4E3BE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9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Lena Holmlund, exempel GR</a:t>
            </a:r>
          </a:p>
        </p:txBody>
      </p:sp>
      <p:sp>
        <p:nvSpPr>
          <p:cNvPr id="4" name="Platshållare för bildnummer 3"/>
          <p:cNvSpPr>
            <a:spLocks noGrp="1"/>
          </p:cNvSpPr>
          <p:nvPr>
            <p:ph type="sldNum" sz="quarter" idx="5"/>
          </p:nvPr>
        </p:nvSpPr>
        <p:spPr/>
        <p:txBody>
          <a:bodyPr/>
          <a:lstStyle/>
          <a:p>
            <a:fld id="{8FE892F1-0707-4028-A295-E873D57E3506}" type="slidenum">
              <a:rPr lang="sv-SE" smtClean="0"/>
              <a:t>31</a:t>
            </a:fld>
            <a:endParaRPr lang="sv-SE"/>
          </a:p>
        </p:txBody>
      </p:sp>
    </p:spTree>
    <p:extLst>
      <p:ext uri="{BB962C8B-B14F-4D97-AF65-F5344CB8AC3E}">
        <p14:creationId xmlns:p14="http://schemas.microsoft.com/office/powerpoint/2010/main" val="352825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sammanställning står det att Socialstyrelsen vill arbeta genom Partnerskapet med implementering av nya rekommendationer. </a:t>
            </a:r>
          </a:p>
          <a:p>
            <a:r>
              <a:rPr lang="sv-SE" dirty="0"/>
              <a:t>Huvudmannagruppen vill ha kunskapsguiden som kanal.</a:t>
            </a:r>
          </a:p>
        </p:txBody>
      </p:sp>
      <p:sp>
        <p:nvSpPr>
          <p:cNvPr id="4" name="Platshållare för bildnummer 3"/>
          <p:cNvSpPr>
            <a:spLocks noGrp="1"/>
          </p:cNvSpPr>
          <p:nvPr>
            <p:ph type="sldNum" sz="quarter" idx="5"/>
          </p:nvPr>
        </p:nvSpPr>
        <p:spPr/>
        <p:txBody>
          <a:bodyPr/>
          <a:lstStyle/>
          <a:p>
            <a:fld id="{8FE892F1-0707-4028-A295-E873D57E3506}" type="slidenum">
              <a:rPr lang="sv-SE" smtClean="0"/>
              <a:t>32</a:t>
            </a:fld>
            <a:endParaRPr lang="sv-SE"/>
          </a:p>
        </p:txBody>
      </p:sp>
    </p:spTree>
    <p:extLst>
      <p:ext uri="{BB962C8B-B14F-4D97-AF65-F5344CB8AC3E}">
        <p14:creationId xmlns:p14="http://schemas.microsoft.com/office/powerpoint/2010/main" val="1654500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B7F2EF-F1A0-4F0B-AEE7-4412044D72D3}" type="slidenum">
              <a:rPr lang="sv-SE" smtClean="0"/>
              <a:t>42</a:t>
            </a:fld>
            <a:endParaRPr lang="sv-SE"/>
          </a:p>
        </p:txBody>
      </p:sp>
    </p:spTree>
    <p:extLst>
      <p:ext uri="{BB962C8B-B14F-4D97-AF65-F5344CB8AC3E}">
        <p14:creationId xmlns:p14="http://schemas.microsoft.com/office/powerpoint/2010/main" val="67687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ea typeface="Times New Roman" panose="02020603050405020304" pitchFamily="18" charset="0"/>
                <a:cs typeface="Times New Roman" panose="02020603050405020304" pitchFamily="18" charset="0"/>
              </a:rPr>
              <a:t>Regionen och kommunen ska  </a:t>
            </a:r>
            <a:r>
              <a:rPr lang="sv-SE" b="1" dirty="0">
                <a:effectLst/>
                <a:ea typeface="Times New Roman" panose="02020603050405020304" pitchFamily="18" charset="0"/>
                <a:cs typeface="Times New Roman" panose="02020603050405020304" pitchFamily="18" charset="0"/>
              </a:rPr>
              <a:t>samverka</a:t>
            </a:r>
            <a:r>
              <a:rPr lang="sv-SE" dirty="0">
                <a:effectLst/>
                <a:ea typeface="Times New Roman" panose="02020603050405020304" pitchFamily="18" charset="0"/>
                <a:cs typeface="Times New Roman" panose="02020603050405020304" pitchFamily="18" charset="0"/>
              </a:rPr>
              <a:t> så att en enskild, som kommunen har ansvar för, får övrig vård och behandling som hans eller hennes tillstånd fordrar (16 kap. 2 § HSL).</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28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ea typeface="Calibri" panose="020F0502020204030204" pitchFamily="34" charset="0"/>
              </a:rPr>
              <a:t>Avtal finns mellan regionerna och 265 kommuner. </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43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ea typeface="Times New Roman" panose="02020603050405020304" pitchFamily="18" charset="0"/>
              </a:rPr>
              <a:t>Vid specialiserad vård krävs särskilda medicinska eller tekniska resurser eller någon annan särskild kompetens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6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ea typeface="Times New Roman" panose="02020603050405020304" pitchFamily="18" charset="0"/>
                <a:cs typeface="Times New Roman" panose="02020603050405020304" pitchFamily="18" charset="0"/>
              </a:rPr>
              <a:t>Att avtala om sådan medverkan förutsätter, som SKR ser det, att det inte förutsätts någon särskild organisation och särskilda personella och materiella resurser och att </a:t>
            </a:r>
            <a:r>
              <a:rPr lang="sv-SE" dirty="0">
                <a:ea typeface="Times New Roman" panose="02020603050405020304" pitchFamily="18" charset="0"/>
                <a:cs typeface="Times New Roman" panose="02020603050405020304" pitchFamily="18" charset="0"/>
              </a:rPr>
              <a:t>det av allmänt intresse </a:t>
            </a:r>
            <a:r>
              <a:rPr lang="sv-SE" dirty="0">
                <a:effectLst/>
                <a:ea typeface="Times New Roman" panose="02020603050405020304" pitchFamily="18" charset="0"/>
                <a:cs typeface="Times New Roman" panose="02020603050405020304" pitchFamily="18" charset="0"/>
              </a:rPr>
              <a:t>för kommunens medlemmar.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97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85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det vi rustar oss för och varför behövs ett modigt ledarskap? Vi går</a:t>
            </a:r>
            <a:r>
              <a:rPr lang="sv-SE" baseline="0" dirty="0"/>
              <a:t> i en r</a:t>
            </a:r>
            <a:r>
              <a:rPr lang="sv-SE" dirty="0"/>
              <a:t>iktning</a:t>
            </a:r>
            <a:r>
              <a:rPr lang="sv-SE" baseline="0" dirty="0"/>
              <a:t> vi inte gjort förut, vi bryter ny mark vi behöver lära om och vara engagerade över lång tid. Varför gör vi detta? För allas vår skull, våra barn våra föräldrar, tillsammans för att vara proaktiva hälsofrämjande och får </a:t>
            </a:r>
            <a:r>
              <a:rPr lang="sv-SE" baseline="0" dirty="0" err="1"/>
              <a:t>upplvea</a:t>
            </a:r>
            <a:r>
              <a:rPr lang="sv-SE" baseline="0" dirty="0"/>
              <a:t> arbetsglädje och den nytta som blir när Samordning sker utifrån personens fokus! Det innebär väl att samordningen kommer först? som det vi såg och hörde om I Alaska.. Familjens vård, teamet, psyke </a:t>
            </a:r>
            <a:r>
              <a:rPr lang="sv-SE" baseline="0" dirty="0" err="1"/>
              <a:t>soma</a:t>
            </a:r>
            <a:r>
              <a:rPr lang="sv-SE" baseline="0" dirty="0"/>
              <a:t> i samma..   </a:t>
            </a:r>
          </a:p>
          <a:p>
            <a:r>
              <a:rPr lang="sv-SE" baseline="0" dirty="0"/>
              <a:t>När det tidiagre, vanan, arbetssättet inte längre är lika relevant, hur vet vi då vad som behöver göras? Vi delar synen på oss själva och de vi möter som kreativa aktiva medmänniskor som vill och har möjlighet att påverka, medverka medskapa.. Vi formulerar behovet tillsammans..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6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450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858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oleObject" Target="../embeddings/oleObject7.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embeddings/oleObject8.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27.emf"/><Relationship Id="rId4" Type="http://schemas.openxmlformats.org/officeDocument/2006/relationships/oleObject" Target="../embeddings/oleObject9.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0.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8.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oleObject11.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9.xml"/><Relationship Id="rId1" Type="http://schemas.openxmlformats.org/officeDocument/2006/relationships/vmlDrawing" Target="../drawings/vmlDrawing12.vml"/><Relationship Id="rId5" Type="http://schemas.openxmlformats.org/officeDocument/2006/relationships/image" Target="../media/image27.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oleObject1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xml"/><Relationship Id="rId1" Type="http://schemas.openxmlformats.org/officeDocument/2006/relationships/vmlDrawing" Target="../drawings/vmlDrawing14.vml"/><Relationship Id="rId5" Type="http://schemas.openxmlformats.org/officeDocument/2006/relationships/image" Target="../media/image27.emf"/><Relationship Id="rId4" Type="http://schemas.openxmlformats.org/officeDocument/2006/relationships/oleObject" Target="../embeddings/oleObject14.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oleObject" Target="../embeddings/oleObject1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3.xml"/><Relationship Id="rId1" Type="http://schemas.openxmlformats.org/officeDocument/2006/relationships/vmlDrawing" Target="../drawings/vmlDrawing16.vml"/><Relationship Id="rId5" Type="http://schemas.openxmlformats.org/officeDocument/2006/relationships/image" Target="../media/image27.emf"/><Relationship Id="rId4" Type="http://schemas.openxmlformats.org/officeDocument/2006/relationships/oleObject" Target="../embeddings/oleObject1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4.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1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xml"/><Relationship Id="rId1" Type="http://schemas.openxmlformats.org/officeDocument/2006/relationships/vmlDrawing" Target="../drawings/vmlDrawing18.vml"/><Relationship Id="rId5" Type="http://schemas.openxmlformats.org/officeDocument/2006/relationships/image" Target="../media/image27.emf"/><Relationship Id="rId4" Type="http://schemas.openxmlformats.org/officeDocument/2006/relationships/oleObject" Target="../embeddings/oleObject1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oleObject1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8.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9.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0.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1.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3.xml"/><Relationship Id="rId7" Type="http://schemas.openxmlformats.org/officeDocument/2006/relationships/image" Target="../media/image29.gif"/><Relationship Id="rId2" Type="http://schemas.openxmlformats.org/officeDocument/2006/relationships/tags" Target="../tags/tag32.xml"/><Relationship Id="rId1" Type="http://schemas.openxmlformats.org/officeDocument/2006/relationships/vmlDrawing" Target="../drawings/vmlDrawing25.vml"/><Relationship Id="rId6" Type="http://schemas.openxmlformats.org/officeDocument/2006/relationships/image" Target="../media/image23.emf"/><Relationship Id="rId5" Type="http://schemas.openxmlformats.org/officeDocument/2006/relationships/oleObject" Target="../embeddings/oleObject25.bin"/><Relationship Id="rId10" Type="http://schemas.openxmlformats.org/officeDocument/2006/relationships/image" Target="../media/image21.png"/><Relationship Id="rId4" Type="http://schemas.openxmlformats.org/officeDocument/2006/relationships/slideMaster" Target="../slideMasters/slideMaster10.xml"/><Relationship Id="rId9" Type="http://schemas.openxmlformats.org/officeDocument/2006/relationships/image" Target="../media/image31.png"/></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1.png"/><Relationship Id="rId2" Type="http://schemas.openxmlformats.org/officeDocument/2006/relationships/tags" Target="../tags/tag34.xml"/><Relationship Id="rId1" Type="http://schemas.openxmlformats.org/officeDocument/2006/relationships/vmlDrawing" Target="../drawings/vmlDrawing26.vml"/><Relationship Id="rId6" Type="http://schemas.openxmlformats.org/officeDocument/2006/relationships/image" Target="../media/image23.emf"/><Relationship Id="rId5" Type="http://schemas.openxmlformats.org/officeDocument/2006/relationships/oleObject" Target="../embeddings/oleObject26.bin"/><Relationship Id="rId4"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8.xml"/><Relationship Id="rId1" Type="http://schemas.openxmlformats.org/officeDocument/2006/relationships/vmlDrawing" Target="../drawings/vmlDrawing28.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1.png"/><Relationship Id="rId2" Type="http://schemas.openxmlformats.org/officeDocument/2006/relationships/tags" Target="../tags/tag39.xml"/><Relationship Id="rId1" Type="http://schemas.openxmlformats.org/officeDocument/2006/relationships/vmlDrawing" Target="../drawings/vmlDrawing29.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image" Target="../media/image22.jpg"/></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41.xml"/><Relationship Id="rId7" Type="http://schemas.openxmlformats.org/officeDocument/2006/relationships/oleObject" Target="../embeddings/oleObject4.bin"/><Relationship Id="rId2" Type="http://schemas.openxmlformats.org/officeDocument/2006/relationships/tags" Target="../tags/tag40.xml"/><Relationship Id="rId1" Type="http://schemas.openxmlformats.org/officeDocument/2006/relationships/vmlDrawing" Target="../drawings/vmlDrawing30.vml"/><Relationship Id="rId6" Type="http://schemas.openxmlformats.org/officeDocument/2006/relationships/slideMaster" Target="../slideMasters/slideMaster11.xml"/><Relationship Id="rId5" Type="http://schemas.openxmlformats.org/officeDocument/2006/relationships/tags" Target="../tags/tag43.xml"/><Relationship Id="rId10" Type="http://schemas.openxmlformats.org/officeDocument/2006/relationships/image" Target="../media/image25.png"/><Relationship Id="rId4" Type="http://schemas.openxmlformats.org/officeDocument/2006/relationships/tags" Target="../tags/tag42.xml"/><Relationship Id="rId9" Type="http://schemas.openxmlformats.org/officeDocument/2006/relationships/image" Target="../media/image2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45.xml"/><Relationship Id="rId7" Type="http://schemas.openxmlformats.org/officeDocument/2006/relationships/oleObject" Target="../embeddings/oleObject5.bin"/><Relationship Id="rId2" Type="http://schemas.openxmlformats.org/officeDocument/2006/relationships/tags" Target="../tags/tag44.xml"/><Relationship Id="rId1" Type="http://schemas.openxmlformats.org/officeDocument/2006/relationships/vmlDrawing" Target="../drawings/vmlDrawing31.vml"/><Relationship Id="rId6" Type="http://schemas.openxmlformats.org/officeDocument/2006/relationships/slideMaster" Target="../slideMasters/slideMaster11.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25.png"/></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xml"/><Relationship Id="rId1" Type="http://schemas.openxmlformats.org/officeDocument/2006/relationships/vmlDrawing" Target="../drawings/vmlDrawing32.vml"/><Relationship Id="rId5" Type="http://schemas.openxmlformats.org/officeDocument/2006/relationships/image" Target="../media/image26.emf"/><Relationship Id="rId4" Type="http://schemas.openxmlformats.org/officeDocument/2006/relationships/oleObject" Target="../embeddings/oleObject6.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xml"/><Relationship Id="rId1" Type="http://schemas.openxmlformats.org/officeDocument/2006/relationships/vmlDrawing" Target="../drawings/vmlDrawing33.vml"/><Relationship Id="rId5" Type="http://schemas.openxmlformats.org/officeDocument/2006/relationships/image" Target="../media/image27.emf"/><Relationship Id="rId4" Type="http://schemas.openxmlformats.org/officeDocument/2006/relationships/oleObject" Target="../embeddings/oleObject7.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xml"/><Relationship Id="rId1" Type="http://schemas.openxmlformats.org/officeDocument/2006/relationships/vmlDrawing" Target="../drawings/vmlDrawing34.vml"/><Relationship Id="rId5" Type="http://schemas.openxmlformats.org/officeDocument/2006/relationships/image" Target="../media/image27.emf"/><Relationship Id="rId4" Type="http://schemas.openxmlformats.org/officeDocument/2006/relationships/oleObject" Target="../embeddings/oleObject8.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xml"/><Relationship Id="rId1" Type="http://schemas.openxmlformats.org/officeDocument/2006/relationships/vmlDrawing" Target="../drawings/vmlDrawing35.vml"/><Relationship Id="rId5" Type="http://schemas.openxmlformats.org/officeDocument/2006/relationships/image" Target="../media/image27.emf"/><Relationship Id="rId4" Type="http://schemas.openxmlformats.org/officeDocument/2006/relationships/oleObject" Target="../embeddings/oleObject9.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36.vml"/><Relationship Id="rId5" Type="http://schemas.openxmlformats.org/officeDocument/2006/relationships/image" Target="../media/image28.emf"/><Relationship Id="rId4" Type="http://schemas.openxmlformats.org/officeDocument/2006/relationships/oleObject" Target="../embeddings/oleObject10.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37.vml"/><Relationship Id="rId5" Type="http://schemas.openxmlformats.org/officeDocument/2006/relationships/image" Target="../media/image27.emf"/><Relationship Id="rId4" Type="http://schemas.openxmlformats.org/officeDocument/2006/relationships/oleObject" Target="../embeddings/oleObject11.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38.vml"/><Relationship Id="rId5" Type="http://schemas.openxmlformats.org/officeDocument/2006/relationships/image" Target="../media/image27.emf"/><Relationship Id="rId4" Type="http://schemas.openxmlformats.org/officeDocument/2006/relationships/oleObject" Target="../embeddings/oleObject12.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39.vml"/><Relationship Id="rId5" Type="http://schemas.openxmlformats.org/officeDocument/2006/relationships/image" Target="../media/image27.emf"/><Relationship Id="rId4" Type="http://schemas.openxmlformats.org/officeDocument/2006/relationships/oleObject" Target="../embeddings/oleObject13.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6.xml"/><Relationship Id="rId1" Type="http://schemas.openxmlformats.org/officeDocument/2006/relationships/vmlDrawing" Target="../drawings/vmlDrawing40.vml"/><Relationship Id="rId5" Type="http://schemas.openxmlformats.org/officeDocument/2006/relationships/image" Target="../media/image27.emf"/><Relationship Id="rId4" Type="http://schemas.openxmlformats.org/officeDocument/2006/relationships/oleObject" Target="../embeddings/oleObject1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7.xml"/><Relationship Id="rId1" Type="http://schemas.openxmlformats.org/officeDocument/2006/relationships/vmlDrawing" Target="../drawings/vmlDrawing41.vml"/><Relationship Id="rId5" Type="http://schemas.openxmlformats.org/officeDocument/2006/relationships/image" Target="../media/image27.emf"/><Relationship Id="rId4" Type="http://schemas.openxmlformats.org/officeDocument/2006/relationships/oleObject" Target="../embeddings/oleObject1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8.xml"/><Relationship Id="rId1" Type="http://schemas.openxmlformats.org/officeDocument/2006/relationships/vmlDrawing" Target="../drawings/vmlDrawing42.vml"/><Relationship Id="rId5" Type="http://schemas.openxmlformats.org/officeDocument/2006/relationships/image" Target="../media/image27.emf"/><Relationship Id="rId4" Type="http://schemas.openxmlformats.org/officeDocument/2006/relationships/oleObject" Target="../embeddings/oleObject1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9.xml"/><Relationship Id="rId1" Type="http://schemas.openxmlformats.org/officeDocument/2006/relationships/vmlDrawing" Target="../drawings/vmlDrawing43.vml"/><Relationship Id="rId5" Type="http://schemas.openxmlformats.org/officeDocument/2006/relationships/image" Target="../media/image27.emf"/><Relationship Id="rId4" Type="http://schemas.openxmlformats.org/officeDocument/2006/relationships/oleObject" Target="../embeddings/oleObject1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0.xml"/><Relationship Id="rId1" Type="http://schemas.openxmlformats.org/officeDocument/2006/relationships/vmlDrawing" Target="../drawings/vmlDrawing44.vml"/><Relationship Id="rId5" Type="http://schemas.openxmlformats.org/officeDocument/2006/relationships/image" Target="../media/image27.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1.xml"/><Relationship Id="rId1" Type="http://schemas.openxmlformats.org/officeDocument/2006/relationships/vmlDrawing" Target="../drawings/vmlDrawing45.vml"/><Relationship Id="rId5" Type="http://schemas.openxmlformats.org/officeDocument/2006/relationships/image" Target="../media/image27.emf"/><Relationship Id="rId4" Type="http://schemas.openxmlformats.org/officeDocument/2006/relationships/oleObject" Target="../embeddings/oleObject19.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2.xml"/><Relationship Id="rId1" Type="http://schemas.openxmlformats.org/officeDocument/2006/relationships/vmlDrawing" Target="../drawings/vmlDrawing46.vml"/><Relationship Id="rId5" Type="http://schemas.openxmlformats.org/officeDocument/2006/relationships/image" Target="../media/image27.emf"/><Relationship Id="rId4" Type="http://schemas.openxmlformats.org/officeDocument/2006/relationships/oleObject" Target="../embeddings/oleObject2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3.xml"/><Relationship Id="rId1" Type="http://schemas.openxmlformats.org/officeDocument/2006/relationships/vmlDrawing" Target="../drawings/vmlDrawing47.vml"/><Relationship Id="rId5" Type="http://schemas.openxmlformats.org/officeDocument/2006/relationships/image" Target="../media/image27.emf"/><Relationship Id="rId4" Type="http://schemas.openxmlformats.org/officeDocument/2006/relationships/oleObject" Target="../embeddings/oleObject21.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4.xml"/><Relationship Id="rId1" Type="http://schemas.openxmlformats.org/officeDocument/2006/relationships/vmlDrawing" Target="../drawings/vmlDrawing48.vml"/><Relationship Id="rId5" Type="http://schemas.openxmlformats.org/officeDocument/2006/relationships/image" Target="../media/image27.emf"/><Relationship Id="rId4" Type="http://schemas.openxmlformats.org/officeDocument/2006/relationships/oleObject" Target="../embeddings/oleObject2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xml"/><Relationship Id="rId1" Type="http://schemas.openxmlformats.org/officeDocument/2006/relationships/vmlDrawing" Target="../drawings/vmlDrawing49.vml"/><Relationship Id="rId5" Type="http://schemas.openxmlformats.org/officeDocument/2006/relationships/image" Target="../media/image27.emf"/><Relationship Id="rId4" Type="http://schemas.openxmlformats.org/officeDocument/2006/relationships/oleObject" Target="../embeddings/oleObject2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6.xml"/><Relationship Id="rId1" Type="http://schemas.openxmlformats.org/officeDocument/2006/relationships/vmlDrawing" Target="../drawings/vmlDrawing50.vml"/><Relationship Id="rId5" Type="http://schemas.openxmlformats.org/officeDocument/2006/relationships/image" Target="../media/image28.emf"/><Relationship Id="rId4" Type="http://schemas.openxmlformats.org/officeDocument/2006/relationships/oleObject" Target="../embeddings/oleObject24.bin"/></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68.xml"/><Relationship Id="rId7" Type="http://schemas.openxmlformats.org/officeDocument/2006/relationships/image" Target="../media/image29.gif"/><Relationship Id="rId2" Type="http://schemas.openxmlformats.org/officeDocument/2006/relationships/tags" Target="../tags/tag67.xml"/><Relationship Id="rId1" Type="http://schemas.openxmlformats.org/officeDocument/2006/relationships/vmlDrawing" Target="../drawings/vmlDrawing51.vml"/><Relationship Id="rId6" Type="http://schemas.openxmlformats.org/officeDocument/2006/relationships/image" Target="../media/image23.emf"/><Relationship Id="rId5" Type="http://schemas.openxmlformats.org/officeDocument/2006/relationships/oleObject" Target="../embeddings/oleObject25.bin"/><Relationship Id="rId10" Type="http://schemas.openxmlformats.org/officeDocument/2006/relationships/image" Target="../media/image21.png"/><Relationship Id="rId4" Type="http://schemas.openxmlformats.org/officeDocument/2006/relationships/slideMaster" Target="../slideMasters/slideMaster11.xml"/><Relationship Id="rId9" Type="http://schemas.openxmlformats.org/officeDocument/2006/relationships/image" Target="../media/image31.png"/></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1.png"/><Relationship Id="rId2" Type="http://schemas.openxmlformats.org/officeDocument/2006/relationships/tags" Target="../tags/tag69.xml"/><Relationship Id="rId1" Type="http://schemas.openxmlformats.org/officeDocument/2006/relationships/vmlDrawing" Target="../drawings/vmlDrawing52.vml"/><Relationship Id="rId6" Type="http://schemas.openxmlformats.org/officeDocument/2006/relationships/image" Target="../media/image23.emf"/><Relationship Id="rId5" Type="http://schemas.openxmlformats.org/officeDocument/2006/relationships/oleObject" Target="../embeddings/oleObject26.bin"/><Relationship Id="rId4"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image" Target="../media/image22.jp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6.xml"/><Relationship Id="rId7" Type="http://schemas.openxmlformats.org/officeDocument/2006/relationships/oleObject" Target="../embeddings/oleObject4.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slideMaster" Target="../slideMasters/slideMaster10.xml"/><Relationship Id="rId5" Type="http://schemas.openxmlformats.org/officeDocument/2006/relationships/tags" Target="../tags/tag8.xml"/><Relationship Id="rId10" Type="http://schemas.openxmlformats.org/officeDocument/2006/relationships/image" Target="../media/image25.png"/><Relationship Id="rId4" Type="http://schemas.openxmlformats.org/officeDocument/2006/relationships/tags" Target="../tags/tag7.xml"/><Relationship Id="rId9" Type="http://schemas.openxmlformats.org/officeDocument/2006/relationships/image" Target="../media/image24.emf"/></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10.xml"/><Relationship Id="rId7" Type="http://schemas.openxmlformats.org/officeDocument/2006/relationships/oleObject" Target="../embeddings/oleObject5.bin"/><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slideMaster" Target="../slideMasters/slideMaster10.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25.png"/></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3.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rågeställning 1">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333536579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1" name="think-cell Slide" r:id="rId4" imgW="344" imgH="344" progId="TCLayout.ActiveDocument.1">
                  <p:embed/>
                </p:oleObj>
              </mc:Choice>
              <mc:Fallback>
                <p:oleObj name="think-cell Slide" r:id="rId4" imgW="344" imgH="344" progId="TCLayout.ActiveDocument.1">
                  <p:embed/>
                  <p:pic>
                    <p:nvPicPr>
                      <p:cNvPr id="17" name="Objekt 1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6" name="Platshållare för innehåll 15"/>
          <p:cNvSpPr>
            <a:spLocks noGrp="1"/>
          </p:cNvSpPr>
          <p:nvPr>
            <p:ph sz="quarter" idx="12" hasCustomPrompt="1"/>
          </p:nvPr>
        </p:nvSpPr>
        <p:spPr>
          <a:xfrm>
            <a:off x="818778" y="1816101"/>
            <a:ext cx="10749335" cy="4168775"/>
          </a:xfrm>
          <a:prstGeom prst="roundRect">
            <a:avLst>
              <a:gd name="adj" fmla="val 303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dirty="0">
                <a:solidFill>
                  <a:schemeClr val="lt1"/>
                </a:solidFill>
              </a:defRPr>
            </a:lvl1pPr>
          </a:lstStyle>
          <a:p>
            <a:pPr marL="0" lvl="0" algn="ctr"/>
            <a:r>
              <a:rPr lang="sv-SE" dirty="0"/>
              <a:t> </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8" name="Platshållare för text 13"/>
          <p:cNvSpPr>
            <a:spLocks noGrp="1"/>
          </p:cNvSpPr>
          <p:nvPr>
            <p:ph type="body" sz="quarter" idx="13" hasCustomPrompt="1"/>
          </p:nvPr>
        </p:nvSpPr>
        <p:spPr>
          <a:xfrm>
            <a:off x="1231900" y="2249470"/>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1</a:t>
            </a:r>
          </a:p>
        </p:txBody>
      </p:sp>
      <p:sp>
        <p:nvSpPr>
          <p:cNvPr id="24" name="Platshållare för text 13"/>
          <p:cNvSpPr>
            <a:spLocks noGrp="1"/>
          </p:cNvSpPr>
          <p:nvPr>
            <p:ph type="body" sz="quarter" idx="17" hasCustomPrompt="1"/>
          </p:nvPr>
        </p:nvSpPr>
        <p:spPr>
          <a:xfrm>
            <a:off x="624417" y="1612625"/>
            <a:ext cx="504000" cy="504000"/>
          </a:xfrm>
          <a:prstGeom prst="ellipse">
            <a:avLst/>
          </a:prstGeom>
          <a:solidFill>
            <a:schemeClr val="accent1"/>
          </a:solidFill>
          <a:ln w="28575">
            <a:solidFill>
              <a:schemeClr val="bg1"/>
            </a:solidFill>
          </a:ln>
        </p:spPr>
        <p:txBody>
          <a:bodyPr lIns="90000" tIns="36000" rIns="90000" bIns="36000" anchor="ctr">
            <a:noAutofit/>
          </a:bodyPr>
          <a:lstStyle>
            <a:lvl1pPr marL="0" indent="0" algn="ctr">
              <a:buNone/>
              <a:defRPr sz="2800" b="1" baseline="0"/>
            </a:lvl1pPr>
          </a:lstStyle>
          <a:p>
            <a:pPr lvl="0"/>
            <a:r>
              <a:rPr lang="sv-SE" dirty="0"/>
              <a:t>…</a:t>
            </a:r>
          </a:p>
        </p:txBody>
      </p:sp>
      <p:sp>
        <p:nvSpPr>
          <p:cNvPr id="12" name="Platshållare för text 13"/>
          <p:cNvSpPr>
            <a:spLocks noGrp="1"/>
          </p:cNvSpPr>
          <p:nvPr>
            <p:ph type="body" sz="quarter" idx="18" hasCustomPrompt="1"/>
          </p:nvPr>
        </p:nvSpPr>
        <p:spPr>
          <a:xfrm>
            <a:off x="1084688" y="2054482"/>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29" name="Platshållare för text 13"/>
          <p:cNvSpPr>
            <a:spLocks noGrp="1"/>
          </p:cNvSpPr>
          <p:nvPr>
            <p:ph type="body" sz="quarter" idx="19" hasCustomPrompt="1"/>
          </p:nvPr>
        </p:nvSpPr>
        <p:spPr>
          <a:xfrm>
            <a:off x="1231900" y="3187372"/>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2</a:t>
            </a:r>
          </a:p>
        </p:txBody>
      </p:sp>
      <p:sp>
        <p:nvSpPr>
          <p:cNvPr id="30" name="Platshållare för text 13"/>
          <p:cNvSpPr>
            <a:spLocks noGrp="1"/>
          </p:cNvSpPr>
          <p:nvPr>
            <p:ph type="body" sz="quarter" idx="20" hasCustomPrompt="1"/>
          </p:nvPr>
        </p:nvSpPr>
        <p:spPr>
          <a:xfrm>
            <a:off x="1084688" y="2992384"/>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1" name="Platshållare för text 13"/>
          <p:cNvSpPr>
            <a:spLocks noGrp="1"/>
          </p:cNvSpPr>
          <p:nvPr>
            <p:ph type="body" sz="quarter" idx="21" hasCustomPrompt="1"/>
          </p:nvPr>
        </p:nvSpPr>
        <p:spPr>
          <a:xfrm>
            <a:off x="1231900" y="4125274"/>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3</a:t>
            </a:r>
          </a:p>
        </p:txBody>
      </p:sp>
      <p:sp>
        <p:nvSpPr>
          <p:cNvPr id="32" name="Platshållare för text 13"/>
          <p:cNvSpPr>
            <a:spLocks noGrp="1"/>
          </p:cNvSpPr>
          <p:nvPr>
            <p:ph type="body" sz="quarter" idx="22" hasCustomPrompt="1"/>
          </p:nvPr>
        </p:nvSpPr>
        <p:spPr>
          <a:xfrm>
            <a:off x="1084688" y="3930286"/>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3" name="Platshållare för text 13"/>
          <p:cNvSpPr>
            <a:spLocks noGrp="1"/>
          </p:cNvSpPr>
          <p:nvPr>
            <p:ph type="body" sz="quarter" idx="23" hasCustomPrompt="1"/>
          </p:nvPr>
        </p:nvSpPr>
        <p:spPr>
          <a:xfrm>
            <a:off x="1231900" y="5126617"/>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4</a:t>
            </a:r>
          </a:p>
        </p:txBody>
      </p:sp>
      <p:sp>
        <p:nvSpPr>
          <p:cNvPr id="34" name="Platshållare för text 13"/>
          <p:cNvSpPr>
            <a:spLocks noGrp="1"/>
          </p:cNvSpPr>
          <p:nvPr>
            <p:ph type="body" sz="quarter" idx="24" hasCustomPrompt="1"/>
          </p:nvPr>
        </p:nvSpPr>
        <p:spPr>
          <a:xfrm>
            <a:off x="1084688" y="4931629"/>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Tree>
    <p:extLst>
      <p:ext uri="{BB962C8B-B14F-4D97-AF65-F5344CB8AC3E}">
        <p14:creationId xmlns:p14="http://schemas.microsoft.com/office/powerpoint/2010/main" val="40969295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rågeställning alternativ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22234298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5" name="think-cell Slide" r:id="rId4" imgW="344" imgH="344" progId="TCLayout.ActiveDocument.1">
                  <p:embed/>
                </p:oleObj>
              </mc:Choice>
              <mc:Fallback>
                <p:oleObj name="think-cell Slide" r:id="rId4" imgW="344" imgH="344" progId="TCLayout.ActiveDocument.1">
                  <p:embed/>
                  <p:pic>
                    <p:nvPicPr>
                      <p:cNvPr id="17" name="Objekt 1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6" name="Platshållare för innehåll 15"/>
          <p:cNvSpPr>
            <a:spLocks noGrp="1"/>
          </p:cNvSpPr>
          <p:nvPr>
            <p:ph sz="quarter" idx="12" hasCustomPrompt="1"/>
          </p:nvPr>
        </p:nvSpPr>
        <p:spPr>
          <a:xfrm>
            <a:off x="818778" y="1816101"/>
            <a:ext cx="10748806" cy="4168775"/>
          </a:xfrm>
          <a:prstGeom prst="roundRect">
            <a:avLst>
              <a:gd name="adj" fmla="val 303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dirty="0">
                <a:solidFill>
                  <a:schemeClr val="lt1"/>
                </a:solidFill>
              </a:defRPr>
            </a:lvl1pPr>
          </a:lstStyle>
          <a:p>
            <a:pPr marL="0" lvl="0" algn="ctr"/>
            <a:r>
              <a:rPr lang="sv-SE" dirty="0"/>
              <a:t> </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8" name="Platshållare för text 13"/>
          <p:cNvSpPr>
            <a:spLocks noGrp="1"/>
          </p:cNvSpPr>
          <p:nvPr>
            <p:ph type="body" sz="quarter" idx="13" hasCustomPrompt="1"/>
          </p:nvPr>
        </p:nvSpPr>
        <p:spPr>
          <a:xfrm>
            <a:off x="1231900" y="2249470"/>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1</a:t>
            </a:r>
          </a:p>
        </p:txBody>
      </p:sp>
      <p:sp>
        <p:nvSpPr>
          <p:cNvPr id="24" name="Platshållare för text 13"/>
          <p:cNvSpPr>
            <a:spLocks noGrp="1"/>
          </p:cNvSpPr>
          <p:nvPr>
            <p:ph type="body" sz="quarter" idx="17" hasCustomPrompt="1"/>
          </p:nvPr>
        </p:nvSpPr>
        <p:spPr>
          <a:xfrm>
            <a:off x="624417" y="1612625"/>
            <a:ext cx="504000" cy="504000"/>
          </a:xfrm>
          <a:prstGeom prst="ellipse">
            <a:avLst/>
          </a:prstGeom>
          <a:solidFill>
            <a:schemeClr val="accent1"/>
          </a:solidFill>
          <a:ln w="28575">
            <a:solidFill>
              <a:schemeClr val="bg1"/>
            </a:solidFill>
          </a:ln>
        </p:spPr>
        <p:txBody>
          <a:bodyPr lIns="90000" tIns="36000" rIns="90000" bIns="36000" anchor="ctr">
            <a:noAutofit/>
          </a:bodyPr>
          <a:lstStyle>
            <a:lvl1pPr marL="0" indent="0" algn="ctr">
              <a:buNone/>
              <a:defRPr sz="2800" b="1" baseline="0"/>
            </a:lvl1pPr>
          </a:lstStyle>
          <a:p>
            <a:pPr lvl="0"/>
            <a:r>
              <a:rPr lang="sv-SE" dirty="0"/>
              <a:t>…</a:t>
            </a:r>
          </a:p>
        </p:txBody>
      </p:sp>
      <p:sp>
        <p:nvSpPr>
          <p:cNvPr id="12" name="Platshållare för text 13"/>
          <p:cNvSpPr>
            <a:spLocks noGrp="1"/>
          </p:cNvSpPr>
          <p:nvPr>
            <p:ph type="body" sz="quarter" idx="18" hasCustomPrompt="1"/>
          </p:nvPr>
        </p:nvSpPr>
        <p:spPr>
          <a:xfrm>
            <a:off x="1084688" y="2054482"/>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29" name="Platshållare för text 13"/>
          <p:cNvSpPr>
            <a:spLocks noGrp="1"/>
          </p:cNvSpPr>
          <p:nvPr>
            <p:ph type="body" sz="quarter" idx="19" hasCustomPrompt="1"/>
          </p:nvPr>
        </p:nvSpPr>
        <p:spPr>
          <a:xfrm>
            <a:off x="1231900" y="3187372"/>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2</a:t>
            </a:r>
          </a:p>
        </p:txBody>
      </p:sp>
      <p:sp>
        <p:nvSpPr>
          <p:cNvPr id="30" name="Platshållare för text 13"/>
          <p:cNvSpPr>
            <a:spLocks noGrp="1"/>
          </p:cNvSpPr>
          <p:nvPr>
            <p:ph type="body" sz="quarter" idx="20" hasCustomPrompt="1"/>
          </p:nvPr>
        </p:nvSpPr>
        <p:spPr>
          <a:xfrm>
            <a:off x="1084688" y="2992384"/>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1" name="Platshållare för text 13"/>
          <p:cNvSpPr>
            <a:spLocks noGrp="1"/>
          </p:cNvSpPr>
          <p:nvPr>
            <p:ph type="body" sz="quarter" idx="21" hasCustomPrompt="1"/>
          </p:nvPr>
        </p:nvSpPr>
        <p:spPr>
          <a:xfrm>
            <a:off x="1231900" y="4125274"/>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3</a:t>
            </a:r>
          </a:p>
        </p:txBody>
      </p:sp>
      <p:sp>
        <p:nvSpPr>
          <p:cNvPr id="32" name="Platshållare för text 13"/>
          <p:cNvSpPr>
            <a:spLocks noGrp="1"/>
          </p:cNvSpPr>
          <p:nvPr>
            <p:ph type="body" sz="quarter" idx="22" hasCustomPrompt="1"/>
          </p:nvPr>
        </p:nvSpPr>
        <p:spPr>
          <a:xfrm>
            <a:off x="1084688" y="3930286"/>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3" name="Platshållare för text 13"/>
          <p:cNvSpPr>
            <a:spLocks noGrp="1"/>
          </p:cNvSpPr>
          <p:nvPr>
            <p:ph type="body" sz="quarter" idx="23" hasCustomPrompt="1"/>
          </p:nvPr>
        </p:nvSpPr>
        <p:spPr>
          <a:xfrm>
            <a:off x="1231900" y="5126617"/>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4</a:t>
            </a:r>
          </a:p>
        </p:txBody>
      </p:sp>
      <p:sp>
        <p:nvSpPr>
          <p:cNvPr id="34" name="Platshållare för text 13"/>
          <p:cNvSpPr>
            <a:spLocks noGrp="1"/>
          </p:cNvSpPr>
          <p:nvPr>
            <p:ph type="body" sz="quarter" idx="24" hasCustomPrompt="1"/>
          </p:nvPr>
        </p:nvSpPr>
        <p:spPr>
          <a:xfrm>
            <a:off x="1084688" y="4931629"/>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Tree>
    <p:extLst>
      <p:ext uri="{BB962C8B-B14F-4D97-AF65-F5344CB8AC3E}">
        <p14:creationId xmlns:p14="http://schemas.microsoft.com/office/powerpoint/2010/main" val="36957606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rågeställning alternativ 3">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99900536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19" name="think-cell Slide" r:id="rId4" imgW="344" imgH="344" progId="TCLayout.ActiveDocument.1">
                  <p:embed/>
                </p:oleObj>
              </mc:Choice>
              <mc:Fallback>
                <p:oleObj name="think-cell Slide" r:id="rId4" imgW="344" imgH="344" progId="TCLayout.ActiveDocument.1">
                  <p:embed/>
                  <p:pic>
                    <p:nvPicPr>
                      <p:cNvPr id="17" name="Objekt 1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6" name="Platshållare för innehåll 15"/>
          <p:cNvSpPr>
            <a:spLocks noGrp="1"/>
          </p:cNvSpPr>
          <p:nvPr>
            <p:ph sz="quarter" idx="12" hasCustomPrompt="1"/>
          </p:nvPr>
        </p:nvSpPr>
        <p:spPr>
          <a:xfrm>
            <a:off x="818778" y="1816101"/>
            <a:ext cx="10554447" cy="3970180"/>
          </a:xfrm>
          <a:prstGeom prst="roundRect">
            <a:avLst>
              <a:gd name="adj" fmla="val 303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dirty="0">
                <a:solidFill>
                  <a:schemeClr val="lt1"/>
                </a:solidFill>
              </a:defRPr>
            </a:lvl1pPr>
          </a:lstStyle>
          <a:p>
            <a:pPr marL="0" lvl="0" algn="ctr"/>
            <a:r>
              <a:rPr lang="sv-SE" dirty="0"/>
              <a:t> </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6" name="Platshållare för text 5"/>
          <p:cNvSpPr>
            <a:spLocks noGrp="1"/>
          </p:cNvSpPr>
          <p:nvPr>
            <p:ph type="body" sz="quarter" idx="13" hasCustomPrompt="1"/>
          </p:nvPr>
        </p:nvSpPr>
        <p:spPr>
          <a:xfrm>
            <a:off x="1128416" y="2254251"/>
            <a:ext cx="9882483" cy="3063875"/>
          </a:xfrm>
        </p:spPr>
        <p:txBody>
          <a:bodyPr/>
          <a:lstStyle>
            <a:lvl1pPr>
              <a:spcBef>
                <a:spcPts val="0"/>
              </a:spcBef>
              <a:spcAft>
                <a:spcPts val="1200"/>
              </a:spcAft>
              <a:defRPr baseline="0"/>
            </a:lvl1pPr>
          </a:lstStyle>
          <a:p>
            <a:pPr lvl="0"/>
            <a:r>
              <a:rPr lang="sv-SE" dirty="0"/>
              <a:t>Fråga 1</a:t>
            </a:r>
          </a:p>
          <a:p>
            <a:pPr lvl="0"/>
            <a:r>
              <a:rPr lang="sv-SE" dirty="0"/>
              <a:t>Fråga 2</a:t>
            </a:r>
          </a:p>
          <a:p>
            <a:pPr lvl="0"/>
            <a:r>
              <a:rPr lang="sv-SE" dirty="0"/>
              <a:t>Fråga 3</a:t>
            </a:r>
          </a:p>
          <a:p>
            <a:pPr lvl="0"/>
            <a:r>
              <a:rPr lang="sv-SE" dirty="0"/>
              <a:t>Fråga 4</a:t>
            </a:r>
          </a:p>
        </p:txBody>
      </p:sp>
      <p:sp>
        <p:nvSpPr>
          <p:cNvPr id="22" name="Platshållare för text 13"/>
          <p:cNvSpPr>
            <a:spLocks noGrp="1"/>
          </p:cNvSpPr>
          <p:nvPr>
            <p:ph type="body" sz="quarter" idx="17" hasCustomPrompt="1"/>
          </p:nvPr>
        </p:nvSpPr>
        <p:spPr>
          <a:xfrm>
            <a:off x="624417" y="1612625"/>
            <a:ext cx="504000" cy="504000"/>
          </a:xfrm>
          <a:prstGeom prst="ellipse">
            <a:avLst/>
          </a:prstGeom>
          <a:solidFill>
            <a:schemeClr val="accent1"/>
          </a:solidFill>
          <a:ln w="28575">
            <a:solidFill>
              <a:schemeClr val="bg1"/>
            </a:solidFill>
          </a:ln>
        </p:spPr>
        <p:txBody>
          <a:bodyPr lIns="90000" tIns="36000" rIns="90000" bIns="36000" anchor="ctr">
            <a:noAutofit/>
          </a:bodyPr>
          <a:lstStyle>
            <a:lvl1pPr marL="0" indent="0" algn="ctr">
              <a:buNone/>
              <a:defRPr sz="2800" b="1" baseline="0"/>
            </a:lvl1pPr>
          </a:lstStyle>
          <a:p>
            <a:pPr lvl="0"/>
            <a:r>
              <a:rPr lang="sv-SE" dirty="0"/>
              <a:t>…</a:t>
            </a:r>
          </a:p>
        </p:txBody>
      </p:sp>
    </p:spTree>
    <p:extLst>
      <p:ext uri="{BB962C8B-B14F-4D97-AF65-F5344CB8AC3E}">
        <p14:creationId xmlns:p14="http://schemas.microsoft.com/office/powerpoint/2010/main" val="6286200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845823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4" imgW="470" imgH="469" progId="TCLayout.ActiveDocument.1">
                  <p:embed/>
                </p:oleObj>
              </mc:Choice>
              <mc:Fallback>
                <p:oleObj name="think-cell Slide" r:id="rId4" imgW="470" imgH="469"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9" name="Platshållare för innehåll 3"/>
          <p:cNvSpPr>
            <a:spLocks noGrp="1"/>
          </p:cNvSpPr>
          <p:nvPr>
            <p:ph sz="half" idx="14"/>
          </p:nvPr>
        </p:nvSpPr>
        <p:spPr>
          <a:xfrm>
            <a:off x="625245" y="1600200"/>
            <a:ext cx="10957155" cy="4399384"/>
          </a:xfrm>
        </p:spPr>
        <p:txBody>
          <a:bodyPr vert="horz" lIns="0" tIns="0" rIns="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930482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bild 10"/>
          <p:cNvSpPr>
            <a:spLocks noGrp="1"/>
          </p:cNvSpPr>
          <p:nvPr>
            <p:ph type="pic" sz="quarter" idx="15"/>
          </p:nvPr>
        </p:nvSpPr>
        <p:spPr>
          <a:xfrm>
            <a:off x="9051041" y="1600200"/>
            <a:ext cx="2505600" cy="4399384"/>
          </a:xfrm>
        </p:spPr>
        <p:txBody>
          <a:bodyPr/>
          <a:lstStyle>
            <a:lvl1pPr marL="0" indent="0">
              <a:buNone/>
              <a:defRPr/>
            </a:lvl1pPr>
          </a:lstStyle>
          <a:p>
            <a:r>
              <a:rPr lang="sv-SE"/>
              <a:t>Klicka på ikonen för att lägga till en bild</a:t>
            </a:r>
            <a:endParaRPr lang="sv-SE" dirty="0"/>
          </a:p>
        </p:txBody>
      </p:sp>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9" name="Platshållare för innehåll 3"/>
          <p:cNvSpPr>
            <a:spLocks noGrp="1"/>
          </p:cNvSpPr>
          <p:nvPr>
            <p:ph sz="half" idx="14"/>
          </p:nvPr>
        </p:nvSpPr>
        <p:spPr>
          <a:xfrm>
            <a:off x="625246" y="1600200"/>
            <a:ext cx="8180087" cy="4399384"/>
          </a:xfrm>
        </p:spPr>
        <p:txBody>
          <a:bodyPr vert="horz" lIns="0" tIns="0" rIns="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42067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4" name="Platshållare för text 13"/>
          <p:cNvSpPr>
            <a:spLocks noGrp="1"/>
          </p:cNvSpPr>
          <p:nvPr>
            <p:ph type="body" sz="quarter" idx="23" hasCustomPrompt="1"/>
          </p:nvPr>
        </p:nvSpPr>
        <p:spPr>
          <a:xfrm>
            <a:off x="609600" y="1600200"/>
            <a:ext cx="5400000" cy="468000"/>
          </a:xfrm>
          <a:prstGeom prst="roundRect">
            <a:avLst>
              <a:gd name="adj" fmla="val 11849"/>
            </a:avLst>
          </a:prstGeom>
          <a:solidFill>
            <a:schemeClr val="accent1"/>
          </a:solidFill>
        </p:spPr>
        <p:txBody>
          <a:bodyPr lIns="72000" tIns="72000" rIns="72000" bIns="72000" anchor="ctr">
            <a:noAutofit/>
          </a:bodyPr>
          <a:lstStyle>
            <a:lvl1pPr marL="0" indent="0" algn="l">
              <a:buNone/>
              <a:defRPr sz="1800" b="1"/>
            </a:lvl1pPr>
          </a:lstStyle>
          <a:p>
            <a:pPr lvl="0"/>
            <a:r>
              <a:rPr lang="sv-SE" dirty="0"/>
              <a:t>Innehåll 1</a:t>
            </a:r>
          </a:p>
        </p:txBody>
      </p:sp>
      <p:sp>
        <p:nvSpPr>
          <p:cNvPr id="15" name="Platshållare för text 13"/>
          <p:cNvSpPr>
            <a:spLocks noGrp="1"/>
          </p:cNvSpPr>
          <p:nvPr>
            <p:ph type="body" sz="quarter" idx="24" hasCustomPrompt="1"/>
          </p:nvPr>
        </p:nvSpPr>
        <p:spPr>
          <a:xfrm>
            <a:off x="6182400" y="1600200"/>
            <a:ext cx="5400000" cy="468000"/>
          </a:xfrm>
          <a:prstGeom prst="roundRect">
            <a:avLst>
              <a:gd name="adj" fmla="val 11849"/>
            </a:avLst>
          </a:prstGeom>
          <a:solidFill>
            <a:schemeClr val="accent1"/>
          </a:solidFill>
        </p:spPr>
        <p:txBody>
          <a:bodyPr lIns="72000" tIns="72000" rIns="72000" bIns="72000" anchor="ctr">
            <a:noAutofit/>
          </a:bodyPr>
          <a:lstStyle>
            <a:lvl1pPr marL="0" indent="0" algn="l">
              <a:buNone/>
              <a:defRPr sz="1800" b="1"/>
            </a:lvl1pPr>
          </a:lstStyle>
          <a:p>
            <a:pPr lvl="0"/>
            <a:r>
              <a:rPr lang="sv-SE" dirty="0"/>
              <a:t>Innehåll 2</a:t>
            </a:r>
          </a:p>
        </p:txBody>
      </p:sp>
    </p:spTree>
    <p:extLst>
      <p:ext uri="{BB962C8B-B14F-4D97-AF65-F5344CB8AC3E}">
        <p14:creationId xmlns:p14="http://schemas.microsoft.com/office/powerpoint/2010/main" val="1488136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vå innehållsdelar med ikoner">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113595884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4" imgW="344" imgH="344" progId="TCLayout.ActiveDocument.1">
                  <p:embed/>
                </p:oleObj>
              </mc:Choice>
              <mc:Fallback>
                <p:oleObj name="think-cell Slide" r:id="rId4" imgW="344" imgH="344"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9" name="Platshållare för text 13"/>
          <p:cNvSpPr>
            <a:spLocks noGrp="1"/>
          </p:cNvSpPr>
          <p:nvPr>
            <p:ph type="body" sz="quarter" idx="24" hasCustomPrompt="1"/>
          </p:nvPr>
        </p:nvSpPr>
        <p:spPr>
          <a:xfrm>
            <a:off x="6506400" y="1600200"/>
            <a:ext cx="5076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Innehåll 2</a:t>
            </a:r>
          </a:p>
        </p:txBody>
      </p:sp>
      <p:sp>
        <p:nvSpPr>
          <p:cNvPr id="17" name="Platshållare för text 13"/>
          <p:cNvSpPr>
            <a:spLocks noGrp="1"/>
          </p:cNvSpPr>
          <p:nvPr>
            <p:ph type="body" sz="quarter" idx="23" hasCustomPrompt="1"/>
          </p:nvPr>
        </p:nvSpPr>
        <p:spPr>
          <a:xfrm>
            <a:off x="918400" y="1600200"/>
            <a:ext cx="5076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Innehåll 1</a:t>
            </a:r>
          </a:p>
        </p:txBody>
      </p:sp>
      <p:sp>
        <p:nvSpPr>
          <p:cNvPr id="3" name="Platshållare för innehåll 2"/>
          <p:cNvSpPr>
            <a:spLocks noGrp="1"/>
          </p:cNvSpPr>
          <p:nvPr>
            <p:ph sz="half" idx="1"/>
          </p:nvPr>
        </p:nvSpPr>
        <p:spPr>
          <a:xfrm>
            <a:off x="609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4" name="Platshållare för text 9"/>
          <p:cNvSpPr>
            <a:spLocks noGrp="1"/>
          </p:cNvSpPr>
          <p:nvPr>
            <p:ph type="body" sz="quarter" idx="18" hasCustomPrompt="1"/>
          </p:nvPr>
        </p:nvSpPr>
        <p:spPr>
          <a:xfrm>
            <a:off x="609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
        <p:nvSpPr>
          <p:cNvPr id="15" name="Platshållare för text 9"/>
          <p:cNvSpPr>
            <a:spLocks noGrp="1"/>
          </p:cNvSpPr>
          <p:nvPr>
            <p:ph type="body" sz="quarter" idx="19" hasCustomPrompt="1"/>
          </p:nvPr>
        </p:nvSpPr>
        <p:spPr>
          <a:xfrm>
            <a:off x="6197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Tree>
    <p:extLst>
      <p:ext uri="{BB962C8B-B14F-4D97-AF65-F5344CB8AC3E}">
        <p14:creationId xmlns:p14="http://schemas.microsoft.com/office/powerpoint/2010/main" val="40112217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yra boxar med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4417" y="1600201"/>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5" name="Platshållare för text 13"/>
          <p:cNvSpPr>
            <a:spLocks noGrp="1"/>
          </p:cNvSpPr>
          <p:nvPr>
            <p:ph type="body" sz="quarter" idx="13" hasCustomPrompt="1"/>
          </p:nvPr>
        </p:nvSpPr>
        <p:spPr>
          <a:xfrm>
            <a:off x="624417" y="2739398"/>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6" name="Platshållare för text 13"/>
          <p:cNvSpPr>
            <a:spLocks noGrp="1"/>
          </p:cNvSpPr>
          <p:nvPr>
            <p:ph type="body" sz="quarter" idx="14" hasCustomPrompt="1"/>
          </p:nvPr>
        </p:nvSpPr>
        <p:spPr>
          <a:xfrm>
            <a:off x="624417" y="3878595"/>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7" name="Platshållare för text 13"/>
          <p:cNvSpPr>
            <a:spLocks noGrp="1"/>
          </p:cNvSpPr>
          <p:nvPr>
            <p:ph type="body" sz="quarter" idx="15" hasCustomPrompt="1"/>
          </p:nvPr>
        </p:nvSpPr>
        <p:spPr>
          <a:xfrm>
            <a:off x="624417" y="5017793"/>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9" name="Platshållare för text 18"/>
          <p:cNvSpPr>
            <a:spLocks noGrp="1"/>
          </p:cNvSpPr>
          <p:nvPr>
            <p:ph type="body" sz="quarter" idx="16" hasCustomPrompt="1"/>
          </p:nvPr>
        </p:nvSpPr>
        <p:spPr>
          <a:xfrm>
            <a:off x="3633927" y="2739262"/>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0" name="Platshållare för text 18"/>
          <p:cNvSpPr>
            <a:spLocks noGrp="1"/>
          </p:cNvSpPr>
          <p:nvPr>
            <p:ph type="body" sz="quarter" idx="17" hasCustomPrompt="1"/>
          </p:nvPr>
        </p:nvSpPr>
        <p:spPr>
          <a:xfrm>
            <a:off x="3633927" y="1600201"/>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1" name="Platshållare för text 18"/>
          <p:cNvSpPr>
            <a:spLocks noGrp="1"/>
          </p:cNvSpPr>
          <p:nvPr>
            <p:ph type="body" sz="quarter" idx="18" hasCustomPrompt="1"/>
          </p:nvPr>
        </p:nvSpPr>
        <p:spPr>
          <a:xfrm>
            <a:off x="3633927" y="5017793"/>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2" name="Platshållare för text 18"/>
          <p:cNvSpPr>
            <a:spLocks noGrp="1"/>
          </p:cNvSpPr>
          <p:nvPr>
            <p:ph type="body" sz="quarter" idx="19" hasCustomPrompt="1"/>
          </p:nvPr>
        </p:nvSpPr>
        <p:spPr>
          <a:xfrm>
            <a:off x="3633927" y="3878732"/>
            <a:ext cx="7952204" cy="941796"/>
          </a:xfrm>
        </p:spPr>
        <p:txBody>
          <a:bodyPr/>
          <a:lstStyle>
            <a:lvl1pPr>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11039934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yra boxar med text och kategori">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4417" y="1837990"/>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5" name="Platshållare för text 13"/>
          <p:cNvSpPr>
            <a:spLocks noGrp="1"/>
          </p:cNvSpPr>
          <p:nvPr>
            <p:ph type="body" sz="quarter" idx="13" hasCustomPrompt="1"/>
          </p:nvPr>
        </p:nvSpPr>
        <p:spPr>
          <a:xfrm>
            <a:off x="624417" y="2897924"/>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6" name="Platshållare för text 13"/>
          <p:cNvSpPr>
            <a:spLocks noGrp="1"/>
          </p:cNvSpPr>
          <p:nvPr>
            <p:ph type="body" sz="quarter" idx="14" hasCustomPrompt="1"/>
          </p:nvPr>
        </p:nvSpPr>
        <p:spPr>
          <a:xfrm>
            <a:off x="624417" y="3957858"/>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7" name="Platshållare för text 13"/>
          <p:cNvSpPr>
            <a:spLocks noGrp="1"/>
          </p:cNvSpPr>
          <p:nvPr>
            <p:ph type="body" sz="quarter" idx="15" hasCustomPrompt="1"/>
          </p:nvPr>
        </p:nvSpPr>
        <p:spPr>
          <a:xfrm>
            <a:off x="624417" y="5017793"/>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9" name="Platshållare för text 18"/>
          <p:cNvSpPr>
            <a:spLocks noGrp="1"/>
          </p:cNvSpPr>
          <p:nvPr>
            <p:ph type="body" sz="quarter" idx="16" hasCustomPrompt="1"/>
          </p:nvPr>
        </p:nvSpPr>
        <p:spPr>
          <a:xfrm>
            <a:off x="3633927" y="2897924"/>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0" name="Platshållare för text 18"/>
          <p:cNvSpPr>
            <a:spLocks noGrp="1"/>
          </p:cNvSpPr>
          <p:nvPr>
            <p:ph type="body" sz="quarter" idx="17" hasCustomPrompt="1"/>
          </p:nvPr>
        </p:nvSpPr>
        <p:spPr>
          <a:xfrm>
            <a:off x="3633927" y="1837990"/>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1" name="Platshållare för text 18"/>
          <p:cNvSpPr>
            <a:spLocks noGrp="1"/>
          </p:cNvSpPr>
          <p:nvPr>
            <p:ph type="body" sz="quarter" idx="18" hasCustomPrompt="1"/>
          </p:nvPr>
        </p:nvSpPr>
        <p:spPr>
          <a:xfrm>
            <a:off x="3633927" y="5017793"/>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2" name="Platshållare för text 18"/>
          <p:cNvSpPr>
            <a:spLocks noGrp="1"/>
          </p:cNvSpPr>
          <p:nvPr>
            <p:ph type="body" sz="quarter" idx="19" hasCustomPrompt="1"/>
          </p:nvPr>
        </p:nvSpPr>
        <p:spPr>
          <a:xfrm>
            <a:off x="3633927" y="3957858"/>
            <a:ext cx="7952204" cy="941796"/>
          </a:xfrm>
        </p:spPr>
        <p:txBody>
          <a:bodyPr/>
          <a:lstStyle>
            <a:lvl1pPr>
              <a:defRPr/>
            </a:lvl1pPr>
          </a:lstStyle>
          <a:p>
            <a:pPr lvl="0"/>
            <a:r>
              <a:rPr lang="sv-SE" dirty="0"/>
              <a:t>Text</a:t>
            </a:r>
          </a:p>
          <a:p>
            <a:pPr lvl="0"/>
            <a:r>
              <a:rPr lang="sv-SE" dirty="0"/>
              <a:t>Text</a:t>
            </a:r>
          </a:p>
          <a:p>
            <a:pPr lvl="0"/>
            <a:r>
              <a:rPr lang="sv-SE" dirty="0"/>
              <a:t>Text</a:t>
            </a:r>
          </a:p>
        </p:txBody>
      </p:sp>
      <p:cxnSp>
        <p:nvCxnSpPr>
          <p:cNvPr id="8" name="Rak koppling 7"/>
          <p:cNvCxnSpPr/>
          <p:nvPr userDrawn="1"/>
        </p:nvCxnSpPr>
        <p:spPr>
          <a:xfrm>
            <a:off x="609600" y="1775536"/>
            <a:ext cx="10972800" cy="0"/>
          </a:xfrm>
          <a:prstGeom prst="line">
            <a:avLst/>
          </a:prstGeom>
          <a:ln w="19050">
            <a:solidFill>
              <a:srgbClr val="AAAFB2"/>
            </a:solidFill>
          </a:ln>
        </p:spPr>
        <p:style>
          <a:lnRef idx="1">
            <a:schemeClr val="accent1"/>
          </a:lnRef>
          <a:fillRef idx="0">
            <a:schemeClr val="accent1"/>
          </a:fillRef>
          <a:effectRef idx="0">
            <a:schemeClr val="accent1"/>
          </a:effectRef>
          <a:fontRef idx="minor">
            <a:schemeClr val="tx1"/>
          </a:fontRef>
        </p:style>
      </p:cxnSp>
      <p:sp>
        <p:nvSpPr>
          <p:cNvPr id="10" name="Platshållare för text 9"/>
          <p:cNvSpPr>
            <a:spLocks noGrp="1"/>
          </p:cNvSpPr>
          <p:nvPr>
            <p:ph type="body" sz="quarter" idx="20" hasCustomPrompt="1"/>
          </p:nvPr>
        </p:nvSpPr>
        <p:spPr>
          <a:xfrm>
            <a:off x="609601" y="1490664"/>
            <a:ext cx="2849033" cy="249237"/>
          </a:xfrm>
        </p:spPr>
        <p:txBody>
          <a:bodyPr/>
          <a:lstStyle>
            <a:lvl1pPr marL="0" indent="0">
              <a:buNone/>
              <a:defRPr b="1"/>
            </a:lvl1pPr>
            <a:lvl5pPr>
              <a:defRPr/>
            </a:lvl5pPr>
          </a:lstStyle>
          <a:p>
            <a:pPr lvl="0"/>
            <a:r>
              <a:rPr lang="sv-SE" dirty="0"/>
              <a:t>Område</a:t>
            </a:r>
          </a:p>
        </p:txBody>
      </p:sp>
      <p:sp>
        <p:nvSpPr>
          <p:cNvPr id="25" name="Platshållare för text 9"/>
          <p:cNvSpPr>
            <a:spLocks noGrp="1"/>
          </p:cNvSpPr>
          <p:nvPr>
            <p:ph type="body" sz="quarter" idx="21" hasCustomPrompt="1"/>
          </p:nvPr>
        </p:nvSpPr>
        <p:spPr>
          <a:xfrm>
            <a:off x="3633928" y="1490664"/>
            <a:ext cx="7948473" cy="249237"/>
          </a:xfrm>
        </p:spPr>
        <p:txBody>
          <a:bodyPr/>
          <a:lstStyle>
            <a:lvl1pPr marL="0" indent="0">
              <a:buNone/>
              <a:defRPr b="1"/>
            </a:lvl1pPr>
            <a:lvl5pPr>
              <a:defRPr/>
            </a:lvl5pPr>
          </a:lstStyle>
          <a:p>
            <a:pPr lvl="0"/>
            <a:r>
              <a:rPr lang="sv-SE" dirty="0"/>
              <a:t>Kommentar</a:t>
            </a:r>
          </a:p>
        </p:txBody>
      </p:sp>
    </p:spTree>
    <p:extLst>
      <p:ext uri="{BB962C8B-B14F-4D97-AF65-F5344CB8AC3E}">
        <p14:creationId xmlns:p14="http://schemas.microsoft.com/office/powerpoint/2010/main" val="13695445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x med pil">
    <p:spTree>
      <p:nvGrpSpPr>
        <p:cNvPr id="1" name=""/>
        <p:cNvGrpSpPr/>
        <p:nvPr/>
      </p:nvGrpSpPr>
      <p:grpSpPr>
        <a:xfrm>
          <a:off x="0" y="0"/>
          <a:ext cx="0" cy="0"/>
          <a:chOff x="0" y="0"/>
          <a:chExt cx="0" cy="0"/>
        </a:xfrm>
      </p:grpSpPr>
      <p:graphicFrame>
        <p:nvGraphicFramePr>
          <p:cNvPr id="28" name="Objekt 27" hidden="1"/>
          <p:cNvGraphicFramePr>
            <a:graphicFrameLocks noChangeAspect="1"/>
          </p:cNvGraphicFramePr>
          <p:nvPr userDrawn="1">
            <p:custDataLst>
              <p:tags r:id="rId2"/>
            </p:custDataLst>
            <p:extLst>
              <p:ext uri="{D42A27DB-BD31-4B8C-83A1-F6EECF244321}">
                <p14:modId xmlns:p14="http://schemas.microsoft.com/office/powerpoint/2010/main" val="1467259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 imgW="344" imgH="344" progId="TCLayout.ActiveDocument.1">
                  <p:embed/>
                </p:oleObj>
              </mc:Choice>
              <mc:Fallback>
                <p:oleObj name="think-cell Slide" r:id="rId4" imgW="344" imgH="344" progId="TCLayout.ActiveDocument.1">
                  <p:embed/>
                  <p:pic>
                    <p:nvPicPr>
                      <p:cNvPr id="28" name="Objekt 2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latshållare för text 13"/>
          <p:cNvSpPr>
            <a:spLocks noGrp="1"/>
          </p:cNvSpPr>
          <p:nvPr>
            <p:ph type="body" sz="quarter" idx="13" hasCustomPrompt="1"/>
          </p:nvPr>
        </p:nvSpPr>
        <p:spPr>
          <a:xfrm>
            <a:off x="3469493" y="1609882"/>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a:p>
            <a:pPr lvl="0"/>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32" name="Platshållare för text 31"/>
          <p:cNvSpPr>
            <a:spLocks noGrp="1"/>
          </p:cNvSpPr>
          <p:nvPr>
            <p:ph type="body" sz="quarter" idx="14" hasCustomPrompt="1"/>
          </p:nvPr>
        </p:nvSpPr>
        <p:spPr>
          <a:xfrm>
            <a:off x="637117" y="1603393"/>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1"/>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24" name="Platshållare för text 23"/>
          <p:cNvSpPr>
            <a:spLocks noGrp="1"/>
          </p:cNvSpPr>
          <p:nvPr>
            <p:ph type="body" sz="quarter" idx="28" hasCustomPrompt="1"/>
          </p:nvPr>
        </p:nvSpPr>
        <p:spPr>
          <a:xfrm>
            <a:off x="636588" y="1624480"/>
            <a:ext cx="2833687" cy="872422"/>
          </a:xfrm>
        </p:spPr>
        <p:txBody>
          <a:bodyPr lIns="144000" tIns="72000" rIns="72000" bIns="72000"/>
          <a:lstStyle>
            <a:lvl1pPr marL="0" indent="0">
              <a:buNone/>
              <a:defRPr b="1"/>
            </a:lvl1pPr>
          </a:lstStyle>
          <a:p>
            <a:pPr lvl="0"/>
            <a:r>
              <a:rPr lang="sv-SE" dirty="0"/>
              <a:t>Rubrik</a:t>
            </a:r>
          </a:p>
        </p:txBody>
      </p:sp>
      <p:sp>
        <p:nvSpPr>
          <p:cNvPr id="35" name="Platshållare för text 13"/>
          <p:cNvSpPr>
            <a:spLocks noGrp="1"/>
          </p:cNvSpPr>
          <p:nvPr>
            <p:ph type="body" sz="quarter" idx="29" hasCustomPrompt="1"/>
          </p:nvPr>
        </p:nvSpPr>
        <p:spPr>
          <a:xfrm>
            <a:off x="3469493" y="2513124"/>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36" name="Platshållare för text 35"/>
          <p:cNvSpPr>
            <a:spLocks noGrp="1"/>
          </p:cNvSpPr>
          <p:nvPr>
            <p:ph type="body" sz="quarter" idx="30" hasCustomPrompt="1"/>
          </p:nvPr>
        </p:nvSpPr>
        <p:spPr>
          <a:xfrm>
            <a:off x="637117" y="2506635"/>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2"/>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37" name="Platshållare för text 23"/>
          <p:cNvSpPr>
            <a:spLocks noGrp="1"/>
          </p:cNvSpPr>
          <p:nvPr>
            <p:ph type="body" sz="quarter" idx="31" hasCustomPrompt="1"/>
          </p:nvPr>
        </p:nvSpPr>
        <p:spPr>
          <a:xfrm>
            <a:off x="636588" y="2527722"/>
            <a:ext cx="2833687" cy="872422"/>
          </a:xfrm>
        </p:spPr>
        <p:txBody>
          <a:bodyPr lIns="144000" tIns="72000" rIns="72000" bIns="72000"/>
          <a:lstStyle>
            <a:lvl1pPr marL="0" indent="0">
              <a:buNone/>
              <a:defRPr b="1"/>
            </a:lvl1pPr>
          </a:lstStyle>
          <a:p>
            <a:pPr lvl="0"/>
            <a:r>
              <a:rPr lang="sv-SE" dirty="0"/>
              <a:t>Rubrik</a:t>
            </a:r>
          </a:p>
        </p:txBody>
      </p:sp>
      <p:sp>
        <p:nvSpPr>
          <p:cNvPr id="38" name="Platshållare för text 13"/>
          <p:cNvSpPr>
            <a:spLocks noGrp="1"/>
          </p:cNvSpPr>
          <p:nvPr>
            <p:ph type="body" sz="quarter" idx="32" hasCustomPrompt="1"/>
          </p:nvPr>
        </p:nvSpPr>
        <p:spPr>
          <a:xfrm>
            <a:off x="3469493" y="3416366"/>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39" name="Platshållare för text 38"/>
          <p:cNvSpPr>
            <a:spLocks noGrp="1"/>
          </p:cNvSpPr>
          <p:nvPr>
            <p:ph type="body" sz="quarter" idx="33" hasCustomPrompt="1"/>
          </p:nvPr>
        </p:nvSpPr>
        <p:spPr>
          <a:xfrm>
            <a:off x="637117" y="3409877"/>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3"/>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40" name="Platshållare för text 23"/>
          <p:cNvSpPr>
            <a:spLocks noGrp="1"/>
          </p:cNvSpPr>
          <p:nvPr>
            <p:ph type="body" sz="quarter" idx="34" hasCustomPrompt="1"/>
          </p:nvPr>
        </p:nvSpPr>
        <p:spPr>
          <a:xfrm>
            <a:off x="636588" y="3430964"/>
            <a:ext cx="2833687" cy="872422"/>
          </a:xfrm>
        </p:spPr>
        <p:txBody>
          <a:bodyPr lIns="144000" tIns="72000" rIns="72000" bIns="72000"/>
          <a:lstStyle>
            <a:lvl1pPr marL="0" indent="0">
              <a:buNone/>
              <a:defRPr b="1"/>
            </a:lvl1pPr>
          </a:lstStyle>
          <a:p>
            <a:pPr lvl="0"/>
            <a:r>
              <a:rPr lang="sv-SE" dirty="0"/>
              <a:t>Rubrik</a:t>
            </a:r>
          </a:p>
        </p:txBody>
      </p:sp>
      <p:sp>
        <p:nvSpPr>
          <p:cNvPr id="41" name="Platshållare för text 13"/>
          <p:cNvSpPr>
            <a:spLocks noGrp="1"/>
          </p:cNvSpPr>
          <p:nvPr>
            <p:ph type="body" sz="quarter" idx="35" hasCustomPrompt="1"/>
          </p:nvPr>
        </p:nvSpPr>
        <p:spPr>
          <a:xfrm>
            <a:off x="3469493" y="4319608"/>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42" name="Platshållare för text 41"/>
          <p:cNvSpPr>
            <a:spLocks noGrp="1"/>
          </p:cNvSpPr>
          <p:nvPr>
            <p:ph type="body" sz="quarter" idx="36" hasCustomPrompt="1"/>
          </p:nvPr>
        </p:nvSpPr>
        <p:spPr>
          <a:xfrm>
            <a:off x="637117" y="4313119"/>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4"/>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43" name="Platshållare för text 23"/>
          <p:cNvSpPr>
            <a:spLocks noGrp="1"/>
          </p:cNvSpPr>
          <p:nvPr>
            <p:ph type="body" sz="quarter" idx="37" hasCustomPrompt="1"/>
          </p:nvPr>
        </p:nvSpPr>
        <p:spPr>
          <a:xfrm>
            <a:off x="636588" y="4334206"/>
            <a:ext cx="2833687" cy="872422"/>
          </a:xfrm>
        </p:spPr>
        <p:txBody>
          <a:bodyPr lIns="144000" tIns="72000" rIns="72000" bIns="72000"/>
          <a:lstStyle>
            <a:lvl1pPr marL="0" indent="0">
              <a:buNone/>
              <a:defRPr b="1"/>
            </a:lvl1pPr>
          </a:lstStyle>
          <a:p>
            <a:pPr lvl="0"/>
            <a:r>
              <a:rPr lang="sv-SE" dirty="0"/>
              <a:t>Rubrik</a:t>
            </a:r>
          </a:p>
        </p:txBody>
      </p:sp>
      <p:sp>
        <p:nvSpPr>
          <p:cNvPr id="44" name="Platshållare för text 13"/>
          <p:cNvSpPr>
            <a:spLocks noGrp="1"/>
          </p:cNvSpPr>
          <p:nvPr>
            <p:ph type="body" sz="quarter" idx="38" hasCustomPrompt="1"/>
          </p:nvPr>
        </p:nvSpPr>
        <p:spPr>
          <a:xfrm>
            <a:off x="3469493" y="5222852"/>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45" name="Platshållare för text 44"/>
          <p:cNvSpPr>
            <a:spLocks noGrp="1"/>
          </p:cNvSpPr>
          <p:nvPr>
            <p:ph type="body" sz="quarter" idx="39" hasCustomPrompt="1"/>
          </p:nvPr>
        </p:nvSpPr>
        <p:spPr>
          <a:xfrm>
            <a:off x="637117" y="5216363"/>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5"/>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46" name="Platshållare för text 23"/>
          <p:cNvSpPr>
            <a:spLocks noGrp="1"/>
          </p:cNvSpPr>
          <p:nvPr>
            <p:ph type="body" sz="quarter" idx="40" hasCustomPrompt="1"/>
          </p:nvPr>
        </p:nvSpPr>
        <p:spPr>
          <a:xfrm>
            <a:off x="636588" y="5237450"/>
            <a:ext cx="2833687" cy="872422"/>
          </a:xfrm>
        </p:spPr>
        <p:txBody>
          <a:bodyPr lIns="144000" tIns="72000" rIns="72000" bIns="72000"/>
          <a:lstStyle>
            <a:lvl1pPr marL="0" indent="0">
              <a:buNone/>
              <a:defRPr b="1"/>
            </a:lvl1pPr>
          </a:lstStyle>
          <a:p>
            <a:pPr lvl="0"/>
            <a:r>
              <a:rPr lang="sv-SE" dirty="0"/>
              <a:t>Rubrik</a:t>
            </a:r>
          </a:p>
        </p:txBody>
      </p:sp>
    </p:spTree>
    <p:extLst>
      <p:ext uri="{BB962C8B-B14F-4D97-AF65-F5344CB8AC3E}">
        <p14:creationId xmlns:p14="http://schemas.microsoft.com/office/powerpoint/2010/main" val="48711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unklista per kategori 1">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4415" y="1597025"/>
            <a:ext cx="5400000" cy="612000"/>
          </a:xfrm>
          <a:prstGeom prst="roundRect">
            <a:avLst>
              <a:gd name="adj" fmla="val 8180"/>
            </a:avLst>
          </a:prstGeom>
          <a:solidFill>
            <a:schemeClr val="accent1"/>
          </a:solidFill>
        </p:spPr>
        <p:txBody>
          <a:bodyPr lIns="108000" tIns="36000" rIns="36000" bIns="36000" anchor="ctr"/>
          <a:lstStyle>
            <a:lvl1pPr marL="0" indent="0" algn="l">
              <a:buNone/>
              <a:defRPr b="1"/>
            </a:lvl1pPr>
          </a:lstStyle>
          <a:p>
            <a:pPr lvl="0"/>
            <a:r>
              <a:rPr lang="sv-SE" dirty="0"/>
              <a:t>Område 1</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1">
              <a:lumMod val="20000"/>
              <a:lumOff val="80000"/>
            </a:schemeClr>
          </a:solidFill>
          <a:ln w="19050">
            <a:solidFill>
              <a:schemeClr val="accent1"/>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34430418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unklista per kategori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402554"/>
            <a:ext cx="5400000" cy="612000"/>
          </a:xfrm>
          <a:prstGeom prst="roundRect">
            <a:avLst>
              <a:gd name="adj" fmla="val 8180"/>
            </a:avLst>
          </a:prstGeom>
          <a:solidFill>
            <a:schemeClr val="accent2"/>
          </a:solidFill>
        </p:spPr>
        <p:txBody>
          <a:bodyPr lIns="108000" tIns="36000" rIns="36000" bIns="36000" anchor="ctr"/>
          <a:lstStyle>
            <a:lvl1pPr marL="0" indent="0" algn="l">
              <a:buNone/>
              <a:defRPr b="1"/>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2">
              <a:lumMod val="20000"/>
              <a:lumOff val="80000"/>
            </a:schemeClr>
          </a:solidFill>
          <a:ln w="19050">
            <a:solidFill>
              <a:schemeClr val="accent2"/>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15361953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unklista per kategori 3">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2884337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latshållare för text 13"/>
          <p:cNvSpPr>
            <a:spLocks noGrp="1"/>
          </p:cNvSpPr>
          <p:nvPr>
            <p:ph type="body" sz="quarter" idx="18" hasCustomPrompt="1"/>
          </p:nvPr>
        </p:nvSpPr>
        <p:spPr>
          <a:xfrm>
            <a:off x="624415" y="3208083"/>
            <a:ext cx="5400000" cy="612000"/>
          </a:xfrm>
          <a:prstGeom prst="roundRect">
            <a:avLst>
              <a:gd name="adj" fmla="val 8180"/>
            </a:avLst>
          </a:prstGeom>
          <a:solidFill>
            <a:schemeClr val="accent4"/>
          </a:solidFill>
        </p:spPr>
        <p:txBody>
          <a:bodyPr lIns="108000" tIns="36000" rIns="36000" bIns="36000" anchor="ctr"/>
          <a:lstStyle>
            <a:lvl1pPr marL="0" indent="0" algn="l">
              <a:buNone/>
              <a:defRPr b="1"/>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402554"/>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rgbClr val="E8F7FE"/>
          </a:solidFill>
          <a:ln w="19050">
            <a:solidFill>
              <a:schemeClr val="accent4"/>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2254728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unklista per kategori 4">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95891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latshållare för text 13"/>
          <p:cNvSpPr>
            <a:spLocks noGrp="1"/>
          </p:cNvSpPr>
          <p:nvPr>
            <p:ph type="body" sz="quarter" idx="19" hasCustomPrompt="1"/>
          </p:nvPr>
        </p:nvSpPr>
        <p:spPr>
          <a:xfrm>
            <a:off x="624415" y="3949211"/>
            <a:ext cx="5400000" cy="612000"/>
          </a:xfrm>
          <a:prstGeom prst="roundRect">
            <a:avLst>
              <a:gd name="adj" fmla="val 8180"/>
            </a:avLst>
          </a:prstGeom>
          <a:solidFill>
            <a:schemeClr val="accent3"/>
          </a:solidFill>
        </p:spPr>
        <p:txBody>
          <a:bodyPr lIns="108000" tIns="36000" rIns="36000" bIns="36000" anchor="ctr"/>
          <a:lstStyle>
            <a:lvl1pPr marL="0" indent="0" algn="l">
              <a:buNone/>
              <a:defRPr b="1"/>
            </a:lvl1pPr>
          </a:lstStyle>
          <a:p>
            <a:pPr lvl="0"/>
            <a:r>
              <a:rPr lang="sv-SE" dirty="0"/>
              <a:t>Område 4</a:t>
            </a:r>
          </a:p>
        </p:txBody>
      </p:sp>
      <p:sp>
        <p:nvSpPr>
          <p:cNvPr id="8" name="Platshållare för text 13"/>
          <p:cNvSpPr>
            <a:spLocks noGrp="1"/>
          </p:cNvSpPr>
          <p:nvPr>
            <p:ph type="body" sz="quarter" idx="18" hasCustomPrompt="1"/>
          </p:nvPr>
        </p:nvSpPr>
        <p:spPr>
          <a:xfrm>
            <a:off x="624415" y="3165149"/>
            <a:ext cx="5146070" cy="612000"/>
          </a:xfrm>
          <a:prstGeom prst="roundRect">
            <a:avLst>
              <a:gd name="adj" fmla="val 8180"/>
            </a:avLst>
          </a:prstGeom>
          <a:solidFill>
            <a:srgbClr val="E8F7FE"/>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381087"/>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rgbClr val="E1FFF4"/>
          </a:solidFill>
          <a:ln w="19050">
            <a:solidFill>
              <a:schemeClr val="accent3"/>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34444342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unklista per kategori 5">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62360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Platshållare för text 13"/>
          <p:cNvSpPr>
            <a:spLocks noGrp="1"/>
          </p:cNvSpPr>
          <p:nvPr>
            <p:ph type="body" sz="quarter" idx="20" hasCustomPrompt="1"/>
          </p:nvPr>
        </p:nvSpPr>
        <p:spPr>
          <a:xfrm>
            <a:off x="624415" y="4733273"/>
            <a:ext cx="5400000" cy="612000"/>
          </a:xfrm>
          <a:prstGeom prst="roundRect">
            <a:avLst>
              <a:gd name="adj" fmla="val 8180"/>
            </a:avLst>
          </a:prstGeom>
          <a:solidFill>
            <a:schemeClr val="accent5"/>
          </a:solidFill>
          <a:ln>
            <a:noFill/>
          </a:ln>
        </p:spPr>
        <p:txBody>
          <a:bodyPr lIns="108000" tIns="36000" rIns="36000" bIns="36000" anchor="ctr"/>
          <a:lstStyle>
            <a:lvl1pPr marL="0" indent="0" algn="l">
              <a:buNone/>
              <a:defRPr b="1"/>
            </a:lvl1pPr>
          </a:lstStyle>
          <a:p>
            <a:pPr lvl="0"/>
            <a:r>
              <a:rPr lang="sv-SE" dirty="0"/>
              <a:t>Område 5</a:t>
            </a:r>
          </a:p>
        </p:txBody>
      </p:sp>
      <p:sp>
        <p:nvSpPr>
          <p:cNvPr id="10" name="Platshållare för text 13"/>
          <p:cNvSpPr>
            <a:spLocks noGrp="1"/>
          </p:cNvSpPr>
          <p:nvPr>
            <p:ph type="body" sz="quarter" idx="19" hasCustomPrompt="1"/>
          </p:nvPr>
        </p:nvSpPr>
        <p:spPr>
          <a:xfrm>
            <a:off x="624415" y="3949211"/>
            <a:ext cx="5146070" cy="612000"/>
          </a:xfrm>
          <a:prstGeom prst="roundRect">
            <a:avLst>
              <a:gd name="adj" fmla="val 8180"/>
            </a:avLst>
          </a:prstGeom>
          <a:solidFill>
            <a:srgbClr val="E1FFF4"/>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4</a:t>
            </a:r>
          </a:p>
        </p:txBody>
      </p:sp>
      <p:sp>
        <p:nvSpPr>
          <p:cNvPr id="8" name="Platshållare för text 13"/>
          <p:cNvSpPr>
            <a:spLocks noGrp="1"/>
          </p:cNvSpPr>
          <p:nvPr>
            <p:ph type="body" sz="quarter" idx="18" hasCustomPrompt="1"/>
          </p:nvPr>
        </p:nvSpPr>
        <p:spPr>
          <a:xfrm>
            <a:off x="624415" y="3165149"/>
            <a:ext cx="5146070" cy="612000"/>
          </a:xfrm>
          <a:prstGeom prst="roundRect">
            <a:avLst>
              <a:gd name="adj" fmla="val 8180"/>
            </a:avLst>
          </a:prstGeom>
          <a:solidFill>
            <a:srgbClr val="E8F7FE"/>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381087"/>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5">
              <a:lumMod val="20000"/>
              <a:lumOff val="80000"/>
            </a:schemeClr>
          </a:solidFill>
          <a:ln w="19050">
            <a:solidFill>
              <a:schemeClr val="accent5"/>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18113537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unklista per kategori 6">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329897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Platshållare för text 13"/>
          <p:cNvSpPr>
            <a:spLocks noGrp="1"/>
          </p:cNvSpPr>
          <p:nvPr>
            <p:ph type="body" sz="quarter" idx="21" hasCustomPrompt="1"/>
          </p:nvPr>
        </p:nvSpPr>
        <p:spPr>
          <a:xfrm>
            <a:off x="624415" y="5517337"/>
            <a:ext cx="5400000" cy="612000"/>
          </a:xfrm>
          <a:prstGeom prst="roundRect">
            <a:avLst>
              <a:gd name="adj" fmla="val 8180"/>
            </a:avLst>
          </a:prstGeom>
          <a:solidFill>
            <a:schemeClr val="accent6"/>
          </a:solidFill>
          <a:ln>
            <a:noFill/>
          </a:ln>
        </p:spPr>
        <p:txBody>
          <a:bodyPr lIns="108000" tIns="36000" rIns="36000" bIns="36000" anchor="ctr"/>
          <a:lstStyle>
            <a:lvl1pPr marL="0" indent="0" algn="l">
              <a:buNone/>
              <a:defRPr b="1"/>
            </a:lvl1pPr>
          </a:lstStyle>
          <a:p>
            <a:pPr lvl="0"/>
            <a:r>
              <a:rPr lang="sv-SE" dirty="0"/>
              <a:t>Område 6</a:t>
            </a:r>
          </a:p>
        </p:txBody>
      </p:sp>
      <p:sp>
        <p:nvSpPr>
          <p:cNvPr id="11" name="Platshållare för text 13"/>
          <p:cNvSpPr>
            <a:spLocks noGrp="1"/>
          </p:cNvSpPr>
          <p:nvPr>
            <p:ph type="body" sz="quarter" idx="20" hasCustomPrompt="1"/>
          </p:nvPr>
        </p:nvSpPr>
        <p:spPr>
          <a:xfrm>
            <a:off x="624415" y="4733273"/>
            <a:ext cx="5146070" cy="612000"/>
          </a:xfrm>
          <a:prstGeom prst="roundRect">
            <a:avLst>
              <a:gd name="adj" fmla="val 8180"/>
            </a:avLst>
          </a:prstGeom>
          <a:solidFill>
            <a:schemeClr val="accent5">
              <a:lumMod val="20000"/>
              <a:lumOff val="80000"/>
            </a:schemeClr>
          </a:solidFill>
          <a:ln>
            <a:noFill/>
          </a:ln>
        </p:spPr>
        <p:txBody>
          <a:bodyPr lIns="108000" tIns="36000" rIns="36000" bIns="36000" anchor="ctr"/>
          <a:lstStyle>
            <a:lvl1pPr marL="0" indent="0" algn="l">
              <a:buNone/>
              <a:defRPr b="1">
                <a:solidFill>
                  <a:schemeClr val="bg1">
                    <a:lumMod val="50000"/>
                  </a:schemeClr>
                </a:solidFill>
              </a:defRPr>
            </a:lvl1pPr>
          </a:lstStyle>
          <a:p>
            <a:pPr lvl="0"/>
            <a:r>
              <a:rPr lang="sv-SE" dirty="0"/>
              <a:t>Område 5</a:t>
            </a:r>
          </a:p>
        </p:txBody>
      </p:sp>
      <p:sp>
        <p:nvSpPr>
          <p:cNvPr id="10" name="Platshållare för text 13"/>
          <p:cNvSpPr>
            <a:spLocks noGrp="1"/>
          </p:cNvSpPr>
          <p:nvPr>
            <p:ph type="body" sz="quarter" idx="19" hasCustomPrompt="1"/>
          </p:nvPr>
        </p:nvSpPr>
        <p:spPr>
          <a:xfrm>
            <a:off x="624415" y="3949211"/>
            <a:ext cx="5146070" cy="612000"/>
          </a:xfrm>
          <a:prstGeom prst="roundRect">
            <a:avLst>
              <a:gd name="adj" fmla="val 8180"/>
            </a:avLst>
          </a:prstGeom>
          <a:solidFill>
            <a:srgbClr val="E1FFF4"/>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4</a:t>
            </a:r>
          </a:p>
        </p:txBody>
      </p:sp>
      <p:sp>
        <p:nvSpPr>
          <p:cNvPr id="8" name="Platshållare för text 13"/>
          <p:cNvSpPr>
            <a:spLocks noGrp="1"/>
          </p:cNvSpPr>
          <p:nvPr>
            <p:ph type="body" sz="quarter" idx="18" hasCustomPrompt="1"/>
          </p:nvPr>
        </p:nvSpPr>
        <p:spPr>
          <a:xfrm>
            <a:off x="624415" y="3165149"/>
            <a:ext cx="5146070" cy="612000"/>
          </a:xfrm>
          <a:prstGeom prst="roundRect">
            <a:avLst>
              <a:gd name="adj" fmla="val 8180"/>
            </a:avLst>
          </a:prstGeom>
          <a:solidFill>
            <a:srgbClr val="E8F7FE"/>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381087"/>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6">
              <a:lumMod val="20000"/>
              <a:lumOff val="80000"/>
            </a:schemeClr>
          </a:solidFill>
          <a:ln w="19050">
            <a:solidFill>
              <a:schemeClr val="accent6"/>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25458626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rocess med 3 aktivitet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103292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11"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1" name="Platshållare för text 6"/>
          <p:cNvSpPr>
            <a:spLocks noGrp="1"/>
          </p:cNvSpPr>
          <p:nvPr>
            <p:ph type="body" sz="quarter" idx="20" hasCustomPrompt="1"/>
          </p:nvPr>
        </p:nvSpPr>
        <p:spPr>
          <a:xfrm>
            <a:off x="7914257" y="1589088"/>
            <a:ext cx="3675537"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624418" y="1589088"/>
            <a:ext cx="3675537"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4269338" y="1589088"/>
            <a:ext cx="3675537"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624417" y="2447926"/>
            <a:ext cx="3508345" cy="3724275"/>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4261686" y="2447926"/>
            <a:ext cx="3508345" cy="3724275"/>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7914257" y="2447926"/>
            <a:ext cx="3508345" cy="3724275"/>
          </a:xfrm>
        </p:spPr>
        <p:txBody>
          <a:bodyPr/>
          <a:lstStyle>
            <a:lvl1pPr>
              <a:defRPr/>
            </a:lvl1pPr>
          </a:lstStyle>
          <a:p>
            <a:pPr lvl="0"/>
            <a:r>
              <a:rPr lang="sv-SE" dirty="0"/>
              <a:t>Text</a:t>
            </a:r>
          </a:p>
        </p:txBody>
      </p:sp>
    </p:spTree>
    <p:extLst>
      <p:ext uri="{BB962C8B-B14F-4D97-AF65-F5344CB8AC3E}">
        <p14:creationId xmlns:p14="http://schemas.microsoft.com/office/powerpoint/2010/main" val="36922782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rocess med 3 aktiviteter &amp; rubrik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4280766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435"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1" name="Platshållare för text 6"/>
          <p:cNvSpPr>
            <a:spLocks noGrp="1"/>
          </p:cNvSpPr>
          <p:nvPr>
            <p:ph type="body" sz="quarter" idx="20" hasCustomPrompt="1"/>
          </p:nvPr>
        </p:nvSpPr>
        <p:spPr>
          <a:xfrm>
            <a:off x="8473823" y="1589088"/>
            <a:ext cx="3115971"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1910173" y="1589088"/>
            <a:ext cx="3115971"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5191998" y="1589088"/>
            <a:ext cx="3115971"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1917578" y="2447927"/>
            <a:ext cx="2974232" cy="2434792"/>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5189087" y="2447927"/>
            <a:ext cx="2974232" cy="2434792"/>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8481228" y="2447927"/>
            <a:ext cx="2974232" cy="2434792"/>
          </a:xfrm>
        </p:spPr>
        <p:txBody>
          <a:bodyPr/>
          <a:lstStyle>
            <a:lvl1pPr>
              <a:defRPr/>
            </a:lvl1pPr>
          </a:lstStyle>
          <a:p>
            <a:pPr lvl="0"/>
            <a:r>
              <a:rPr lang="sv-SE" dirty="0"/>
              <a:t>Text</a:t>
            </a:r>
          </a:p>
        </p:txBody>
      </p:sp>
      <p:sp>
        <p:nvSpPr>
          <p:cNvPr id="12" name="Platshållare för text 12"/>
          <p:cNvSpPr>
            <a:spLocks noGrp="1"/>
          </p:cNvSpPr>
          <p:nvPr>
            <p:ph type="body" sz="quarter" idx="21" hasCustomPrompt="1"/>
          </p:nvPr>
        </p:nvSpPr>
        <p:spPr>
          <a:xfrm>
            <a:off x="623889" y="2447927"/>
            <a:ext cx="1080624" cy="2434792"/>
          </a:xfrm>
        </p:spPr>
        <p:txBody>
          <a:bodyPr/>
          <a:lstStyle>
            <a:lvl1pPr marL="0" indent="0">
              <a:buNone/>
              <a:defRPr b="1" baseline="0"/>
            </a:lvl1pPr>
          </a:lstStyle>
          <a:p>
            <a:pPr lvl="0"/>
            <a:r>
              <a:rPr lang="sv-SE" dirty="0"/>
              <a:t>Rubrik 1</a:t>
            </a:r>
          </a:p>
        </p:txBody>
      </p:sp>
      <p:sp>
        <p:nvSpPr>
          <p:cNvPr id="19" name="Platshållare för text 12"/>
          <p:cNvSpPr>
            <a:spLocks noGrp="1"/>
          </p:cNvSpPr>
          <p:nvPr>
            <p:ph type="body" sz="quarter" idx="22" hasCustomPrompt="1"/>
          </p:nvPr>
        </p:nvSpPr>
        <p:spPr>
          <a:xfrm>
            <a:off x="1917578" y="5030805"/>
            <a:ext cx="2974232" cy="1098534"/>
          </a:xfrm>
        </p:spPr>
        <p:txBody>
          <a:bodyPr/>
          <a:lstStyle>
            <a:lvl1pPr>
              <a:defRPr/>
            </a:lvl1pPr>
          </a:lstStyle>
          <a:p>
            <a:pPr lvl="0"/>
            <a:r>
              <a:rPr lang="sv-SE" dirty="0"/>
              <a:t>Text</a:t>
            </a:r>
          </a:p>
        </p:txBody>
      </p:sp>
      <p:sp>
        <p:nvSpPr>
          <p:cNvPr id="20" name="Platshållare för text 12"/>
          <p:cNvSpPr>
            <a:spLocks noGrp="1"/>
          </p:cNvSpPr>
          <p:nvPr>
            <p:ph type="body" sz="quarter" idx="23" hasCustomPrompt="1"/>
          </p:nvPr>
        </p:nvSpPr>
        <p:spPr>
          <a:xfrm>
            <a:off x="5189087" y="5030805"/>
            <a:ext cx="2974232" cy="1098534"/>
          </a:xfrm>
        </p:spPr>
        <p:txBody>
          <a:bodyPr/>
          <a:lstStyle>
            <a:lvl1pPr>
              <a:defRPr/>
            </a:lvl1pPr>
          </a:lstStyle>
          <a:p>
            <a:pPr lvl="0"/>
            <a:r>
              <a:rPr lang="sv-SE" dirty="0"/>
              <a:t>Text</a:t>
            </a:r>
          </a:p>
        </p:txBody>
      </p:sp>
      <p:sp>
        <p:nvSpPr>
          <p:cNvPr id="21" name="Platshållare för text 12"/>
          <p:cNvSpPr>
            <a:spLocks noGrp="1"/>
          </p:cNvSpPr>
          <p:nvPr>
            <p:ph type="body" sz="quarter" idx="24" hasCustomPrompt="1"/>
          </p:nvPr>
        </p:nvSpPr>
        <p:spPr>
          <a:xfrm>
            <a:off x="8481228" y="5030805"/>
            <a:ext cx="2974232" cy="1098534"/>
          </a:xfrm>
        </p:spPr>
        <p:txBody>
          <a:bodyPr/>
          <a:lstStyle>
            <a:lvl1pPr>
              <a:defRPr/>
            </a:lvl1pPr>
          </a:lstStyle>
          <a:p>
            <a:pPr lvl="0"/>
            <a:r>
              <a:rPr lang="sv-SE" dirty="0"/>
              <a:t>Text</a:t>
            </a:r>
          </a:p>
        </p:txBody>
      </p:sp>
      <p:sp>
        <p:nvSpPr>
          <p:cNvPr id="22" name="Platshållare för text 12"/>
          <p:cNvSpPr>
            <a:spLocks noGrp="1"/>
          </p:cNvSpPr>
          <p:nvPr>
            <p:ph type="body" sz="quarter" idx="25" hasCustomPrompt="1"/>
          </p:nvPr>
        </p:nvSpPr>
        <p:spPr>
          <a:xfrm>
            <a:off x="623889" y="5030805"/>
            <a:ext cx="1080624" cy="1098534"/>
          </a:xfrm>
        </p:spPr>
        <p:txBody>
          <a:bodyPr/>
          <a:lstStyle>
            <a:lvl1pPr marL="0" indent="0">
              <a:buNone/>
              <a:defRPr b="1"/>
            </a:lvl1pPr>
          </a:lstStyle>
          <a:p>
            <a:pPr lvl="0"/>
            <a:r>
              <a:rPr lang="sv-SE" dirty="0"/>
              <a:t>Rubrik 2</a:t>
            </a:r>
          </a:p>
        </p:txBody>
      </p:sp>
    </p:spTree>
    <p:extLst>
      <p:ext uri="{BB962C8B-B14F-4D97-AF65-F5344CB8AC3E}">
        <p14:creationId xmlns:p14="http://schemas.microsoft.com/office/powerpoint/2010/main" val="41625556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ocess med 4 aktiviteter">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556857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459" name="think-cell Slide" r:id="rId4" imgW="344" imgH="344" progId="TCLayout.ActiveDocument.1">
                  <p:embed/>
                </p:oleObj>
              </mc:Choice>
              <mc:Fallback>
                <p:oleObj name="think-cell Slide" r:id="rId4" imgW="344" imgH="344" progId="TCLayout.ActiveDocument.1">
                  <p:embed/>
                  <p:pic>
                    <p:nvPicPr>
                      <p:cNvPr id="6" name="Objekt 5"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0" name="Platshållare för text 6"/>
          <p:cNvSpPr>
            <a:spLocks noGrp="1"/>
          </p:cNvSpPr>
          <p:nvPr>
            <p:ph type="body" sz="quarter" idx="22" hasCustomPrompt="1"/>
          </p:nvPr>
        </p:nvSpPr>
        <p:spPr>
          <a:xfrm>
            <a:off x="8870400" y="1608175"/>
            <a:ext cx="2712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4</a:t>
            </a:r>
          </a:p>
        </p:txBody>
      </p:sp>
      <p:sp>
        <p:nvSpPr>
          <p:cNvPr id="19" name="Platshållare för text 6"/>
          <p:cNvSpPr>
            <a:spLocks noGrp="1"/>
          </p:cNvSpPr>
          <p:nvPr>
            <p:ph type="body" sz="quarter" idx="21" hasCustomPrompt="1"/>
          </p:nvPr>
        </p:nvSpPr>
        <p:spPr>
          <a:xfrm>
            <a:off x="6121739" y="1608175"/>
            <a:ext cx="2712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624419" y="1608175"/>
            <a:ext cx="2712000"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3373079" y="1608175"/>
            <a:ext cx="2712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624417" y="2447926"/>
            <a:ext cx="2552201" cy="3724275"/>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3373077" y="2447926"/>
            <a:ext cx="2552201" cy="3724275"/>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6121738" y="2447926"/>
            <a:ext cx="2552201" cy="3724275"/>
          </a:xfrm>
        </p:spPr>
        <p:txBody>
          <a:bodyPr/>
          <a:lstStyle>
            <a:lvl1pPr>
              <a:defRPr/>
            </a:lvl1pPr>
          </a:lstStyle>
          <a:p>
            <a:pPr lvl="0"/>
            <a:r>
              <a:rPr lang="sv-SE" dirty="0"/>
              <a:t>Text</a:t>
            </a:r>
          </a:p>
        </p:txBody>
      </p:sp>
      <p:sp>
        <p:nvSpPr>
          <p:cNvPr id="17" name="Platshållare för text 12"/>
          <p:cNvSpPr>
            <a:spLocks noGrp="1"/>
          </p:cNvSpPr>
          <p:nvPr>
            <p:ph type="body" sz="quarter" idx="20" hasCustomPrompt="1"/>
          </p:nvPr>
        </p:nvSpPr>
        <p:spPr>
          <a:xfrm>
            <a:off x="8870400" y="2447926"/>
            <a:ext cx="2552201" cy="3724275"/>
          </a:xfrm>
        </p:spPr>
        <p:txBody>
          <a:bodyPr/>
          <a:lstStyle>
            <a:lvl1pPr>
              <a:defRPr/>
            </a:lvl1pPr>
          </a:lstStyle>
          <a:p>
            <a:pPr lvl="0"/>
            <a:r>
              <a:rPr lang="sv-SE" dirty="0"/>
              <a:t>Text</a:t>
            </a:r>
          </a:p>
        </p:txBody>
      </p:sp>
    </p:spTree>
    <p:extLst>
      <p:ext uri="{BB962C8B-B14F-4D97-AF65-F5344CB8AC3E}">
        <p14:creationId xmlns:p14="http://schemas.microsoft.com/office/powerpoint/2010/main" val="40860467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rocess med 5 aktivitet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80617980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483"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3" name="Platshållare för text 6"/>
          <p:cNvSpPr>
            <a:spLocks noGrp="1"/>
          </p:cNvSpPr>
          <p:nvPr>
            <p:ph type="body" sz="quarter" idx="24" hasCustomPrompt="1"/>
          </p:nvPr>
        </p:nvSpPr>
        <p:spPr>
          <a:xfrm>
            <a:off x="9422400"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5</a:t>
            </a:r>
          </a:p>
        </p:txBody>
      </p:sp>
      <p:sp>
        <p:nvSpPr>
          <p:cNvPr id="19" name="Platshållare för text 6"/>
          <p:cNvSpPr>
            <a:spLocks noGrp="1"/>
          </p:cNvSpPr>
          <p:nvPr>
            <p:ph type="body" sz="quarter" idx="22" hasCustomPrompt="1"/>
          </p:nvPr>
        </p:nvSpPr>
        <p:spPr>
          <a:xfrm>
            <a:off x="5023411"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2" name="Platshållare för text 6"/>
          <p:cNvSpPr>
            <a:spLocks noGrp="1"/>
          </p:cNvSpPr>
          <p:nvPr>
            <p:ph type="body" sz="quarter" idx="23" hasCustomPrompt="1"/>
          </p:nvPr>
        </p:nvSpPr>
        <p:spPr>
          <a:xfrm>
            <a:off x="7222907"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4</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624419" y="1602806"/>
            <a:ext cx="2160000"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2823915"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624417" y="2447926"/>
            <a:ext cx="1979083" cy="3724275"/>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2823915" y="2447926"/>
            <a:ext cx="1979083" cy="3724275"/>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5023411" y="2447926"/>
            <a:ext cx="1979083" cy="3724275"/>
          </a:xfrm>
        </p:spPr>
        <p:txBody>
          <a:bodyPr/>
          <a:lstStyle>
            <a:lvl1pPr>
              <a:defRPr/>
            </a:lvl1pPr>
          </a:lstStyle>
          <a:p>
            <a:pPr lvl="0"/>
            <a:r>
              <a:rPr lang="sv-SE" dirty="0"/>
              <a:t>Text</a:t>
            </a:r>
          </a:p>
        </p:txBody>
      </p:sp>
      <p:sp>
        <p:nvSpPr>
          <p:cNvPr id="17" name="Platshållare för text 12"/>
          <p:cNvSpPr>
            <a:spLocks noGrp="1"/>
          </p:cNvSpPr>
          <p:nvPr>
            <p:ph type="body" sz="quarter" idx="20" hasCustomPrompt="1"/>
          </p:nvPr>
        </p:nvSpPr>
        <p:spPr>
          <a:xfrm>
            <a:off x="7222907" y="2447926"/>
            <a:ext cx="1979083" cy="3724275"/>
          </a:xfrm>
        </p:spPr>
        <p:txBody>
          <a:bodyPr/>
          <a:lstStyle>
            <a:lvl1pPr>
              <a:defRPr/>
            </a:lvl1pPr>
          </a:lstStyle>
          <a:p>
            <a:pPr lvl="0"/>
            <a:r>
              <a:rPr lang="sv-SE" dirty="0"/>
              <a:t>Text</a:t>
            </a:r>
          </a:p>
        </p:txBody>
      </p:sp>
      <p:sp>
        <p:nvSpPr>
          <p:cNvPr id="18" name="Platshållare för text 12"/>
          <p:cNvSpPr>
            <a:spLocks noGrp="1"/>
          </p:cNvSpPr>
          <p:nvPr>
            <p:ph type="body" sz="quarter" idx="21" hasCustomPrompt="1"/>
          </p:nvPr>
        </p:nvSpPr>
        <p:spPr>
          <a:xfrm>
            <a:off x="9422400" y="2447926"/>
            <a:ext cx="1979083" cy="3724275"/>
          </a:xfrm>
        </p:spPr>
        <p:txBody>
          <a:bodyPr/>
          <a:lstStyle>
            <a:lvl1pPr>
              <a:defRPr/>
            </a:lvl1pPr>
          </a:lstStyle>
          <a:p>
            <a:pPr lvl="0"/>
            <a:r>
              <a:rPr lang="sv-SE" dirty="0"/>
              <a:t>Text</a:t>
            </a:r>
          </a:p>
        </p:txBody>
      </p:sp>
    </p:spTree>
    <p:extLst>
      <p:ext uri="{BB962C8B-B14F-4D97-AF65-F5344CB8AC3E}">
        <p14:creationId xmlns:p14="http://schemas.microsoft.com/office/powerpoint/2010/main" val="115258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ekommendation till en mottaga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0302526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07" name="think-cell Slide" r:id="rId4" imgW="344" imgH="344" progId="TCLayout.ActiveDocument.1">
                  <p:embed/>
                </p:oleObj>
              </mc:Choice>
              <mc:Fallback>
                <p:oleObj name="think-cell Slide" r:id="rId4" imgW="344" imgH="344"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Platshållare för text 13"/>
          <p:cNvSpPr>
            <a:spLocks noGrp="1"/>
          </p:cNvSpPr>
          <p:nvPr>
            <p:ph type="body" sz="quarter" idx="23" hasCustomPrompt="1"/>
          </p:nvPr>
        </p:nvSpPr>
        <p:spPr>
          <a:xfrm>
            <a:off x="947584" y="1600200"/>
            <a:ext cx="10620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Mottagare</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624417" y="2068200"/>
            <a:ext cx="10943168" cy="4057964"/>
          </a:xfrm>
        </p:spPr>
        <p:txBody>
          <a:bodyPr vert="horz" lIns="72000" tIns="72000" rIns="72000" bIns="0" rtlCol="0">
            <a:normAutofit/>
          </a:bodyPr>
          <a:lstStyle>
            <a:lvl1pPr marL="342900" indent="-342900">
              <a:buClr>
                <a:schemeClr val="accent1"/>
              </a:buClr>
              <a:buFont typeface="Wingdings 3" panose="05040102010807070707" pitchFamily="18" charset="2"/>
              <a:buChar char="u"/>
              <a:defRPr lang="sv-SE" smtClean="0"/>
            </a:lvl1pPr>
            <a:lvl2pPr marL="706438" indent="-346075">
              <a:buFont typeface="Arial" panose="020B0604020202020204" pitchFamily="34" charset="0"/>
              <a:buChar char="•"/>
              <a:defRPr lang="sv-SE" smtClean="0"/>
            </a:lvl2pPr>
            <a:lvl3pPr marL="1081088" indent="-360363">
              <a:buFont typeface="Arial" panose="020B0604020202020204" pitchFamily="34" charset="0"/>
              <a:buChar char="•"/>
              <a:defRPr lang="sv-SE" smtClean="0"/>
            </a:lvl3pPr>
            <a:lvl4pPr marL="1454150" indent="-360363">
              <a:buFont typeface="Arial" panose="020B0604020202020204" pitchFamily="34" charset="0"/>
              <a:buChar char="•"/>
              <a:defRPr lang="sv-SE" smtClean="0"/>
            </a:lvl4pPr>
            <a:lvl5pPr marL="1801813" indent="-347663">
              <a:buFont typeface="Arial" panose="020B0604020202020204" pitchFamily="34" charset="0"/>
              <a:buChar char="•"/>
              <a:defRPr lang="sv-SE"/>
            </a:lvl5pPr>
          </a:lstStyle>
          <a:p>
            <a:pPr lvl="0"/>
            <a:r>
              <a:rPr lang="sv-SE" dirty="0"/>
              <a:t>Klicka här för att ändra format på bakgrundstexten</a:t>
            </a:r>
          </a:p>
          <a:p>
            <a:pPr lvl="1"/>
            <a:r>
              <a:rPr lang="sv-SE" dirty="0"/>
              <a:t>Nivå två</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0" name="Platshållare för text 9"/>
          <p:cNvSpPr>
            <a:spLocks noGrp="1"/>
          </p:cNvSpPr>
          <p:nvPr>
            <p:ph type="body" sz="quarter" idx="18" hasCustomPrompt="1"/>
          </p:nvPr>
        </p:nvSpPr>
        <p:spPr>
          <a:xfrm>
            <a:off x="609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Tree>
    <p:extLst>
      <p:ext uri="{BB962C8B-B14F-4D97-AF65-F5344CB8AC3E}">
        <p14:creationId xmlns:p14="http://schemas.microsoft.com/office/powerpoint/2010/main" val="1117209967"/>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ekommendation till två mottagare 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23607456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31" name="think-cell Slide" r:id="rId4" imgW="344" imgH="344" progId="TCLayout.ActiveDocument.1">
                  <p:embed/>
                </p:oleObj>
              </mc:Choice>
              <mc:Fallback>
                <p:oleObj name="think-cell Slide" r:id="rId4" imgW="344" imgH="344"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3" name="Platshållare för text 13"/>
          <p:cNvSpPr>
            <a:spLocks noGrp="1"/>
          </p:cNvSpPr>
          <p:nvPr>
            <p:ph type="body" sz="quarter" idx="28" hasCustomPrompt="1"/>
          </p:nvPr>
        </p:nvSpPr>
        <p:spPr>
          <a:xfrm>
            <a:off x="6527584" y="1600200"/>
            <a:ext cx="5040000" cy="468000"/>
          </a:xfrm>
          <a:prstGeom prst="roundRect">
            <a:avLst>
              <a:gd name="adj" fmla="val 11849"/>
            </a:avLst>
          </a:prstGeom>
          <a:solidFill>
            <a:schemeClr val="bg1">
              <a:lumMod val="85000"/>
            </a:schemeClr>
          </a:solidFill>
        </p:spPr>
        <p:txBody>
          <a:bodyPr lIns="252000" tIns="72000" rIns="72000" bIns="72000" anchor="ctr">
            <a:noAutofit/>
          </a:bodyPr>
          <a:lstStyle>
            <a:lvl1pPr marL="0" indent="0" algn="l">
              <a:buNone/>
              <a:defRPr sz="1800" b="1">
                <a:solidFill>
                  <a:schemeClr val="tx1">
                    <a:lumMod val="50000"/>
                    <a:lumOff val="50000"/>
                  </a:schemeClr>
                </a:solidFill>
              </a:defRPr>
            </a:lvl1pPr>
          </a:lstStyle>
          <a:p>
            <a:pPr lvl="0"/>
            <a:r>
              <a:rPr lang="sv-SE" dirty="0"/>
              <a:t>Mottagare 2</a:t>
            </a:r>
          </a:p>
        </p:txBody>
      </p:sp>
      <p:sp>
        <p:nvSpPr>
          <p:cNvPr id="22" name="Platshållare för text 13"/>
          <p:cNvSpPr>
            <a:spLocks noGrp="1"/>
          </p:cNvSpPr>
          <p:nvPr>
            <p:ph type="body" sz="quarter" idx="27" hasCustomPrompt="1"/>
          </p:nvPr>
        </p:nvSpPr>
        <p:spPr>
          <a:xfrm>
            <a:off x="926599" y="1600200"/>
            <a:ext cx="5040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Mottagare 1</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624417" y="2068200"/>
            <a:ext cx="10943168" cy="4057964"/>
          </a:xfrm>
        </p:spPr>
        <p:txBody>
          <a:bodyPr vert="horz" lIns="72000" tIns="72000" rIns="72000" bIns="0" rtlCol="0">
            <a:normAutofit/>
          </a:bodyPr>
          <a:lstStyle>
            <a:lvl1pPr marL="342900" indent="-342900">
              <a:buClr>
                <a:schemeClr val="accent1"/>
              </a:buClr>
              <a:buFont typeface="Wingdings 3" panose="05040102010807070707" pitchFamily="18" charset="2"/>
              <a:buChar char="u"/>
              <a:defRPr lang="sv-SE" smtClean="0"/>
            </a:lvl1pPr>
            <a:lvl2pPr marL="706438" indent="-346075">
              <a:buFont typeface="Arial" panose="020B0604020202020204" pitchFamily="34" charset="0"/>
              <a:buChar char="•"/>
              <a:defRPr lang="sv-SE" smtClean="0"/>
            </a:lvl2pPr>
            <a:lvl3pPr marL="1081088" indent="-360363">
              <a:buFont typeface="Arial" panose="020B0604020202020204" pitchFamily="34" charset="0"/>
              <a:buChar char="•"/>
              <a:defRPr lang="sv-SE" smtClean="0"/>
            </a:lvl3pPr>
            <a:lvl4pPr marL="1454150" indent="-360363">
              <a:buFont typeface="Arial" panose="020B0604020202020204" pitchFamily="34" charset="0"/>
              <a:buChar char="•"/>
              <a:defRPr lang="sv-SE" smtClean="0"/>
            </a:lvl4pPr>
            <a:lvl5pPr marL="1801813" indent="-347663">
              <a:buFont typeface="Arial" panose="020B0604020202020204" pitchFamily="34" charset="0"/>
              <a:buChar char="•"/>
              <a:defRPr lang="sv-SE"/>
            </a:lvl5pPr>
          </a:lstStyle>
          <a:p>
            <a:pPr lvl="0"/>
            <a:r>
              <a:rPr lang="sv-SE" dirty="0"/>
              <a:t>Klicka här för att ändra format på bakgrundstexten</a:t>
            </a:r>
          </a:p>
          <a:p>
            <a:pPr lvl="1"/>
            <a:r>
              <a:rPr lang="sv-SE" dirty="0"/>
              <a:t>Nivå två</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8" name="Platshållare för text 9"/>
          <p:cNvSpPr>
            <a:spLocks noGrp="1"/>
          </p:cNvSpPr>
          <p:nvPr>
            <p:ph type="body" sz="quarter" idx="23" hasCustomPrompt="1"/>
          </p:nvPr>
        </p:nvSpPr>
        <p:spPr>
          <a:xfrm>
            <a:off x="609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
        <p:nvSpPr>
          <p:cNvPr id="20" name="Platshållare för text 9"/>
          <p:cNvSpPr>
            <a:spLocks noGrp="1"/>
          </p:cNvSpPr>
          <p:nvPr>
            <p:ph type="body" sz="quarter" idx="25" hasCustomPrompt="1"/>
          </p:nvPr>
        </p:nvSpPr>
        <p:spPr>
          <a:xfrm>
            <a:off x="6210585" y="1600200"/>
            <a:ext cx="468000" cy="468000"/>
          </a:xfrm>
          <a:prstGeom prst="ellipse">
            <a:avLst/>
          </a:prstGeom>
          <a:solidFill>
            <a:schemeClr val="bg1">
              <a:lumMod val="85000"/>
            </a:schemeClr>
          </a:solidFill>
          <a:ln w="19050">
            <a:solidFill>
              <a:schemeClr val="bg1"/>
            </a:solidFill>
          </a:ln>
        </p:spPr>
        <p:txBody>
          <a:bodyPr anchor="ctr">
            <a:noAutofit/>
          </a:bodyPr>
          <a:lstStyle>
            <a:lvl1pPr marL="0" indent="0" algn="ctr">
              <a:buNone/>
              <a:defRPr sz="1800" b="1">
                <a:solidFill>
                  <a:schemeClr val="tx1">
                    <a:lumMod val="50000"/>
                    <a:lumOff val="50000"/>
                  </a:schemeClr>
                </a:solidFill>
              </a:defRPr>
            </a:lvl1pPr>
          </a:lstStyle>
          <a:p>
            <a:pPr lvl="0"/>
            <a:r>
              <a:rPr lang="sv-SE" dirty="0"/>
              <a:t> </a:t>
            </a:r>
          </a:p>
        </p:txBody>
      </p:sp>
    </p:spTree>
    <p:extLst>
      <p:ext uri="{BB962C8B-B14F-4D97-AF65-F5344CB8AC3E}">
        <p14:creationId xmlns:p14="http://schemas.microsoft.com/office/powerpoint/2010/main" val="1132043904"/>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ekommendation till två mottagare 2">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17288595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555" name="think-cell Slide" r:id="rId4" imgW="344" imgH="344" progId="TCLayout.ActiveDocument.1">
                  <p:embed/>
                </p:oleObj>
              </mc:Choice>
              <mc:Fallback>
                <p:oleObj name="think-cell Slide" r:id="rId4" imgW="344" imgH="344"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1" name="Platshållare för text 13"/>
          <p:cNvSpPr>
            <a:spLocks noGrp="1"/>
          </p:cNvSpPr>
          <p:nvPr>
            <p:ph type="body" sz="quarter" idx="26" hasCustomPrompt="1"/>
          </p:nvPr>
        </p:nvSpPr>
        <p:spPr>
          <a:xfrm>
            <a:off x="6532877" y="1600200"/>
            <a:ext cx="5040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Mottagare 2</a:t>
            </a:r>
          </a:p>
        </p:txBody>
      </p:sp>
      <p:sp>
        <p:nvSpPr>
          <p:cNvPr id="12" name="Platshållare för text 13"/>
          <p:cNvSpPr>
            <a:spLocks noGrp="1"/>
          </p:cNvSpPr>
          <p:nvPr>
            <p:ph type="body" sz="quarter" idx="27" hasCustomPrompt="1"/>
          </p:nvPr>
        </p:nvSpPr>
        <p:spPr>
          <a:xfrm>
            <a:off x="931892" y="1600200"/>
            <a:ext cx="5040000" cy="468000"/>
          </a:xfrm>
          <a:prstGeom prst="roundRect">
            <a:avLst>
              <a:gd name="adj" fmla="val 11849"/>
            </a:avLst>
          </a:prstGeom>
          <a:solidFill>
            <a:schemeClr val="bg1">
              <a:lumMod val="85000"/>
            </a:schemeClr>
          </a:solidFill>
        </p:spPr>
        <p:txBody>
          <a:bodyPr lIns="252000" tIns="72000" rIns="72000" bIns="72000" anchor="ctr">
            <a:noAutofit/>
          </a:bodyPr>
          <a:lstStyle>
            <a:lvl1pPr marL="0" indent="0" algn="l">
              <a:buNone/>
              <a:defRPr sz="1800" b="1" baseline="0">
                <a:solidFill>
                  <a:schemeClr val="tx1">
                    <a:lumMod val="50000"/>
                    <a:lumOff val="50000"/>
                  </a:schemeClr>
                </a:solidFill>
              </a:defRPr>
            </a:lvl1pPr>
          </a:lstStyle>
          <a:p>
            <a:pPr lvl="0"/>
            <a:r>
              <a:rPr lang="sv-SE" dirty="0"/>
              <a:t>Mottagare 1</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624417" y="2068200"/>
            <a:ext cx="10943168" cy="4057964"/>
          </a:xfrm>
        </p:spPr>
        <p:txBody>
          <a:bodyPr vert="horz" lIns="72000" tIns="72000" rIns="72000" bIns="0" rtlCol="0">
            <a:normAutofit/>
          </a:bodyPr>
          <a:lstStyle>
            <a:lvl1pPr marL="342900" indent="-342900">
              <a:buClr>
                <a:schemeClr val="accent1"/>
              </a:buClr>
              <a:buFont typeface="Wingdings 3" panose="05040102010807070707" pitchFamily="18" charset="2"/>
              <a:buChar char="u"/>
              <a:defRPr lang="sv-SE" smtClean="0"/>
            </a:lvl1pPr>
            <a:lvl2pPr marL="706438" indent="-346075">
              <a:buFont typeface="Arial" panose="020B0604020202020204" pitchFamily="34" charset="0"/>
              <a:buChar char="•"/>
              <a:defRPr lang="sv-SE" smtClean="0"/>
            </a:lvl2pPr>
            <a:lvl3pPr marL="1081088" indent="-360363">
              <a:buFont typeface="Arial" panose="020B0604020202020204" pitchFamily="34" charset="0"/>
              <a:buChar char="•"/>
              <a:defRPr lang="sv-SE" smtClean="0"/>
            </a:lvl3pPr>
            <a:lvl4pPr marL="1454150" indent="-360363">
              <a:buFont typeface="Arial" panose="020B0604020202020204" pitchFamily="34" charset="0"/>
              <a:buChar char="•"/>
              <a:defRPr lang="sv-SE" smtClean="0"/>
            </a:lvl4pPr>
            <a:lvl5pPr marL="1801813" indent="-347663">
              <a:buFont typeface="Arial" panose="020B0604020202020204" pitchFamily="34" charset="0"/>
              <a:buChar char="•"/>
              <a:defRPr lang="sv-SE"/>
            </a:lvl5pPr>
          </a:lstStyle>
          <a:p>
            <a:pPr lvl="0"/>
            <a:r>
              <a:rPr lang="sv-SE" dirty="0"/>
              <a:t>Klicka här för att ändra format på bakgrundstexten</a:t>
            </a:r>
          </a:p>
          <a:p>
            <a:pPr lvl="1"/>
            <a:r>
              <a:rPr lang="sv-SE" dirty="0"/>
              <a:t>Nivå två</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20" name="Platshållare för text 9"/>
          <p:cNvSpPr>
            <a:spLocks noGrp="1"/>
          </p:cNvSpPr>
          <p:nvPr>
            <p:ph type="body" sz="quarter" idx="25" hasCustomPrompt="1"/>
          </p:nvPr>
        </p:nvSpPr>
        <p:spPr>
          <a:xfrm>
            <a:off x="6210585"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solidFill>
                  <a:schemeClr val="tx1"/>
                </a:solidFill>
              </a:defRPr>
            </a:lvl1pPr>
          </a:lstStyle>
          <a:p>
            <a:pPr lvl="0"/>
            <a:r>
              <a:rPr lang="sv-SE" dirty="0"/>
              <a:t> </a:t>
            </a:r>
          </a:p>
        </p:txBody>
      </p:sp>
      <p:sp>
        <p:nvSpPr>
          <p:cNvPr id="13" name="Platshållare för text 9"/>
          <p:cNvSpPr>
            <a:spLocks noGrp="1"/>
          </p:cNvSpPr>
          <p:nvPr>
            <p:ph type="body" sz="quarter" idx="28" hasCustomPrompt="1"/>
          </p:nvPr>
        </p:nvSpPr>
        <p:spPr>
          <a:xfrm>
            <a:off x="619125" y="1600200"/>
            <a:ext cx="468000" cy="468000"/>
          </a:xfrm>
          <a:prstGeom prst="ellipse">
            <a:avLst/>
          </a:prstGeom>
          <a:solidFill>
            <a:schemeClr val="bg1">
              <a:lumMod val="85000"/>
            </a:schemeClr>
          </a:solidFill>
          <a:ln w="19050">
            <a:solidFill>
              <a:schemeClr val="bg1"/>
            </a:solidFill>
          </a:ln>
        </p:spPr>
        <p:txBody>
          <a:bodyPr anchor="ctr">
            <a:noAutofit/>
          </a:bodyPr>
          <a:lstStyle>
            <a:lvl1pPr marL="0" indent="0" algn="ctr">
              <a:buNone/>
              <a:defRPr sz="1800" b="1">
                <a:solidFill>
                  <a:schemeClr val="tx1"/>
                </a:solidFill>
              </a:defRPr>
            </a:lvl1pPr>
          </a:lstStyle>
          <a:p>
            <a:pPr lvl="0"/>
            <a:r>
              <a:rPr lang="sv-SE" dirty="0"/>
              <a:t> </a:t>
            </a:r>
          </a:p>
        </p:txBody>
      </p:sp>
    </p:spTree>
    <p:extLst>
      <p:ext uri="{BB962C8B-B14F-4D97-AF65-F5344CB8AC3E}">
        <p14:creationId xmlns:p14="http://schemas.microsoft.com/office/powerpoint/2010/main" val="1072414691"/>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m sida med rubrik">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7498635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9" name="think-cell Slide" r:id="rId4" imgW="470" imgH="469" progId="TCLayout.ActiveDocument.1">
                  <p:embed/>
                </p:oleObj>
              </mc:Choice>
              <mc:Fallback>
                <p:oleObj name="think-cell Slide" r:id="rId4" imgW="470" imgH="469"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Tree>
    <p:extLst>
      <p:ext uri="{BB962C8B-B14F-4D97-AF65-F5344CB8AC3E}">
        <p14:creationId xmlns:p14="http://schemas.microsoft.com/office/powerpoint/2010/main" val="27026569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Helt tom sida">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Tree>
    <p:extLst>
      <p:ext uri="{BB962C8B-B14F-4D97-AF65-F5344CB8AC3E}">
        <p14:creationId xmlns:p14="http://schemas.microsoft.com/office/powerpoint/2010/main" val="132859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lutningssida med kontaktinfo till vårdanaly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603" name="think-cell Slide" r:id="rId5" imgW="270" imgH="270" progId="TCLayout.ActiveDocument.1">
                  <p:embed/>
                </p:oleObj>
              </mc:Choice>
              <mc:Fallback>
                <p:oleObj name="think-cell Slide" r:id="rId5" imgW="270" imgH="270" progId="TCLayout.ActiveDocument.1">
                  <p:embed/>
                  <p:pic>
                    <p:nvPicPr>
                      <p:cNvPr id="5" name="Objekt 4"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ktangel 3"/>
          <p:cNvSpPr/>
          <p:nvPr userDrawn="1">
            <p:custDataLst>
              <p:tags r:id="rId3"/>
            </p:custDataLst>
          </p:nvPr>
        </p:nvSpPr>
        <p:spPr>
          <a:xfrm>
            <a:off x="-128586" y="0"/>
            <a:ext cx="123205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7" name="Group 6">
            <a:extLst>
              <a:ext uri="{FF2B5EF4-FFF2-40B4-BE49-F238E27FC236}">
                <a16:creationId xmlns:a16="http://schemas.microsoft.com/office/drawing/2014/main" id="{9A0DEC4C-D97C-4436-8E85-A80018985FFF}"/>
              </a:ext>
              <a:ext uri="{C183D7F6-B498-43B3-948B-1728B52AA6E4}">
                <adec:decorative xmlns:adec="http://schemas.microsoft.com/office/drawing/2017/decorative" xmlns="" val="1"/>
              </a:ext>
            </a:extLst>
          </p:cNvPr>
          <p:cNvGrpSpPr/>
          <p:nvPr userDrawn="1"/>
        </p:nvGrpSpPr>
        <p:grpSpPr>
          <a:xfrm>
            <a:off x="624417" y="2828027"/>
            <a:ext cx="5170961" cy="3822700"/>
            <a:chOff x="624417" y="2828027"/>
            <a:chExt cx="5170961" cy="3822700"/>
          </a:xfrm>
        </p:grpSpPr>
        <p:sp>
          <p:nvSpPr>
            <p:cNvPr id="85" name="Freeform 28">
              <a:extLst>
                <a:ext uri="{FF2B5EF4-FFF2-40B4-BE49-F238E27FC236}">
                  <a16:creationId xmlns:a16="http://schemas.microsoft.com/office/drawing/2014/main" id="{9EBBB55D-CD96-47A4-80DB-91EF39A32F73}"/>
                </a:ext>
              </a:extLst>
            </p:cNvPr>
            <p:cNvSpPr>
              <a:spLocks/>
            </p:cNvSpPr>
            <p:nvPr userDrawn="1"/>
          </p:nvSpPr>
          <p:spPr bwMode="auto">
            <a:xfrm>
              <a:off x="3213607" y="33852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29">
              <a:extLst>
                <a:ext uri="{FF2B5EF4-FFF2-40B4-BE49-F238E27FC236}">
                  <a16:creationId xmlns:a16="http://schemas.microsoft.com/office/drawing/2014/main" id="{846F0202-B2FA-4FEB-9BC0-E464360F5453}"/>
                </a:ext>
              </a:extLst>
            </p:cNvPr>
            <p:cNvSpPr>
              <a:spLocks/>
            </p:cNvSpPr>
            <p:nvPr userDrawn="1"/>
          </p:nvSpPr>
          <p:spPr bwMode="auto">
            <a:xfrm>
              <a:off x="3723700" y="33852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0">
              <a:extLst>
                <a:ext uri="{FF2B5EF4-FFF2-40B4-BE49-F238E27FC236}">
                  <a16:creationId xmlns:a16="http://schemas.microsoft.com/office/drawing/2014/main" id="{CF2AEC28-5694-4805-9D22-E589776C62AF}"/>
                </a:ext>
              </a:extLst>
            </p:cNvPr>
            <p:cNvSpPr>
              <a:spLocks/>
            </p:cNvSpPr>
            <p:nvPr userDrawn="1"/>
          </p:nvSpPr>
          <p:spPr bwMode="auto">
            <a:xfrm>
              <a:off x="3213607" y="39313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31">
              <a:extLst>
                <a:ext uri="{FF2B5EF4-FFF2-40B4-BE49-F238E27FC236}">
                  <a16:creationId xmlns:a16="http://schemas.microsoft.com/office/drawing/2014/main" id="{CFC08C7C-68E0-4688-88A4-2AC8A29C0376}"/>
                </a:ext>
              </a:extLst>
            </p:cNvPr>
            <p:cNvSpPr>
              <a:spLocks/>
            </p:cNvSpPr>
            <p:nvPr userDrawn="1"/>
          </p:nvSpPr>
          <p:spPr bwMode="auto">
            <a:xfrm>
              <a:off x="3206604" y="31106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32">
              <a:extLst>
                <a:ext uri="{FF2B5EF4-FFF2-40B4-BE49-F238E27FC236}">
                  <a16:creationId xmlns:a16="http://schemas.microsoft.com/office/drawing/2014/main" id="{4573787C-556F-41A4-B4B8-C2CE30814274}"/>
                </a:ext>
              </a:extLst>
            </p:cNvPr>
            <p:cNvSpPr>
              <a:spLocks/>
            </p:cNvSpPr>
            <p:nvPr userDrawn="1"/>
          </p:nvSpPr>
          <p:spPr bwMode="auto">
            <a:xfrm>
              <a:off x="2690160" y="36598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33">
              <a:extLst>
                <a:ext uri="{FF2B5EF4-FFF2-40B4-BE49-F238E27FC236}">
                  <a16:creationId xmlns:a16="http://schemas.microsoft.com/office/drawing/2014/main" id="{D8D5C295-E770-48FD-9A1E-16BD9259F9BF}"/>
                </a:ext>
              </a:extLst>
            </p:cNvPr>
            <p:cNvSpPr>
              <a:spLocks/>
            </p:cNvSpPr>
            <p:nvPr userDrawn="1"/>
          </p:nvSpPr>
          <p:spPr bwMode="auto">
            <a:xfrm>
              <a:off x="3206604" y="36598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34">
              <a:extLst>
                <a:ext uri="{FF2B5EF4-FFF2-40B4-BE49-F238E27FC236}">
                  <a16:creationId xmlns:a16="http://schemas.microsoft.com/office/drawing/2014/main" id="{10FB0598-E3EC-4050-BB7E-30FB13222C0C}"/>
                </a:ext>
              </a:extLst>
            </p:cNvPr>
            <p:cNvSpPr>
              <a:spLocks/>
            </p:cNvSpPr>
            <p:nvPr userDrawn="1"/>
          </p:nvSpPr>
          <p:spPr bwMode="auto">
            <a:xfrm>
              <a:off x="2686659" y="39313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35">
              <a:extLst>
                <a:ext uri="{FF2B5EF4-FFF2-40B4-BE49-F238E27FC236}">
                  <a16:creationId xmlns:a16="http://schemas.microsoft.com/office/drawing/2014/main" id="{86958AB3-562A-41F6-A3E5-4292FA275B6D}"/>
                </a:ext>
              </a:extLst>
            </p:cNvPr>
            <p:cNvSpPr>
              <a:spLocks/>
            </p:cNvSpPr>
            <p:nvPr userDrawn="1"/>
          </p:nvSpPr>
          <p:spPr bwMode="auto">
            <a:xfrm>
              <a:off x="2686659" y="33852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36">
              <a:extLst>
                <a:ext uri="{FF2B5EF4-FFF2-40B4-BE49-F238E27FC236}">
                  <a16:creationId xmlns:a16="http://schemas.microsoft.com/office/drawing/2014/main" id="{22230F16-5D09-472F-BD8B-D47DDEA559A2}"/>
                </a:ext>
              </a:extLst>
            </p:cNvPr>
            <p:cNvSpPr>
              <a:spLocks/>
            </p:cNvSpPr>
            <p:nvPr userDrawn="1"/>
          </p:nvSpPr>
          <p:spPr bwMode="auto">
            <a:xfrm>
              <a:off x="2686659" y="28391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37">
              <a:extLst>
                <a:ext uri="{FF2B5EF4-FFF2-40B4-BE49-F238E27FC236}">
                  <a16:creationId xmlns:a16="http://schemas.microsoft.com/office/drawing/2014/main" id="{98434420-95BE-4426-B17F-39D90691038A}"/>
                </a:ext>
              </a:extLst>
            </p:cNvPr>
            <p:cNvSpPr>
              <a:spLocks/>
            </p:cNvSpPr>
            <p:nvPr userDrawn="1"/>
          </p:nvSpPr>
          <p:spPr bwMode="auto">
            <a:xfrm>
              <a:off x="2686659" y="44774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38">
              <a:extLst>
                <a:ext uri="{FF2B5EF4-FFF2-40B4-BE49-F238E27FC236}">
                  <a16:creationId xmlns:a16="http://schemas.microsoft.com/office/drawing/2014/main" id="{5DB65DBA-1797-4D50-A48E-3A30DD9A61E1}"/>
                </a:ext>
              </a:extLst>
            </p:cNvPr>
            <p:cNvSpPr>
              <a:spLocks/>
            </p:cNvSpPr>
            <p:nvPr userDrawn="1"/>
          </p:nvSpPr>
          <p:spPr bwMode="auto">
            <a:xfrm>
              <a:off x="4247146" y="36598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39">
              <a:extLst>
                <a:ext uri="{FF2B5EF4-FFF2-40B4-BE49-F238E27FC236}">
                  <a16:creationId xmlns:a16="http://schemas.microsoft.com/office/drawing/2014/main" id="{630333A9-A805-4D9F-B913-3FDF5279F859}"/>
                </a:ext>
              </a:extLst>
            </p:cNvPr>
            <p:cNvSpPr>
              <a:spLocks/>
            </p:cNvSpPr>
            <p:nvPr userDrawn="1"/>
          </p:nvSpPr>
          <p:spPr bwMode="auto">
            <a:xfrm>
              <a:off x="3727201" y="36598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40">
              <a:extLst>
                <a:ext uri="{FF2B5EF4-FFF2-40B4-BE49-F238E27FC236}">
                  <a16:creationId xmlns:a16="http://schemas.microsoft.com/office/drawing/2014/main" id="{9B4A0F32-7EBC-4918-A27C-104BD66326D5}"/>
                </a:ext>
              </a:extLst>
            </p:cNvPr>
            <p:cNvSpPr>
              <a:spLocks/>
            </p:cNvSpPr>
            <p:nvPr userDrawn="1"/>
          </p:nvSpPr>
          <p:spPr bwMode="auto">
            <a:xfrm>
              <a:off x="2690160" y="42059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41">
              <a:extLst>
                <a:ext uri="{FF2B5EF4-FFF2-40B4-BE49-F238E27FC236}">
                  <a16:creationId xmlns:a16="http://schemas.microsoft.com/office/drawing/2014/main" id="{1A242277-5700-45F9-8E7B-01814A5CA72C}"/>
                </a:ext>
              </a:extLst>
            </p:cNvPr>
            <p:cNvSpPr>
              <a:spLocks/>
            </p:cNvSpPr>
            <p:nvPr userDrawn="1"/>
          </p:nvSpPr>
          <p:spPr bwMode="auto">
            <a:xfrm>
              <a:off x="3723700" y="39313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42">
              <a:extLst>
                <a:ext uri="{FF2B5EF4-FFF2-40B4-BE49-F238E27FC236}">
                  <a16:creationId xmlns:a16="http://schemas.microsoft.com/office/drawing/2014/main" id="{EF76BEB9-6588-46AA-9939-3EA0B98B25D2}"/>
                </a:ext>
              </a:extLst>
            </p:cNvPr>
            <p:cNvSpPr>
              <a:spLocks/>
            </p:cNvSpPr>
            <p:nvPr userDrawn="1"/>
          </p:nvSpPr>
          <p:spPr bwMode="auto">
            <a:xfrm>
              <a:off x="2690160" y="31137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43">
              <a:extLst>
                <a:ext uri="{FF2B5EF4-FFF2-40B4-BE49-F238E27FC236}">
                  <a16:creationId xmlns:a16="http://schemas.microsoft.com/office/drawing/2014/main" id="{28A4B18D-51E5-4048-8967-ECC13B6DAA86}"/>
                </a:ext>
              </a:extLst>
            </p:cNvPr>
            <p:cNvSpPr>
              <a:spLocks/>
            </p:cNvSpPr>
            <p:nvPr userDrawn="1"/>
          </p:nvSpPr>
          <p:spPr bwMode="auto">
            <a:xfrm>
              <a:off x="3206604" y="42059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28">
              <a:extLst>
                <a:ext uri="{FF2B5EF4-FFF2-40B4-BE49-F238E27FC236}">
                  <a16:creationId xmlns:a16="http://schemas.microsoft.com/office/drawing/2014/main" id="{8F4A5DC4-104C-4DE8-BF3A-CE55CE377D6B}"/>
                </a:ext>
              </a:extLst>
            </p:cNvPr>
            <p:cNvSpPr>
              <a:spLocks/>
            </p:cNvSpPr>
            <p:nvPr userDrawn="1"/>
          </p:nvSpPr>
          <p:spPr bwMode="auto">
            <a:xfrm>
              <a:off x="4260499" y="50235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9">
              <a:extLst>
                <a:ext uri="{FF2B5EF4-FFF2-40B4-BE49-F238E27FC236}">
                  <a16:creationId xmlns:a16="http://schemas.microsoft.com/office/drawing/2014/main" id="{95E7AFFF-B673-4CF0-A97C-38B947A48128}"/>
                </a:ext>
              </a:extLst>
            </p:cNvPr>
            <p:cNvSpPr>
              <a:spLocks/>
            </p:cNvSpPr>
            <p:nvPr userDrawn="1"/>
          </p:nvSpPr>
          <p:spPr bwMode="auto">
            <a:xfrm>
              <a:off x="4770592" y="50235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30">
              <a:extLst>
                <a:ext uri="{FF2B5EF4-FFF2-40B4-BE49-F238E27FC236}">
                  <a16:creationId xmlns:a16="http://schemas.microsoft.com/office/drawing/2014/main" id="{0D0342D8-DA78-4AE4-A2A4-6A99E0FEBF5D}"/>
                </a:ext>
              </a:extLst>
            </p:cNvPr>
            <p:cNvSpPr>
              <a:spLocks/>
            </p:cNvSpPr>
            <p:nvPr userDrawn="1"/>
          </p:nvSpPr>
          <p:spPr bwMode="auto">
            <a:xfrm>
              <a:off x="4260499" y="55696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31">
              <a:extLst>
                <a:ext uri="{FF2B5EF4-FFF2-40B4-BE49-F238E27FC236}">
                  <a16:creationId xmlns:a16="http://schemas.microsoft.com/office/drawing/2014/main" id="{DACC978D-E983-4439-A1E6-E521B4444A0B}"/>
                </a:ext>
              </a:extLst>
            </p:cNvPr>
            <p:cNvSpPr>
              <a:spLocks/>
            </p:cNvSpPr>
            <p:nvPr userDrawn="1"/>
          </p:nvSpPr>
          <p:spPr bwMode="auto">
            <a:xfrm>
              <a:off x="4253496" y="47489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32">
              <a:extLst>
                <a:ext uri="{FF2B5EF4-FFF2-40B4-BE49-F238E27FC236}">
                  <a16:creationId xmlns:a16="http://schemas.microsoft.com/office/drawing/2014/main" id="{5DFAB98F-0ED7-4033-A27A-9B663723CEF0}"/>
                </a:ext>
              </a:extLst>
            </p:cNvPr>
            <p:cNvSpPr>
              <a:spLocks/>
            </p:cNvSpPr>
            <p:nvPr userDrawn="1"/>
          </p:nvSpPr>
          <p:spPr bwMode="auto">
            <a:xfrm>
              <a:off x="3737052" y="52981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33">
              <a:extLst>
                <a:ext uri="{FF2B5EF4-FFF2-40B4-BE49-F238E27FC236}">
                  <a16:creationId xmlns:a16="http://schemas.microsoft.com/office/drawing/2014/main" id="{B9CF447C-41EB-4892-8185-D8D270410A3A}"/>
                </a:ext>
              </a:extLst>
            </p:cNvPr>
            <p:cNvSpPr>
              <a:spLocks/>
            </p:cNvSpPr>
            <p:nvPr userDrawn="1"/>
          </p:nvSpPr>
          <p:spPr bwMode="auto">
            <a:xfrm>
              <a:off x="4253496" y="52981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34">
              <a:extLst>
                <a:ext uri="{FF2B5EF4-FFF2-40B4-BE49-F238E27FC236}">
                  <a16:creationId xmlns:a16="http://schemas.microsoft.com/office/drawing/2014/main" id="{0943BEE2-655C-4E4F-9D46-130AF7A1B978}"/>
                </a:ext>
              </a:extLst>
            </p:cNvPr>
            <p:cNvSpPr>
              <a:spLocks/>
            </p:cNvSpPr>
            <p:nvPr userDrawn="1"/>
          </p:nvSpPr>
          <p:spPr bwMode="auto">
            <a:xfrm>
              <a:off x="3733551" y="55696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35">
              <a:extLst>
                <a:ext uri="{FF2B5EF4-FFF2-40B4-BE49-F238E27FC236}">
                  <a16:creationId xmlns:a16="http://schemas.microsoft.com/office/drawing/2014/main" id="{298C594C-CA74-4571-89FA-302A2C2F829C}"/>
                </a:ext>
              </a:extLst>
            </p:cNvPr>
            <p:cNvSpPr>
              <a:spLocks/>
            </p:cNvSpPr>
            <p:nvPr userDrawn="1"/>
          </p:nvSpPr>
          <p:spPr bwMode="auto">
            <a:xfrm>
              <a:off x="3733551" y="50235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36">
              <a:extLst>
                <a:ext uri="{FF2B5EF4-FFF2-40B4-BE49-F238E27FC236}">
                  <a16:creationId xmlns:a16="http://schemas.microsoft.com/office/drawing/2014/main" id="{46C3DF1A-255A-4B4F-A573-F731E1FF37D4}"/>
                </a:ext>
              </a:extLst>
            </p:cNvPr>
            <p:cNvSpPr>
              <a:spLocks/>
            </p:cNvSpPr>
            <p:nvPr userDrawn="1"/>
          </p:nvSpPr>
          <p:spPr bwMode="auto">
            <a:xfrm>
              <a:off x="3733551" y="44774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37">
              <a:extLst>
                <a:ext uri="{FF2B5EF4-FFF2-40B4-BE49-F238E27FC236}">
                  <a16:creationId xmlns:a16="http://schemas.microsoft.com/office/drawing/2014/main" id="{12AAB86A-C412-431C-804E-29D136D047FE}"/>
                </a:ext>
              </a:extLst>
            </p:cNvPr>
            <p:cNvSpPr>
              <a:spLocks/>
            </p:cNvSpPr>
            <p:nvPr userDrawn="1"/>
          </p:nvSpPr>
          <p:spPr bwMode="auto">
            <a:xfrm>
              <a:off x="3733551" y="61157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38">
              <a:extLst>
                <a:ext uri="{FF2B5EF4-FFF2-40B4-BE49-F238E27FC236}">
                  <a16:creationId xmlns:a16="http://schemas.microsoft.com/office/drawing/2014/main" id="{17F15BC5-06BC-4171-9E22-B971C2C2AF8E}"/>
                </a:ext>
              </a:extLst>
            </p:cNvPr>
            <p:cNvSpPr>
              <a:spLocks/>
            </p:cNvSpPr>
            <p:nvPr userDrawn="1"/>
          </p:nvSpPr>
          <p:spPr bwMode="auto">
            <a:xfrm>
              <a:off x="5287688" y="52981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39">
              <a:extLst>
                <a:ext uri="{FF2B5EF4-FFF2-40B4-BE49-F238E27FC236}">
                  <a16:creationId xmlns:a16="http://schemas.microsoft.com/office/drawing/2014/main" id="{82F18198-CA75-43DC-9381-8A4A4699DC95}"/>
                </a:ext>
              </a:extLst>
            </p:cNvPr>
            <p:cNvSpPr>
              <a:spLocks/>
            </p:cNvSpPr>
            <p:nvPr userDrawn="1"/>
          </p:nvSpPr>
          <p:spPr bwMode="auto">
            <a:xfrm>
              <a:off x="4774093" y="52981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40">
              <a:extLst>
                <a:ext uri="{FF2B5EF4-FFF2-40B4-BE49-F238E27FC236}">
                  <a16:creationId xmlns:a16="http://schemas.microsoft.com/office/drawing/2014/main" id="{CF6CF0CF-552D-4798-AC42-E142C3430DEB}"/>
                </a:ext>
              </a:extLst>
            </p:cNvPr>
            <p:cNvSpPr>
              <a:spLocks/>
            </p:cNvSpPr>
            <p:nvPr userDrawn="1"/>
          </p:nvSpPr>
          <p:spPr bwMode="auto">
            <a:xfrm>
              <a:off x="3737052" y="58442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41">
              <a:extLst>
                <a:ext uri="{FF2B5EF4-FFF2-40B4-BE49-F238E27FC236}">
                  <a16:creationId xmlns:a16="http://schemas.microsoft.com/office/drawing/2014/main" id="{7E7176D5-4695-4DC7-80C6-A5C42FC9DB00}"/>
                </a:ext>
              </a:extLst>
            </p:cNvPr>
            <p:cNvSpPr>
              <a:spLocks/>
            </p:cNvSpPr>
            <p:nvPr userDrawn="1"/>
          </p:nvSpPr>
          <p:spPr bwMode="auto">
            <a:xfrm>
              <a:off x="4770592" y="55696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42">
              <a:extLst>
                <a:ext uri="{FF2B5EF4-FFF2-40B4-BE49-F238E27FC236}">
                  <a16:creationId xmlns:a16="http://schemas.microsoft.com/office/drawing/2014/main" id="{CB66F5B8-C722-444A-A606-B5A88E6AD0C6}"/>
                </a:ext>
              </a:extLst>
            </p:cNvPr>
            <p:cNvSpPr>
              <a:spLocks/>
            </p:cNvSpPr>
            <p:nvPr userDrawn="1"/>
          </p:nvSpPr>
          <p:spPr bwMode="auto">
            <a:xfrm>
              <a:off x="3737052" y="47520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43">
              <a:extLst>
                <a:ext uri="{FF2B5EF4-FFF2-40B4-BE49-F238E27FC236}">
                  <a16:creationId xmlns:a16="http://schemas.microsoft.com/office/drawing/2014/main" id="{BC860FF9-5188-4B5A-936A-938BE076769B}"/>
                </a:ext>
              </a:extLst>
            </p:cNvPr>
            <p:cNvSpPr>
              <a:spLocks/>
            </p:cNvSpPr>
            <p:nvPr userDrawn="1"/>
          </p:nvSpPr>
          <p:spPr bwMode="auto">
            <a:xfrm>
              <a:off x="4253496" y="58442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28">
              <a:extLst>
                <a:ext uri="{FF2B5EF4-FFF2-40B4-BE49-F238E27FC236}">
                  <a16:creationId xmlns:a16="http://schemas.microsoft.com/office/drawing/2014/main" id="{4CD19711-73D9-4DD1-B49F-A4E055448E50}"/>
                </a:ext>
              </a:extLst>
            </p:cNvPr>
            <p:cNvSpPr>
              <a:spLocks/>
            </p:cNvSpPr>
            <p:nvPr userDrawn="1"/>
          </p:nvSpPr>
          <p:spPr bwMode="auto">
            <a:xfrm>
              <a:off x="1151365" y="33741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29">
              <a:extLst>
                <a:ext uri="{FF2B5EF4-FFF2-40B4-BE49-F238E27FC236}">
                  <a16:creationId xmlns:a16="http://schemas.microsoft.com/office/drawing/2014/main" id="{74772DA0-1F9B-4323-88B5-B09DA6ED008B}"/>
                </a:ext>
              </a:extLst>
            </p:cNvPr>
            <p:cNvSpPr>
              <a:spLocks/>
            </p:cNvSpPr>
            <p:nvPr userDrawn="1"/>
          </p:nvSpPr>
          <p:spPr bwMode="auto">
            <a:xfrm>
              <a:off x="1667808" y="33741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0">
              <a:extLst>
                <a:ext uri="{FF2B5EF4-FFF2-40B4-BE49-F238E27FC236}">
                  <a16:creationId xmlns:a16="http://schemas.microsoft.com/office/drawing/2014/main" id="{3E39F351-1AE9-42D0-B19A-48B1AF1444E5}"/>
                </a:ext>
              </a:extLst>
            </p:cNvPr>
            <p:cNvSpPr>
              <a:spLocks/>
            </p:cNvSpPr>
            <p:nvPr userDrawn="1"/>
          </p:nvSpPr>
          <p:spPr bwMode="auto">
            <a:xfrm>
              <a:off x="1151365" y="39202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1">
              <a:extLst>
                <a:ext uri="{FF2B5EF4-FFF2-40B4-BE49-F238E27FC236}">
                  <a16:creationId xmlns:a16="http://schemas.microsoft.com/office/drawing/2014/main" id="{99623A3E-4780-4F17-88BB-E0A2A49BCF5D}"/>
                </a:ext>
              </a:extLst>
            </p:cNvPr>
            <p:cNvSpPr>
              <a:spLocks/>
            </p:cNvSpPr>
            <p:nvPr userDrawn="1"/>
          </p:nvSpPr>
          <p:spPr bwMode="auto">
            <a:xfrm>
              <a:off x="1144362" y="30994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2">
              <a:extLst>
                <a:ext uri="{FF2B5EF4-FFF2-40B4-BE49-F238E27FC236}">
                  <a16:creationId xmlns:a16="http://schemas.microsoft.com/office/drawing/2014/main" id="{1ED6D720-1F6A-4780-8BEF-0D0D1D66A4FF}"/>
                </a:ext>
              </a:extLst>
            </p:cNvPr>
            <p:cNvSpPr>
              <a:spLocks/>
            </p:cNvSpPr>
            <p:nvPr userDrawn="1"/>
          </p:nvSpPr>
          <p:spPr bwMode="auto">
            <a:xfrm>
              <a:off x="627918" y="36487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33">
              <a:extLst>
                <a:ext uri="{FF2B5EF4-FFF2-40B4-BE49-F238E27FC236}">
                  <a16:creationId xmlns:a16="http://schemas.microsoft.com/office/drawing/2014/main" id="{698A710A-03C6-4390-AEF2-BE7BB7C9EFD3}"/>
                </a:ext>
              </a:extLst>
            </p:cNvPr>
            <p:cNvSpPr>
              <a:spLocks/>
            </p:cNvSpPr>
            <p:nvPr userDrawn="1"/>
          </p:nvSpPr>
          <p:spPr bwMode="auto">
            <a:xfrm>
              <a:off x="1144362" y="36487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34">
              <a:extLst>
                <a:ext uri="{FF2B5EF4-FFF2-40B4-BE49-F238E27FC236}">
                  <a16:creationId xmlns:a16="http://schemas.microsoft.com/office/drawing/2014/main" id="{9FF792EE-1568-4A9E-AB68-C9D4EE139B27}"/>
                </a:ext>
              </a:extLst>
            </p:cNvPr>
            <p:cNvSpPr>
              <a:spLocks/>
            </p:cNvSpPr>
            <p:nvPr userDrawn="1"/>
          </p:nvSpPr>
          <p:spPr bwMode="auto">
            <a:xfrm>
              <a:off x="624417" y="39202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35">
              <a:extLst>
                <a:ext uri="{FF2B5EF4-FFF2-40B4-BE49-F238E27FC236}">
                  <a16:creationId xmlns:a16="http://schemas.microsoft.com/office/drawing/2014/main" id="{D2954016-3F81-49C6-942C-2349A1FE2D37}"/>
                </a:ext>
              </a:extLst>
            </p:cNvPr>
            <p:cNvSpPr>
              <a:spLocks/>
            </p:cNvSpPr>
            <p:nvPr userDrawn="1"/>
          </p:nvSpPr>
          <p:spPr bwMode="auto">
            <a:xfrm>
              <a:off x="624417" y="33741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36">
              <a:extLst>
                <a:ext uri="{FF2B5EF4-FFF2-40B4-BE49-F238E27FC236}">
                  <a16:creationId xmlns:a16="http://schemas.microsoft.com/office/drawing/2014/main" id="{197A77AB-D478-41E4-9E3F-72B03D98D433}"/>
                </a:ext>
              </a:extLst>
            </p:cNvPr>
            <p:cNvSpPr>
              <a:spLocks/>
            </p:cNvSpPr>
            <p:nvPr userDrawn="1"/>
          </p:nvSpPr>
          <p:spPr bwMode="auto">
            <a:xfrm>
              <a:off x="624417" y="28280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37">
              <a:extLst>
                <a:ext uri="{FF2B5EF4-FFF2-40B4-BE49-F238E27FC236}">
                  <a16:creationId xmlns:a16="http://schemas.microsoft.com/office/drawing/2014/main" id="{266AEB3C-722B-4BB3-AB07-EE805F21747C}"/>
                </a:ext>
              </a:extLst>
            </p:cNvPr>
            <p:cNvSpPr>
              <a:spLocks/>
            </p:cNvSpPr>
            <p:nvPr userDrawn="1"/>
          </p:nvSpPr>
          <p:spPr bwMode="auto">
            <a:xfrm>
              <a:off x="624417" y="44663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38">
              <a:extLst>
                <a:ext uri="{FF2B5EF4-FFF2-40B4-BE49-F238E27FC236}">
                  <a16:creationId xmlns:a16="http://schemas.microsoft.com/office/drawing/2014/main" id="{50A69005-ACAA-44D0-BAC2-84CE6A333524}"/>
                </a:ext>
              </a:extLst>
            </p:cNvPr>
            <p:cNvSpPr>
              <a:spLocks/>
            </p:cNvSpPr>
            <p:nvPr userDrawn="1"/>
          </p:nvSpPr>
          <p:spPr bwMode="auto">
            <a:xfrm>
              <a:off x="2191254" y="36487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39">
              <a:extLst>
                <a:ext uri="{FF2B5EF4-FFF2-40B4-BE49-F238E27FC236}">
                  <a16:creationId xmlns:a16="http://schemas.microsoft.com/office/drawing/2014/main" id="{CA3A55E8-E53F-4515-AE23-C3CB07F6A865}"/>
                </a:ext>
              </a:extLst>
            </p:cNvPr>
            <p:cNvSpPr>
              <a:spLocks/>
            </p:cNvSpPr>
            <p:nvPr userDrawn="1"/>
          </p:nvSpPr>
          <p:spPr bwMode="auto">
            <a:xfrm>
              <a:off x="1671309" y="36487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0">
              <a:extLst>
                <a:ext uri="{FF2B5EF4-FFF2-40B4-BE49-F238E27FC236}">
                  <a16:creationId xmlns:a16="http://schemas.microsoft.com/office/drawing/2014/main" id="{B7F340A6-843A-475C-9D62-FD7FD48382A1}"/>
                </a:ext>
              </a:extLst>
            </p:cNvPr>
            <p:cNvSpPr>
              <a:spLocks/>
            </p:cNvSpPr>
            <p:nvPr userDrawn="1"/>
          </p:nvSpPr>
          <p:spPr bwMode="auto">
            <a:xfrm>
              <a:off x="627918" y="41948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1">
              <a:extLst>
                <a:ext uri="{FF2B5EF4-FFF2-40B4-BE49-F238E27FC236}">
                  <a16:creationId xmlns:a16="http://schemas.microsoft.com/office/drawing/2014/main" id="{DA0A8F73-D087-4E4E-84B4-35422AB176E1}"/>
                </a:ext>
              </a:extLst>
            </p:cNvPr>
            <p:cNvSpPr>
              <a:spLocks/>
            </p:cNvSpPr>
            <p:nvPr userDrawn="1"/>
          </p:nvSpPr>
          <p:spPr bwMode="auto">
            <a:xfrm>
              <a:off x="1667808" y="39202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2">
              <a:extLst>
                <a:ext uri="{FF2B5EF4-FFF2-40B4-BE49-F238E27FC236}">
                  <a16:creationId xmlns:a16="http://schemas.microsoft.com/office/drawing/2014/main" id="{78C28AB0-C1FA-4051-870A-C75EA6612D95}"/>
                </a:ext>
              </a:extLst>
            </p:cNvPr>
            <p:cNvSpPr>
              <a:spLocks/>
            </p:cNvSpPr>
            <p:nvPr userDrawn="1"/>
          </p:nvSpPr>
          <p:spPr bwMode="auto">
            <a:xfrm>
              <a:off x="627918" y="31026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43">
              <a:extLst>
                <a:ext uri="{FF2B5EF4-FFF2-40B4-BE49-F238E27FC236}">
                  <a16:creationId xmlns:a16="http://schemas.microsoft.com/office/drawing/2014/main" id="{187959B0-5326-464A-8C82-40A34FA3842F}"/>
                </a:ext>
              </a:extLst>
            </p:cNvPr>
            <p:cNvSpPr>
              <a:spLocks/>
            </p:cNvSpPr>
            <p:nvPr userDrawn="1"/>
          </p:nvSpPr>
          <p:spPr bwMode="auto">
            <a:xfrm>
              <a:off x="1144362" y="41948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28">
              <a:extLst>
                <a:ext uri="{FF2B5EF4-FFF2-40B4-BE49-F238E27FC236}">
                  <a16:creationId xmlns:a16="http://schemas.microsoft.com/office/drawing/2014/main" id="{EE25EEBD-C897-4978-A7A2-C990EA5C4628}"/>
                </a:ext>
              </a:extLst>
            </p:cNvPr>
            <p:cNvSpPr>
              <a:spLocks/>
            </p:cNvSpPr>
            <p:nvPr userDrawn="1"/>
          </p:nvSpPr>
          <p:spPr bwMode="auto">
            <a:xfrm>
              <a:off x="2182501" y="50124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29">
              <a:extLst>
                <a:ext uri="{FF2B5EF4-FFF2-40B4-BE49-F238E27FC236}">
                  <a16:creationId xmlns:a16="http://schemas.microsoft.com/office/drawing/2014/main" id="{09D091A9-A202-404C-81C8-A466740BAA53}"/>
                </a:ext>
              </a:extLst>
            </p:cNvPr>
            <p:cNvSpPr>
              <a:spLocks/>
            </p:cNvSpPr>
            <p:nvPr userDrawn="1"/>
          </p:nvSpPr>
          <p:spPr bwMode="auto">
            <a:xfrm>
              <a:off x="2698944" y="50124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30">
              <a:extLst>
                <a:ext uri="{FF2B5EF4-FFF2-40B4-BE49-F238E27FC236}">
                  <a16:creationId xmlns:a16="http://schemas.microsoft.com/office/drawing/2014/main" id="{822B8453-A9E6-47AA-8025-882563262868}"/>
                </a:ext>
              </a:extLst>
            </p:cNvPr>
            <p:cNvSpPr>
              <a:spLocks/>
            </p:cNvSpPr>
            <p:nvPr userDrawn="1"/>
          </p:nvSpPr>
          <p:spPr bwMode="auto">
            <a:xfrm>
              <a:off x="2182501" y="55585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31">
              <a:extLst>
                <a:ext uri="{FF2B5EF4-FFF2-40B4-BE49-F238E27FC236}">
                  <a16:creationId xmlns:a16="http://schemas.microsoft.com/office/drawing/2014/main" id="{269C6046-8EE3-423F-A306-1D3C7BB0AF1B}"/>
                </a:ext>
              </a:extLst>
            </p:cNvPr>
            <p:cNvSpPr>
              <a:spLocks/>
            </p:cNvSpPr>
            <p:nvPr userDrawn="1"/>
          </p:nvSpPr>
          <p:spPr bwMode="auto">
            <a:xfrm>
              <a:off x="2175498" y="47377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32">
              <a:extLst>
                <a:ext uri="{FF2B5EF4-FFF2-40B4-BE49-F238E27FC236}">
                  <a16:creationId xmlns:a16="http://schemas.microsoft.com/office/drawing/2014/main" id="{A1C26CB6-C35E-4B24-AFFA-8F823446411E}"/>
                </a:ext>
              </a:extLst>
            </p:cNvPr>
            <p:cNvSpPr>
              <a:spLocks/>
            </p:cNvSpPr>
            <p:nvPr userDrawn="1"/>
          </p:nvSpPr>
          <p:spPr bwMode="auto">
            <a:xfrm>
              <a:off x="1659054" y="52870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33">
              <a:extLst>
                <a:ext uri="{FF2B5EF4-FFF2-40B4-BE49-F238E27FC236}">
                  <a16:creationId xmlns:a16="http://schemas.microsoft.com/office/drawing/2014/main" id="{501ACD38-FEEB-410D-9556-32C9BFB37FB2}"/>
                </a:ext>
              </a:extLst>
            </p:cNvPr>
            <p:cNvSpPr>
              <a:spLocks/>
            </p:cNvSpPr>
            <p:nvPr userDrawn="1"/>
          </p:nvSpPr>
          <p:spPr bwMode="auto">
            <a:xfrm>
              <a:off x="2175498" y="52870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34">
              <a:extLst>
                <a:ext uri="{FF2B5EF4-FFF2-40B4-BE49-F238E27FC236}">
                  <a16:creationId xmlns:a16="http://schemas.microsoft.com/office/drawing/2014/main" id="{E84B2AF9-8450-4524-9222-C93EC46E0121}"/>
                </a:ext>
              </a:extLst>
            </p:cNvPr>
            <p:cNvSpPr>
              <a:spLocks/>
            </p:cNvSpPr>
            <p:nvPr userDrawn="1"/>
          </p:nvSpPr>
          <p:spPr bwMode="auto">
            <a:xfrm>
              <a:off x="1655553" y="55585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35">
              <a:extLst>
                <a:ext uri="{FF2B5EF4-FFF2-40B4-BE49-F238E27FC236}">
                  <a16:creationId xmlns:a16="http://schemas.microsoft.com/office/drawing/2014/main" id="{F68C6F65-6055-40C0-95CB-D035F840B427}"/>
                </a:ext>
              </a:extLst>
            </p:cNvPr>
            <p:cNvSpPr>
              <a:spLocks/>
            </p:cNvSpPr>
            <p:nvPr userDrawn="1"/>
          </p:nvSpPr>
          <p:spPr bwMode="auto">
            <a:xfrm>
              <a:off x="1655553" y="50124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36">
              <a:extLst>
                <a:ext uri="{FF2B5EF4-FFF2-40B4-BE49-F238E27FC236}">
                  <a16:creationId xmlns:a16="http://schemas.microsoft.com/office/drawing/2014/main" id="{EC4EA63F-ED8B-4748-9FA9-0A4FE83EA15E}"/>
                </a:ext>
              </a:extLst>
            </p:cNvPr>
            <p:cNvSpPr>
              <a:spLocks/>
            </p:cNvSpPr>
            <p:nvPr userDrawn="1"/>
          </p:nvSpPr>
          <p:spPr bwMode="auto">
            <a:xfrm>
              <a:off x="1655553" y="44663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37">
              <a:extLst>
                <a:ext uri="{FF2B5EF4-FFF2-40B4-BE49-F238E27FC236}">
                  <a16:creationId xmlns:a16="http://schemas.microsoft.com/office/drawing/2014/main" id="{A0CAF69C-C9DA-4818-9540-E097A4D74406}"/>
                </a:ext>
              </a:extLst>
            </p:cNvPr>
            <p:cNvSpPr>
              <a:spLocks/>
            </p:cNvSpPr>
            <p:nvPr userDrawn="1"/>
          </p:nvSpPr>
          <p:spPr bwMode="auto">
            <a:xfrm>
              <a:off x="1655553" y="61046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38">
              <a:extLst>
                <a:ext uri="{FF2B5EF4-FFF2-40B4-BE49-F238E27FC236}">
                  <a16:creationId xmlns:a16="http://schemas.microsoft.com/office/drawing/2014/main" id="{2825BF66-6D19-4F0C-BAC4-EC0F4A34786D}"/>
                </a:ext>
              </a:extLst>
            </p:cNvPr>
            <p:cNvSpPr>
              <a:spLocks/>
            </p:cNvSpPr>
            <p:nvPr userDrawn="1"/>
          </p:nvSpPr>
          <p:spPr bwMode="auto">
            <a:xfrm>
              <a:off x="3222390" y="52870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39">
              <a:extLst>
                <a:ext uri="{FF2B5EF4-FFF2-40B4-BE49-F238E27FC236}">
                  <a16:creationId xmlns:a16="http://schemas.microsoft.com/office/drawing/2014/main" id="{93F35373-C3D0-4122-B9F9-C9F90FF4D1CA}"/>
                </a:ext>
              </a:extLst>
            </p:cNvPr>
            <p:cNvSpPr>
              <a:spLocks/>
            </p:cNvSpPr>
            <p:nvPr userDrawn="1"/>
          </p:nvSpPr>
          <p:spPr bwMode="auto">
            <a:xfrm>
              <a:off x="2702445" y="52870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40">
              <a:extLst>
                <a:ext uri="{FF2B5EF4-FFF2-40B4-BE49-F238E27FC236}">
                  <a16:creationId xmlns:a16="http://schemas.microsoft.com/office/drawing/2014/main" id="{2BE67D6B-F9CA-4E56-A6AF-61ACD9435F1D}"/>
                </a:ext>
              </a:extLst>
            </p:cNvPr>
            <p:cNvSpPr>
              <a:spLocks/>
            </p:cNvSpPr>
            <p:nvPr userDrawn="1"/>
          </p:nvSpPr>
          <p:spPr bwMode="auto">
            <a:xfrm>
              <a:off x="1659054" y="58331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41">
              <a:extLst>
                <a:ext uri="{FF2B5EF4-FFF2-40B4-BE49-F238E27FC236}">
                  <a16:creationId xmlns:a16="http://schemas.microsoft.com/office/drawing/2014/main" id="{1D70D42D-1A85-4E4F-BD7E-AFFA37DA24BE}"/>
                </a:ext>
              </a:extLst>
            </p:cNvPr>
            <p:cNvSpPr>
              <a:spLocks/>
            </p:cNvSpPr>
            <p:nvPr userDrawn="1"/>
          </p:nvSpPr>
          <p:spPr bwMode="auto">
            <a:xfrm>
              <a:off x="2698944" y="55585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1" name="Freeform 42">
              <a:extLst>
                <a:ext uri="{FF2B5EF4-FFF2-40B4-BE49-F238E27FC236}">
                  <a16:creationId xmlns:a16="http://schemas.microsoft.com/office/drawing/2014/main" id="{71A64D24-1453-437D-B909-457463C85577}"/>
                </a:ext>
              </a:extLst>
            </p:cNvPr>
            <p:cNvSpPr>
              <a:spLocks/>
            </p:cNvSpPr>
            <p:nvPr userDrawn="1"/>
          </p:nvSpPr>
          <p:spPr bwMode="auto">
            <a:xfrm>
              <a:off x="1659054" y="47409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43">
              <a:extLst>
                <a:ext uri="{FF2B5EF4-FFF2-40B4-BE49-F238E27FC236}">
                  <a16:creationId xmlns:a16="http://schemas.microsoft.com/office/drawing/2014/main" id="{CC5B0314-B160-4BDB-A6C5-8B58D591EF99}"/>
                </a:ext>
              </a:extLst>
            </p:cNvPr>
            <p:cNvSpPr>
              <a:spLocks/>
            </p:cNvSpPr>
            <p:nvPr userDrawn="1"/>
          </p:nvSpPr>
          <p:spPr bwMode="auto">
            <a:xfrm>
              <a:off x="2175498" y="58331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Rektangel 1"/>
          <p:cNvSpPr/>
          <p:nvPr userDrawn="1"/>
        </p:nvSpPr>
        <p:spPr>
          <a:xfrm>
            <a:off x="-128586" y="691835"/>
            <a:ext cx="12320586" cy="2556769"/>
          </a:xfrm>
          <a:prstGeom prst="rect">
            <a:avLst/>
          </a:prstGeom>
          <a:solidFill>
            <a:schemeClr val="accent1">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solidFill>
            </a:endParaRPr>
          </a:p>
        </p:txBody>
      </p:sp>
      <p:sp>
        <p:nvSpPr>
          <p:cNvPr id="81" name="Rektangel 80"/>
          <p:cNvSpPr/>
          <p:nvPr userDrawn="1"/>
        </p:nvSpPr>
        <p:spPr>
          <a:xfrm>
            <a:off x="623888" y="1136228"/>
            <a:ext cx="10944225" cy="176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sv-SE" sz="1800" b="1" i="0" kern="1200" dirty="0">
                <a:solidFill>
                  <a:schemeClr val="tx1"/>
                </a:solidFill>
                <a:effectLst/>
                <a:latin typeface="+mn-lt"/>
                <a:ea typeface="+mn-ea"/>
                <a:cs typeface="+mn-cs"/>
              </a:rPr>
              <a:t>Myndigheten för vård- och omsorgsanalys</a:t>
            </a:r>
          </a:p>
        </p:txBody>
      </p:sp>
      <p:sp>
        <p:nvSpPr>
          <p:cNvPr id="78" name="Rektangel 77">
            <a:extLst>
              <a:ext uri="{FF2B5EF4-FFF2-40B4-BE49-F238E27FC236}">
                <a16:creationId xmlns:a16="http://schemas.microsoft.com/office/drawing/2014/main" id="{B947B211-47F9-477F-BF09-2A67BF8A6CC0}"/>
              </a:ext>
            </a:extLst>
          </p:cNvPr>
          <p:cNvSpPr/>
          <p:nvPr userDrawn="1"/>
        </p:nvSpPr>
        <p:spPr>
          <a:xfrm>
            <a:off x="1073680" y="2070199"/>
            <a:ext cx="5706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registrator@vardanalys.se</a:t>
            </a:r>
          </a:p>
        </p:txBody>
      </p:sp>
      <p:sp>
        <p:nvSpPr>
          <p:cNvPr id="154" name="Rektangel 153">
            <a:extLst>
              <a:ext uri="{FF2B5EF4-FFF2-40B4-BE49-F238E27FC236}">
                <a16:creationId xmlns:a16="http://schemas.microsoft.com/office/drawing/2014/main" id="{C33187B4-2606-401E-9A14-DE596C65BC5E}"/>
              </a:ext>
            </a:extLst>
          </p:cNvPr>
          <p:cNvSpPr/>
          <p:nvPr userDrawn="1"/>
        </p:nvSpPr>
        <p:spPr>
          <a:xfrm>
            <a:off x="1073680" y="1680612"/>
            <a:ext cx="5706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www.vardanalys.se</a:t>
            </a:r>
          </a:p>
        </p:txBody>
      </p:sp>
      <p:sp>
        <p:nvSpPr>
          <p:cNvPr id="155" name="Rektangel 154">
            <a:extLst>
              <a:ext uri="{FF2B5EF4-FFF2-40B4-BE49-F238E27FC236}">
                <a16:creationId xmlns:a16="http://schemas.microsoft.com/office/drawing/2014/main" id="{DFD222FC-0D2D-4977-AFDE-E7F1DB5A9417}"/>
              </a:ext>
            </a:extLst>
          </p:cNvPr>
          <p:cNvSpPr/>
          <p:nvPr userDrawn="1"/>
        </p:nvSpPr>
        <p:spPr>
          <a:xfrm>
            <a:off x="1073680" y="2458845"/>
            <a:ext cx="5706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a:t>
            </a:r>
            <a:r>
              <a:rPr lang="sv-SE" sz="1600" dirty="0" err="1">
                <a:solidFill>
                  <a:schemeClr val="tx1"/>
                </a:solidFill>
              </a:rPr>
              <a:t>vardanalys</a:t>
            </a:r>
            <a:endParaRPr lang="sv-SE" sz="1600" dirty="0">
              <a:solidFill>
                <a:schemeClr val="tx1"/>
              </a:solidFill>
            </a:endParaRPr>
          </a:p>
        </p:txBody>
      </p:sp>
      <p:pic>
        <p:nvPicPr>
          <p:cNvPr id="77" name="Picture 4">
            <a:extLst>
              <a:ext uri="{FF2B5EF4-FFF2-40B4-BE49-F238E27FC236}">
                <a16:creationId xmlns:a16="http://schemas.microsoft.com/office/drawing/2014/main" id="{6B50B2EB-EE1E-4911-8011-1100018F83EF}"/>
              </a:ext>
              <a:ext uri="{C183D7F6-B498-43B3-948B-1728B52AA6E4}">
                <adec:decorative xmlns:adec="http://schemas.microsoft.com/office/drawing/2017/decorative" xmlns="" val="1"/>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24417" y="2368845"/>
            <a:ext cx="3804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a:extLst>
              <a:ext uri="{FF2B5EF4-FFF2-40B4-BE49-F238E27FC236}">
                <a16:creationId xmlns:a16="http://schemas.microsoft.com/office/drawing/2014/main" id="{D2A0F8ED-AD6E-43CF-B20B-7253DFC93148}"/>
              </a:ext>
              <a:ext uri="{C183D7F6-B498-43B3-948B-1728B52AA6E4}">
                <adec:decorative xmlns:adec="http://schemas.microsoft.com/office/drawing/2017/decorative" xmlns="" val="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24417" y="1591554"/>
            <a:ext cx="3804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a:extLst>
              <a:ext uri="{FF2B5EF4-FFF2-40B4-BE49-F238E27FC236}">
                <a16:creationId xmlns:a16="http://schemas.microsoft.com/office/drawing/2014/main" id="{48014A5B-BBA4-401D-AABB-00BB43D50AB8}"/>
              </a:ext>
              <a:ext uri="{C183D7F6-B498-43B3-948B-1728B52AA6E4}">
                <adec:decorative xmlns:adec="http://schemas.microsoft.com/office/drawing/2017/decorative" xmlns="" val="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4417" y="2031763"/>
            <a:ext cx="380471" cy="256875"/>
          </a:xfrm>
          <a:prstGeom prst="rect">
            <a:avLst/>
          </a:prstGeom>
          <a:noFill/>
          <a:extLst>
            <a:ext uri="{909E8E84-426E-40DD-AFC4-6F175D3DCCD1}">
              <a14:hiddenFill xmlns:a14="http://schemas.microsoft.com/office/drawing/2010/main">
                <a:solidFill>
                  <a:srgbClr val="FFFFFF"/>
                </a:solidFill>
              </a14:hiddenFill>
            </a:ext>
          </a:extLst>
        </p:spPr>
      </p:pic>
      <p:sp>
        <p:nvSpPr>
          <p:cNvPr id="156" name="Platshållare för text 2">
            <a:extLst>
              <a:ext uri="{FF2B5EF4-FFF2-40B4-BE49-F238E27FC236}">
                <a16:creationId xmlns:a16="http://schemas.microsoft.com/office/drawing/2014/main" id="{BA2920F5-5751-4AF7-BFF0-A43595F4102A}"/>
              </a:ext>
            </a:extLst>
          </p:cNvPr>
          <p:cNvSpPr>
            <a:spLocks noGrp="1"/>
          </p:cNvSpPr>
          <p:nvPr>
            <p:ph type="body" sz="quarter" idx="11" hasCustomPrompt="1"/>
          </p:nvPr>
        </p:nvSpPr>
        <p:spPr>
          <a:xfrm>
            <a:off x="5963180" y="1136228"/>
            <a:ext cx="5080641" cy="1765300"/>
          </a:xfrm>
        </p:spPr>
        <p:txBody>
          <a:bodyPr tIns="46800"/>
          <a:lstStyle>
            <a:lvl1pPr marL="0" indent="0">
              <a:buFontTx/>
              <a:buNone/>
              <a:defRPr/>
            </a:lvl1pPr>
            <a:lvl2pPr marL="360363" indent="0">
              <a:buFontTx/>
              <a:buNone/>
              <a:defRPr/>
            </a:lvl2pPr>
            <a:lvl3pPr marL="720725" indent="0">
              <a:buFontTx/>
              <a:buNone/>
              <a:defRPr/>
            </a:lvl3pPr>
            <a:lvl4pPr marL="1093787" indent="0">
              <a:buFontTx/>
              <a:buNone/>
              <a:defRPr/>
            </a:lvl4pPr>
            <a:lvl5pPr marL="1454150" indent="0">
              <a:buFontTx/>
              <a:buNone/>
              <a:defRPr/>
            </a:lvl5pPr>
          </a:lstStyle>
          <a:p>
            <a:pPr lvl="0"/>
            <a:r>
              <a:rPr lang="sv-SE" dirty="0"/>
              <a:t>Kontaktinformation till föreläsaren</a:t>
            </a:r>
          </a:p>
        </p:txBody>
      </p:sp>
      <p:pic>
        <p:nvPicPr>
          <p:cNvPr id="3" name="Picture 2">
            <a:extLst>
              <a:ext uri="{FF2B5EF4-FFF2-40B4-BE49-F238E27FC236}">
                <a16:creationId xmlns:a16="http://schemas.microsoft.com/office/drawing/2014/main" id="{D5F8E3DB-FD3D-4DCB-8B68-D8504DB9D898}"/>
              </a:ext>
              <a:ext uri="{C183D7F6-B498-43B3-948B-1728B52AA6E4}">
                <adec:decorative xmlns:adec="http://schemas.microsoft.com/office/drawing/2017/decorative" xmlns="" val="1"/>
              </a:ext>
            </a:extLst>
          </p:cNvPr>
          <p:cNvPicPr preferRelativeResize="0">
            <a:picLocks noChangeAspect="1"/>
          </p:cNvPicPr>
          <p:nvPr userDrawn="1"/>
        </p:nvPicPr>
        <p:blipFill>
          <a:blip r:embed="rId10"/>
          <a:srcRect/>
          <a:stretch/>
        </p:blipFill>
        <p:spPr>
          <a:xfrm>
            <a:off x="9961073" y="5570833"/>
            <a:ext cx="1607040" cy="499521"/>
          </a:xfrm>
          <a:prstGeom prst="rect">
            <a:avLst/>
          </a:prstGeom>
        </p:spPr>
      </p:pic>
    </p:spTree>
    <p:extLst>
      <p:ext uri="{BB962C8B-B14F-4D97-AF65-F5344CB8AC3E}">
        <p14:creationId xmlns:p14="http://schemas.microsoft.com/office/powerpoint/2010/main" val="1878426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lutningssida tom">
    <p:spTree>
      <p:nvGrpSpPr>
        <p:cNvPr id="1" name=""/>
        <p:cNvGrpSpPr/>
        <p:nvPr/>
      </p:nvGrpSpPr>
      <p:grpSpPr>
        <a:xfrm>
          <a:off x="0" y="0"/>
          <a:ext cx="0" cy="0"/>
          <a:chOff x="0" y="0"/>
          <a:chExt cx="0" cy="0"/>
        </a:xfrm>
      </p:grpSpPr>
      <p:sp>
        <p:nvSpPr>
          <p:cNvPr id="4" name="Rektangel 3"/>
          <p:cNvSpPr/>
          <p:nvPr userDrawn="1">
            <p:custDataLst>
              <p:tags r:id="rId2"/>
            </p:custData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aphicFrame>
        <p:nvGraphicFramePr>
          <p:cNvPr id="5" name="Objekt 4" hidden="1"/>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627" name="think-cell Slide" r:id="rId5" imgW="270" imgH="270" progId="TCLayout.ActiveDocument.1">
                  <p:embed/>
                </p:oleObj>
              </mc:Choice>
              <mc:Fallback>
                <p:oleObj name="think-cell Slide" r:id="rId5" imgW="270" imgH="270" progId="TCLayout.ActiveDocument.1">
                  <p:embed/>
                  <p:pic>
                    <p:nvPicPr>
                      <p:cNvPr id="5" name="Objekt 4" hidden="1"/>
                      <p:cNvPicPr/>
                      <p:nvPr/>
                    </p:nvPicPr>
                    <p:blipFill>
                      <a:blip r:embed="rId6"/>
                      <a:stretch>
                        <a:fillRect/>
                      </a:stretch>
                    </p:blipFill>
                    <p:spPr>
                      <a:xfrm>
                        <a:off x="2118" y="1589"/>
                        <a:ext cx="2116" cy="158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05D0DDFF-8219-46C3-9C2A-3DD9421DD457}"/>
              </a:ext>
              <a:ext uri="{C183D7F6-B498-43B3-948B-1728B52AA6E4}">
                <adec:decorative xmlns:adec="http://schemas.microsoft.com/office/drawing/2017/decorative" xmlns="" val="1"/>
              </a:ext>
            </a:extLst>
          </p:cNvPr>
          <p:cNvGrpSpPr/>
          <p:nvPr userDrawn="1"/>
        </p:nvGrpSpPr>
        <p:grpSpPr>
          <a:xfrm>
            <a:off x="623888" y="2828027"/>
            <a:ext cx="5170961" cy="3822700"/>
            <a:chOff x="623888" y="2828027"/>
            <a:chExt cx="5170961" cy="3822700"/>
          </a:xfrm>
        </p:grpSpPr>
        <p:sp>
          <p:nvSpPr>
            <p:cNvPr id="84" name="Freeform 28">
              <a:extLst>
                <a:ext uri="{FF2B5EF4-FFF2-40B4-BE49-F238E27FC236}">
                  <a16:creationId xmlns:a16="http://schemas.microsoft.com/office/drawing/2014/main" id="{5EC22906-426D-47B4-82E8-4C1E65ABEB49}"/>
                </a:ext>
              </a:extLst>
            </p:cNvPr>
            <p:cNvSpPr>
              <a:spLocks/>
            </p:cNvSpPr>
            <p:nvPr userDrawn="1"/>
          </p:nvSpPr>
          <p:spPr bwMode="auto">
            <a:xfrm>
              <a:off x="3213078" y="33852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29">
              <a:extLst>
                <a:ext uri="{FF2B5EF4-FFF2-40B4-BE49-F238E27FC236}">
                  <a16:creationId xmlns:a16="http://schemas.microsoft.com/office/drawing/2014/main" id="{1BD8B692-8140-469A-A1FF-97AAFDBF9A2A}"/>
                </a:ext>
              </a:extLst>
            </p:cNvPr>
            <p:cNvSpPr>
              <a:spLocks/>
            </p:cNvSpPr>
            <p:nvPr userDrawn="1"/>
          </p:nvSpPr>
          <p:spPr bwMode="auto">
            <a:xfrm>
              <a:off x="3723171" y="33852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30">
              <a:extLst>
                <a:ext uri="{FF2B5EF4-FFF2-40B4-BE49-F238E27FC236}">
                  <a16:creationId xmlns:a16="http://schemas.microsoft.com/office/drawing/2014/main" id="{843168F4-1803-4A28-BB66-9A569BC1805C}"/>
                </a:ext>
              </a:extLst>
            </p:cNvPr>
            <p:cNvSpPr>
              <a:spLocks/>
            </p:cNvSpPr>
            <p:nvPr userDrawn="1"/>
          </p:nvSpPr>
          <p:spPr bwMode="auto">
            <a:xfrm>
              <a:off x="3213078" y="39313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31">
              <a:extLst>
                <a:ext uri="{FF2B5EF4-FFF2-40B4-BE49-F238E27FC236}">
                  <a16:creationId xmlns:a16="http://schemas.microsoft.com/office/drawing/2014/main" id="{ED037982-3079-43CA-B17A-427E5458D979}"/>
                </a:ext>
              </a:extLst>
            </p:cNvPr>
            <p:cNvSpPr>
              <a:spLocks/>
            </p:cNvSpPr>
            <p:nvPr userDrawn="1"/>
          </p:nvSpPr>
          <p:spPr bwMode="auto">
            <a:xfrm>
              <a:off x="3206075" y="31106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32">
              <a:extLst>
                <a:ext uri="{FF2B5EF4-FFF2-40B4-BE49-F238E27FC236}">
                  <a16:creationId xmlns:a16="http://schemas.microsoft.com/office/drawing/2014/main" id="{F0B944FA-DBC5-4982-AF2D-712C9AA5B9B9}"/>
                </a:ext>
              </a:extLst>
            </p:cNvPr>
            <p:cNvSpPr>
              <a:spLocks/>
            </p:cNvSpPr>
            <p:nvPr userDrawn="1"/>
          </p:nvSpPr>
          <p:spPr bwMode="auto">
            <a:xfrm>
              <a:off x="2689631" y="36598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3">
              <a:extLst>
                <a:ext uri="{FF2B5EF4-FFF2-40B4-BE49-F238E27FC236}">
                  <a16:creationId xmlns:a16="http://schemas.microsoft.com/office/drawing/2014/main" id="{95448375-FA74-48D9-8D06-A83885A7644C}"/>
                </a:ext>
              </a:extLst>
            </p:cNvPr>
            <p:cNvSpPr>
              <a:spLocks/>
            </p:cNvSpPr>
            <p:nvPr userDrawn="1"/>
          </p:nvSpPr>
          <p:spPr bwMode="auto">
            <a:xfrm>
              <a:off x="3206075" y="36598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4">
              <a:extLst>
                <a:ext uri="{FF2B5EF4-FFF2-40B4-BE49-F238E27FC236}">
                  <a16:creationId xmlns:a16="http://schemas.microsoft.com/office/drawing/2014/main" id="{5307EED5-1468-49CB-95C2-01834CAF9B83}"/>
                </a:ext>
              </a:extLst>
            </p:cNvPr>
            <p:cNvSpPr>
              <a:spLocks/>
            </p:cNvSpPr>
            <p:nvPr userDrawn="1"/>
          </p:nvSpPr>
          <p:spPr bwMode="auto">
            <a:xfrm>
              <a:off x="2686130" y="39313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5">
              <a:extLst>
                <a:ext uri="{FF2B5EF4-FFF2-40B4-BE49-F238E27FC236}">
                  <a16:creationId xmlns:a16="http://schemas.microsoft.com/office/drawing/2014/main" id="{EE0A5AFA-05EA-43BA-AF1D-80678295EDBD}"/>
                </a:ext>
              </a:extLst>
            </p:cNvPr>
            <p:cNvSpPr>
              <a:spLocks/>
            </p:cNvSpPr>
            <p:nvPr userDrawn="1"/>
          </p:nvSpPr>
          <p:spPr bwMode="auto">
            <a:xfrm>
              <a:off x="2686130" y="33852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36">
              <a:extLst>
                <a:ext uri="{FF2B5EF4-FFF2-40B4-BE49-F238E27FC236}">
                  <a16:creationId xmlns:a16="http://schemas.microsoft.com/office/drawing/2014/main" id="{17A4508D-B987-423B-A812-DCAFD56BFE32}"/>
                </a:ext>
              </a:extLst>
            </p:cNvPr>
            <p:cNvSpPr>
              <a:spLocks/>
            </p:cNvSpPr>
            <p:nvPr userDrawn="1"/>
          </p:nvSpPr>
          <p:spPr bwMode="auto">
            <a:xfrm>
              <a:off x="2686130" y="28391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37">
              <a:extLst>
                <a:ext uri="{FF2B5EF4-FFF2-40B4-BE49-F238E27FC236}">
                  <a16:creationId xmlns:a16="http://schemas.microsoft.com/office/drawing/2014/main" id="{A321E9CE-4A3D-4276-87E6-89434D4B6EAA}"/>
                </a:ext>
              </a:extLst>
            </p:cNvPr>
            <p:cNvSpPr>
              <a:spLocks/>
            </p:cNvSpPr>
            <p:nvPr userDrawn="1"/>
          </p:nvSpPr>
          <p:spPr bwMode="auto">
            <a:xfrm>
              <a:off x="2686130" y="44774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38">
              <a:extLst>
                <a:ext uri="{FF2B5EF4-FFF2-40B4-BE49-F238E27FC236}">
                  <a16:creationId xmlns:a16="http://schemas.microsoft.com/office/drawing/2014/main" id="{14D50F3A-77B0-47D0-A65B-DB56DF6C15F8}"/>
                </a:ext>
              </a:extLst>
            </p:cNvPr>
            <p:cNvSpPr>
              <a:spLocks/>
            </p:cNvSpPr>
            <p:nvPr userDrawn="1"/>
          </p:nvSpPr>
          <p:spPr bwMode="auto">
            <a:xfrm>
              <a:off x="4246617" y="36598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39">
              <a:extLst>
                <a:ext uri="{FF2B5EF4-FFF2-40B4-BE49-F238E27FC236}">
                  <a16:creationId xmlns:a16="http://schemas.microsoft.com/office/drawing/2014/main" id="{972A530A-A5FA-4AC1-A01A-917271C95D76}"/>
                </a:ext>
              </a:extLst>
            </p:cNvPr>
            <p:cNvSpPr>
              <a:spLocks/>
            </p:cNvSpPr>
            <p:nvPr userDrawn="1"/>
          </p:nvSpPr>
          <p:spPr bwMode="auto">
            <a:xfrm>
              <a:off x="3726672" y="36598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40">
              <a:extLst>
                <a:ext uri="{FF2B5EF4-FFF2-40B4-BE49-F238E27FC236}">
                  <a16:creationId xmlns:a16="http://schemas.microsoft.com/office/drawing/2014/main" id="{02BE6A32-38F1-4C12-8CDA-2DE987201751}"/>
                </a:ext>
              </a:extLst>
            </p:cNvPr>
            <p:cNvSpPr>
              <a:spLocks/>
            </p:cNvSpPr>
            <p:nvPr userDrawn="1"/>
          </p:nvSpPr>
          <p:spPr bwMode="auto">
            <a:xfrm>
              <a:off x="2689631" y="42059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41">
              <a:extLst>
                <a:ext uri="{FF2B5EF4-FFF2-40B4-BE49-F238E27FC236}">
                  <a16:creationId xmlns:a16="http://schemas.microsoft.com/office/drawing/2014/main" id="{1867D49B-57B2-4820-AA09-3E9A4902163E}"/>
                </a:ext>
              </a:extLst>
            </p:cNvPr>
            <p:cNvSpPr>
              <a:spLocks/>
            </p:cNvSpPr>
            <p:nvPr userDrawn="1"/>
          </p:nvSpPr>
          <p:spPr bwMode="auto">
            <a:xfrm>
              <a:off x="3723171" y="39313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42">
              <a:extLst>
                <a:ext uri="{FF2B5EF4-FFF2-40B4-BE49-F238E27FC236}">
                  <a16:creationId xmlns:a16="http://schemas.microsoft.com/office/drawing/2014/main" id="{364A2417-3D7A-47EE-BE0E-A922C985E5A6}"/>
                </a:ext>
              </a:extLst>
            </p:cNvPr>
            <p:cNvSpPr>
              <a:spLocks/>
            </p:cNvSpPr>
            <p:nvPr userDrawn="1"/>
          </p:nvSpPr>
          <p:spPr bwMode="auto">
            <a:xfrm>
              <a:off x="2689631" y="31137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43">
              <a:extLst>
                <a:ext uri="{FF2B5EF4-FFF2-40B4-BE49-F238E27FC236}">
                  <a16:creationId xmlns:a16="http://schemas.microsoft.com/office/drawing/2014/main" id="{64F7733F-6544-4F3E-8302-91221841938D}"/>
                </a:ext>
              </a:extLst>
            </p:cNvPr>
            <p:cNvSpPr>
              <a:spLocks/>
            </p:cNvSpPr>
            <p:nvPr userDrawn="1"/>
          </p:nvSpPr>
          <p:spPr bwMode="auto">
            <a:xfrm>
              <a:off x="3206075" y="42059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28">
              <a:extLst>
                <a:ext uri="{FF2B5EF4-FFF2-40B4-BE49-F238E27FC236}">
                  <a16:creationId xmlns:a16="http://schemas.microsoft.com/office/drawing/2014/main" id="{01E8339D-3D3A-4FB7-BAF1-EE97B911C010}"/>
                </a:ext>
              </a:extLst>
            </p:cNvPr>
            <p:cNvSpPr>
              <a:spLocks/>
            </p:cNvSpPr>
            <p:nvPr userDrawn="1"/>
          </p:nvSpPr>
          <p:spPr bwMode="auto">
            <a:xfrm>
              <a:off x="4259970" y="50235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29">
              <a:extLst>
                <a:ext uri="{FF2B5EF4-FFF2-40B4-BE49-F238E27FC236}">
                  <a16:creationId xmlns:a16="http://schemas.microsoft.com/office/drawing/2014/main" id="{0A3C6EE0-879C-4969-BBEE-25237B47AE62}"/>
                </a:ext>
              </a:extLst>
            </p:cNvPr>
            <p:cNvSpPr>
              <a:spLocks/>
            </p:cNvSpPr>
            <p:nvPr userDrawn="1"/>
          </p:nvSpPr>
          <p:spPr bwMode="auto">
            <a:xfrm>
              <a:off x="4770063" y="50235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30">
              <a:extLst>
                <a:ext uri="{FF2B5EF4-FFF2-40B4-BE49-F238E27FC236}">
                  <a16:creationId xmlns:a16="http://schemas.microsoft.com/office/drawing/2014/main" id="{EF8CBB75-BA1E-4128-AD62-C86F1ED5F111}"/>
                </a:ext>
              </a:extLst>
            </p:cNvPr>
            <p:cNvSpPr>
              <a:spLocks/>
            </p:cNvSpPr>
            <p:nvPr userDrawn="1"/>
          </p:nvSpPr>
          <p:spPr bwMode="auto">
            <a:xfrm>
              <a:off x="4259970" y="55696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31">
              <a:extLst>
                <a:ext uri="{FF2B5EF4-FFF2-40B4-BE49-F238E27FC236}">
                  <a16:creationId xmlns:a16="http://schemas.microsoft.com/office/drawing/2014/main" id="{C9A6D263-8E90-461B-93A9-3262AE64B213}"/>
                </a:ext>
              </a:extLst>
            </p:cNvPr>
            <p:cNvSpPr>
              <a:spLocks/>
            </p:cNvSpPr>
            <p:nvPr userDrawn="1"/>
          </p:nvSpPr>
          <p:spPr bwMode="auto">
            <a:xfrm>
              <a:off x="4252967" y="47489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32">
              <a:extLst>
                <a:ext uri="{FF2B5EF4-FFF2-40B4-BE49-F238E27FC236}">
                  <a16:creationId xmlns:a16="http://schemas.microsoft.com/office/drawing/2014/main" id="{F6E1F58F-C46B-425A-8815-018213645DD5}"/>
                </a:ext>
              </a:extLst>
            </p:cNvPr>
            <p:cNvSpPr>
              <a:spLocks/>
            </p:cNvSpPr>
            <p:nvPr userDrawn="1"/>
          </p:nvSpPr>
          <p:spPr bwMode="auto">
            <a:xfrm>
              <a:off x="3736523" y="52981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33">
              <a:extLst>
                <a:ext uri="{FF2B5EF4-FFF2-40B4-BE49-F238E27FC236}">
                  <a16:creationId xmlns:a16="http://schemas.microsoft.com/office/drawing/2014/main" id="{BE93F67E-61DD-4048-8D64-7A025854E11C}"/>
                </a:ext>
              </a:extLst>
            </p:cNvPr>
            <p:cNvSpPr>
              <a:spLocks/>
            </p:cNvSpPr>
            <p:nvPr userDrawn="1"/>
          </p:nvSpPr>
          <p:spPr bwMode="auto">
            <a:xfrm>
              <a:off x="4252967" y="52981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34">
              <a:extLst>
                <a:ext uri="{FF2B5EF4-FFF2-40B4-BE49-F238E27FC236}">
                  <a16:creationId xmlns:a16="http://schemas.microsoft.com/office/drawing/2014/main" id="{4683C1EC-F146-426A-A7FE-6AE06145356B}"/>
                </a:ext>
              </a:extLst>
            </p:cNvPr>
            <p:cNvSpPr>
              <a:spLocks/>
            </p:cNvSpPr>
            <p:nvPr userDrawn="1"/>
          </p:nvSpPr>
          <p:spPr bwMode="auto">
            <a:xfrm>
              <a:off x="3733022" y="55696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35">
              <a:extLst>
                <a:ext uri="{FF2B5EF4-FFF2-40B4-BE49-F238E27FC236}">
                  <a16:creationId xmlns:a16="http://schemas.microsoft.com/office/drawing/2014/main" id="{B5D6CCB9-1DF7-495C-8927-126177EEE7F5}"/>
                </a:ext>
              </a:extLst>
            </p:cNvPr>
            <p:cNvSpPr>
              <a:spLocks/>
            </p:cNvSpPr>
            <p:nvPr userDrawn="1"/>
          </p:nvSpPr>
          <p:spPr bwMode="auto">
            <a:xfrm>
              <a:off x="3733022" y="50235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36">
              <a:extLst>
                <a:ext uri="{FF2B5EF4-FFF2-40B4-BE49-F238E27FC236}">
                  <a16:creationId xmlns:a16="http://schemas.microsoft.com/office/drawing/2014/main" id="{B54B2367-E17D-4A2E-9E8C-DA9F3DBE2969}"/>
                </a:ext>
              </a:extLst>
            </p:cNvPr>
            <p:cNvSpPr>
              <a:spLocks/>
            </p:cNvSpPr>
            <p:nvPr userDrawn="1"/>
          </p:nvSpPr>
          <p:spPr bwMode="auto">
            <a:xfrm>
              <a:off x="3733022" y="44774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37">
              <a:extLst>
                <a:ext uri="{FF2B5EF4-FFF2-40B4-BE49-F238E27FC236}">
                  <a16:creationId xmlns:a16="http://schemas.microsoft.com/office/drawing/2014/main" id="{2BDB1C2A-6B93-43BD-B2FC-EAFD8910D1CD}"/>
                </a:ext>
              </a:extLst>
            </p:cNvPr>
            <p:cNvSpPr>
              <a:spLocks/>
            </p:cNvSpPr>
            <p:nvPr userDrawn="1"/>
          </p:nvSpPr>
          <p:spPr bwMode="auto">
            <a:xfrm>
              <a:off x="3733022" y="61157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38">
              <a:extLst>
                <a:ext uri="{FF2B5EF4-FFF2-40B4-BE49-F238E27FC236}">
                  <a16:creationId xmlns:a16="http://schemas.microsoft.com/office/drawing/2014/main" id="{F610FD67-5468-4B95-BBBF-5E06776459E9}"/>
                </a:ext>
              </a:extLst>
            </p:cNvPr>
            <p:cNvSpPr>
              <a:spLocks/>
            </p:cNvSpPr>
            <p:nvPr userDrawn="1"/>
          </p:nvSpPr>
          <p:spPr bwMode="auto">
            <a:xfrm>
              <a:off x="5287159" y="52981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39">
              <a:extLst>
                <a:ext uri="{FF2B5EF4-FFF2-40B4-BE49-F238E27FC236}">
                  <a16:creationId xmlns:a16="http://schemas.microsoft.com/office/drawing/2014/main" id="{4877552E-B1E0-4CA5-AFA9-1E0FB289ABDF}"/>
                </a:ext>
              </a:extLst>
            </p:cNvPr>
            <p:cNvSpPr>
              <a:spLocks/>
            </p:cNvSpPr>
            <p:nvPr userDrawn="1"/>
          </p:nvSpPr>
          <p:spPr bwMode="auto">
            <a:xfrm>
              <a:off x="4773564" y="52981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40">
              <a:extLst>
                <a:ext uri="{FF2B5EF4-FFF2-40B4-BE49-F238E27FC236}">
                  <a16:creationId xmlns:a16="http://schemas.microsoft.com/office/drawing/2014/main" id="{51FFFAFC-99D9-41C6-AFF2-CE1304E40741}"/>
                </a:ext>
              </a:extLst>
            </p:cNvPr>
            <p:cNvSpPr>
              <a:spLocks/>
            </p:cNvSpPr>
            <p:nvPr userDrawn="1"/>
          </p:nvSpPr>
          <p:spPr bwMode="auto">
            <a:xfrm>
              <a:off x="3736523" y="58442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41">
              <a:extLst>
                <a:ext uri="{FF2B5EF4-FFF2-40B4-BE49-F238E27FC236}">
                  <a16:creationId xmlns:a16="http://schemas.microsoft.com/office/drawing/2014/main" id="{F13F3191-E603-43A1-ADB4-96AEA147FA36}"/>
                </a:ext>
              </a:extLst>
            </p:cNvPr>
            <p:cNvSpPr>
              <a:spLocks/>
            </p:cNvSpPr>
            <p:nvPr userDrawn="1"/>
          </p:nvSpPr>
          <p:spPr bwMode="auto">
            <a:xfrm>
              <a:off x="4770063" y="55696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42">
              <a:extLst>
                <a:ext uri="{FF2B5EF4-FFF2-40B4-BE49-F238E27FC236}">
                  <a16:creationId xmlns:a16="http://schemas.microsoft.com/office/drawing/2014/main" id="{71CE926C-56AC-4E21-9578-0CE713B18D6D}"/>
                </a:ext>
              </a:extLst>
            </p:cNvPr>
            <p:cNvSpPr>
              <a:spLocks/>
            </p:cNvSpPr>
            <p:nvPr userDrawn="1"/>
          </p:nvSpPr>
          <p:spPr bwMode="auto">
            <a:xfrm>
              <a:off x="3736523" y="47520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43">
              <a:extLst>
                <a:ext uri="{FF2B5EF4-FFF2-40B4-BE49-F238E27FC236}">
                  <a16:creationId xmlns:a16="http://schemas.microsoft.com/office/drawing/2014/main" id="{C17E7482-65ED-4842-8B17-7B9BDADAEC59}"/>
                </a:ext>
              </a:extLst>
            </p:cNvPr>
            <p:cNvSpPr>
              <a:spLocks/>
            </p:cNvSpPr>
            <p:nvPr userDrawn="1"/>
          </p:nvSpPr>
          <p:spPr bwMode="auto">
            <a:xfrm>
              <a:off x="4252967" y="58442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28">
              <a:extLst>
                <a:ext uri="{FF2B5EF4-FFF2-40B4-BE49-F238E27FC236}">
                  <a16:creationId xmlns:a16="http://schemas.microsoft.com/office/drawing/2014/main" id="{7418F8A3-0C02-4E68-A517-03E64BD3617D}"/>
                </a:ext>
              </a:extLst>
            </p:cNvPr>
            <p:cNvSpPr>
              <a:spLocks/>
            </p:cNvSpPr>
            <p:nvPr userDrawn="1"/>
          </p:nvSpPr>
          <p:spPr bwMode="auto">
            <a:xfrm>
              <a:off x="1150836" y="33741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29">
              <a:extLst>
                <a:ext uri="{FF2B5EF4-FFF2-40B4-BE49-F238E27FC236}">
                  <a16:creationId xmlns:a16="http://schemas.microsoft.com/office/drawing/2014/main" id="{F27939A0-DD3D-490F-9C5A-972853B5DC30}"/>
                </a:ext>
              </a:extLst>
            </p:cNvPr>
            <p:cNvSpPr>
              <a:spLocks/>
            </p:cNvSpPr>
            <p:nvPr userDrawn="1"/>
          </p:nvSpPr>
          <p:spPr bwMode="auto">
            <a:xfrm>
              <a:off x="1667279" y="33741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30">
              <a:extLst>
                <a:ext uri="{FF2B5EF4-FFF2-40B4-BE49-F238E27FC236}">
                  <a16:creationId xmlns:a16="http://schemas.microsoft.com/office/drawing/2014/main" id="{C1835D96-BEDE-4493-BE38-4682F14EB40E}"/>
                </a:ext>
              </a:extLst>
            </p:cNvPr>
            <p:cNvSpPr>
              <a:spLocks/>
            </p:cNvSpPr>
            <p:nvPr userDrawn="1"/>
          </p:nvSpPr>
          <p:spPr bwMode="auto">
            <a:xfrm>
              <a:off x="1150836" y="39202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31">
              <a:extLst>
                <a:ext uri="{FF2B5EF4-FFF2-40B4-BE49-F238E27FC236}">
                  <a16:creationId xmlns:a16="http://schemas.microsoft.com/office/drawing/2014/main" id="{B45570C9-EF65-4572-8AC1-A0288879F1FD}"/>
                </a:ext>
              </a:extLst>
            </p:cNvPr>
            <p:cNvSpPr>
              <a:spLocks/>
            </p:cNvSpPr>
            <p:nvPr userDrawn="1"/>
          </p:nvSpPr>
          <p:spPr bwMode="auto">
            <a:xfrm>
              <a:off x="1143833" y="30994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2">
              <a:extLst>
                <a:ext uri="{FF2B5EF4-FFF2-40B4-BE49-F238E27FC236}">
                  <a16:creationId xmlns:a16="http://schemas.microsoft.com/office/drawing/2014/main" id="{A2902555-BD09-4C5E-BECA-B3D3A47C900C}"/>
                </a:ext>
              </a:extLst>
            </p:cNvPr>
            <p:cNvSpPr>
              <a:spLocks/>
            </p:cNvSpPr>
            <p:nvPr userDrawn="1"/>
          </p:nvSpPr>
          <p:spPr bwMode="auto">
            <a:xfrm>
              <a:off x="627389" y="36487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3">
              <a:extLst>
                <a:ext uri="{FF2B5EF4-FFF2-40B4-BE49-F238E27FC236}">
                  <a16:creationId xmlns:a16="http://schemas.microsoft.com/office/drawing/2014/main" id="{160131D8-9AF9-419D-8FBB-9BC61CC23335}"/>
                </a:ext>
              </a:extLst>
            </p:cNvPr>
            <p:cNvSpPr>
              <a:spLocks/>
            </p:cNvSpPr>
            <p:nvPr userDrawn="1"/>
          </p:nvSpPr>
          <p:spPr bwMode="auto">
            <a:xfrm>
              <a:off x="1143833" y="36487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4">
              <a:extLst>
                <a:ext uri="{FF2B5EF4-FFF2-40B4-BE49-F238E27FC236}">
                  <a16:creationId xmlns:a16="http://schemas.microsoft.com/office/drawing/2014/main" id="{DC63F973-C0F1-4168-992A-582BB1DCD78A}"/>
                </a:ext>
              </a:extLst>
            </p:cNvPr>
            <p:cNvSpPr>
              <a:spLocks/>
            </p:cNvSpPr>
            <p:nvPr userDrawn="1"/>
          </p:nvSpPr>
          <p:spPr bwMode="auto">
            <a:xfrm>
              <a:off x="623888" y="39202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5">
              <a:extLst>
                <a:ext uri="{FF2B5EF4-FFF2-40B4-BE49-F238E27FC236}">
                  <a16:creationId xmlns:a16="http://schemas.microsoft.com/office/drawing/2014/main" id="{A1802949-F330-487F-98D2-4F6051C0D0B5}"/>
                </a:ext>
              </a:extLst>
            </p:cNvPr>
            <p:cNvSpPr>
              <a:spLocks/>
            </p:cNvSpPr>
            <p:nvPr userDrawn="1"/>
          </p:nvSpPr>
          <p:spPr bwMode="auto">
            <a:xfrm>
              <a:off x="623888" y="33741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36">
              <a:extLst>
                <a:ext uri="{FF2B5EF4-FFF2-40B4-BE49-F238E27FC236}">
                  <a16:creationId xmlns:a16="http://schemas.microsoft.com/office/drawing/2014/main" id="{F93E5B69-F20C-4BAF-8A7A-C340B8670774}"/>
                </a:ext>
              </a:extLst>
            </p:cNvPr>
            <p:cNvSpPr>
              <a:spLocks/>
            </p:cNvSpPr>
            <p:nvPr userDrawn="1"/>
          </p:nvSpPr>
          <p:spPr bwMode="auto">
            <a:xfrm>
              <a:off x="623888" y="28280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37">
              <a:extLst>
                <a:ext uri="{FF2B5EF4-FFF2-40B4-BE49-F238E27FC236}">
                  <a16:creationId xmlns:a16="http://schemas.microsoft.com/office/drawing/2014/main" id="{0E114DD1-3268-4BC7-B7A5-48BDB9D6B8C9}"/>
                </a:ext>
              </a:extLst>
            </p:cNvPr>
            <p:cNvSpPr>
              <a:spLocks/>
            </p:cNvSpPr>
            <p:nvPr userDrawn="1"/>
          </p:nvSpPr>
          <p:spPr bwMode="auto">
            <a:xfrm>
              <a:off x="623888" y="44663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38">
              <a:extLst>
                <a:ext uri="{FF2B5EF4-FFF2-40B4-BE49-F238E27FC236}">
                  <a16:creationId xmlns:a16="http://schemas.microsoft.com/office/drawing/2014/main" id="{60CB1A7A-DD62-4C18-9B50-0CF460F734A0}"/>
                </a:ext>
              </a:extLst>
            </p:cNvPr>
            <p:cNvSpPr>
              <a:spLocks/>
            </p:cNvSpPr>
            <p:nvPr userDrawn="1"/>
          </p:nvSpPr>
          <p:spPr bwMode="auto">
            <a:xfrm>
              <a:off x="2190725" y="36487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39">
              <a:extLst>
                <a:ext uri="{FF2B5EF4-FFF2-40B4-BE49-F238E27FC236}">
                  <a16:creationId xmlns:a16="http://schemas.microsoft.com/office/drawing/2014/main" id="{D285F39B-0759-4C54-974D-7B51D23B1A52}"/>
                </a:ext>
              </a:extLst>
            </p:cNvPr>
            <p:cNvSpPr>
              <a:spLocks/>
            </p:cNvSpPr>
            <p:nvPr userDrawn="1"/>
          </p:nvSpPr>
          <p:spPr bwMode="auto">
            <a:xfrm>
              <a:off x="1670780" y="36487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40">
              <a:extLst>
                <a:ext uri="{FF2B5EF4-FFF2-40B4-BE49-F238E27FC236}">
                  <a16:creationId xmlns:a16="http://schemas.microsoft.com/office/drawing/2014/main" id="{EF7801D1-EE5F-4AC6-AB24-5F819FBB05DA}"/>
                </a:ext>
              </a:extLst>
            </p:cNvPr>
            <p:cNvSpPr>
              <a:spLocks/>
            </p:cNvSpPr>
            <p:nvPr userDrawn="1"/>
          </p:nvSpPr>
          <p:spPr bwMode="auto">
            <a:xfrm>
              <a:off x="627389" y="41948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41">
              <a:extLst>
                <a:ext uri="{FF2B5EF4-FFF2-40B4-BE49-F238E27FC236}">
                  <a16:creationId xmlns:a16="http://schemas.microsoft.com/office/drawing/2014/main" id="{351F052F-A485-4E7C-AA95-6A50BAE8F7F0}"/>
                </a:ext>
              </a:extLst>
            </p:cNvPr>
            <p:cNvSpPr>
              <a:spLocks/>
            </p:cNvSpPr>
            <p:nvPr userDrawn="1"/>
          </p:nvSpPr>
          <p:spPr bwMode="auto">
            <a:xfrm>
              <a:off x="1667279" y="39202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2">
              <a:extLst>
                <a:ext uri="{FF2B5EF4-FFF2-40B4-BE49-F238E27FC236}">
                  <a16:creationId xmlns:a16="http://schemas.microsoft.com/office/drawing/2014/main" id="{B8A92E2E-068E-4032-8B55-C3EE03F6A6C7}"/>
                </a:ext>
              </a:extLst>
            </p:cNvPr>
            <p:cNvSpPr>
              <a:spLocks/>
            </p:cNvSpPr>
            <p:nvPr userDrawn="1"/>
          </p:nvSpPr>
          <p:spPr bwMode="auto">
            <a:xfrm>
              <a:off x="627389" y="31026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3">
              <a:extLst>
                <a:ext uri="{FF2B5EF4-FFF2-40B4-BE49-F238E27FC236}">
                  <a16:creationId xmlns:a16="http://schemas.microsoft.com/office/drawing/2014/main" id="{96D190F6-5940-4FCC-91E8-3C98C2F26D98}"/>
                </a:ext>
              </a:extLst>
            </p:cNvPr>
            <p:cNvSpPr>
              <a:spLocks/>
            </p:cNvSpPr>
            <p:nvPr userDrawn="1"/>
          </p:nvSpPr>
          <p:spPr bwMode="auto">
            <a:xfrm>
              <a:off x="1143833" y="41948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28">
              <a:extLst>
                <a:ext uri="{FF2B5EF4-FFF2-40B4-BE49-F238E27FC236}">
                  <a16:creationId xmlns:a16="http://schemas.microsoft.com/office/drawing/2014/main" id="{92FF52AB-3239-4CD9-A8E4-36456A733A2F}"/>
                </a:ext>
              </a:extLst>
            </p:cNvPr>
            <p:cNvSpPr>
              <a:spLocks/>
            </p:cNvSpPr>
            <p:nvPr userDrawn="1"/>
          </p:nvSpPr>
          <p:spPr bwMode="auto">
            <a:xfrm>
              <a:off x="2181972" y="50124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29">
              <a:extLst>
                <a:ext uri="{FF2B5EF4-FFF2-40B4-BE49-F238E27FC236}">
                  <a16:creationId xmlns:a16="http://schemas.microsoft.com/office/drawing/2014/main" id="{D2DA4B09-F0F8-4B0F-9390-B063C1118464}"/>
                </a:ext>
              </a:extLst>
            </p:cNvPr>
            <p:cNvSpPr>
              <a:spLocks/>
            </p:cNvSpPr>
            <p:nvPr userDrawn="1"/>
          </p:nvSpPr>
          <p:spPr bwMode="auto">
            <a:xfrm>
              <a:off x="2698415" y="50124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30">
              <a:extLst>
                <a:ext uri="{FF2B5EF4-FFF2-40B4-BE49-F238E27FC236}">
                  <a16:creationId xmlns:a16="http://schemas.microsoft.com/office/drawing/2014/main" id="{62486869-6032-4513-BA91-DD2B9C7FE754}"/>
                </a:ext>
              </a:extLst>
            </p:cNvPr>
            <p:cNvSpPr>
              <a:spLocks/>
            </p:cNvSpPr>
            <p:nvPr userDrawn="1"/>
          </p:nvSpPr>
          <p:spPr bwMode="auto">
            <a:xfrm>
              <a:off x="2181972" y="55585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31">
              <a:extLst>
                <a:ext uri="{FF2B5EF4-FFF2-40B4-BE49-F238E27FC236}">
                  <a16:creationId xmlns:a16="http://schemas.microsoft.com/office/drawing/2014/main" id="{5B2139E0-5875-45AC-A9FE-A380A596416A}"/>
                </a:ext>
              </a:extLst>
            </p:cNvPr>
            <p:cNvSpPr>
              <a:spLocks/>
            </p:cNvSpPr>
            <p:nvPr userDrawn="1"/>
          </p:nvSpPr>
          <p:spPr bwMode="auto">
            <a:xfrm>
              <a:off x="2174969" y="47377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32">
              <a:extLst>
                <a:ext uri="{FF2B5EF4-FFF2-40B4-BE49-F238E27FC236}">
                  <a16:creationId xmlns:a16="http://schemas.microsoft.com/office/drawing/2014/main" id="{9FD24D83-229F-48E3-A4E1-A47BE050983D}"/>
                </a:ext>
              </a:extLst>
            </p:cNvPr>
            <p:cNvSpPr>
              <a:spLocks/>
            </p:cNvSpPr>
            <p:nvPr userDrawn="1"/>
          </p:nvSpPr>
          <p:spPr bwMode="auto">
            <a:xfrm>
              <a:off x="1658525" y="52870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33">
              <a:extLst>
                <a:ext uri="{FF2B5EF4-FFF2-40B4-BE49-F238E27FC236}">
                  <a16:creationId xmlns:a16="http://schemas.microsoft.com/office/drawing/2014/main" id="{FD4843A4-619F-4D2A-AD71-8BF31230DD62}"/>
                </a:ext>
              </a:extLst>
            </p:cNvPr>
            <p:cNvSpPr>
              <a:spLocks/>
            </p:cNvSpPr>
            <p:nvPr userDrawn="1"/>
          </p:nvSpPr>
          <p:spPr bwMode="auto">
            <a:xfrm>
              <a:off x="2174969" y="52870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34">
              <a:extLst>
                <a:ext uri="{FF2B5EF4-FFF2-40B4-BE49-F238E27FC236}">
                  <a16:creationId xmlns:a16="http://schemas.microsoft.com/office/drawing/2014/main" id="{EA5A3A2D-AD16-462E-8A0E-39DB76560ABB}"/>
                </a:ext>
              </a:extLst>
            </p:cNvPr>
            <p:cNvSpPr>
              <a:spLocks/>
            </p:cNvSpPr>
            <p:nvPr userDrawn="1"/>
          </p:nvSpPr>
          <p:spPr bwMode="auto">
            <a:xfrm>
              <a:off x="1655024" y="55585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35">
              <a:extLst>
                <a:ext uri="{FF2B5EF4-FFF2-40B4-BE49-F238E27FC236}">
                  <a16:creationId xmlns:a16="http://schemas.microsoft.com/office/drawing/2014/main" id="{9E5B322C-9DE1-4324-893D-AD14A88C2086}"/>
                </a:ext>
              </a:extLst>
            </p:cNvPr>
            <p:cNvSpPr>
              <a:spLocks/>
            </p:cNvSpPr>
            <p:nvPr userDrawn="1"/>
          </p:nvSpPr>
          <p:spPr bwMode="auto">
            <a:xfrm>
              <a:off x="1655024" y="50124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36">
              <a:extLst>
                <a:ext uri="{FF2B5EF4-FFF2-40B4-BE49-F238E27FC236}">
                  <a16:creationId xmlns:a16="http://schemas.microsoft.com/office/drawing/2014/main" id="{720293A0-E241-4305-BB67-F015E816CAB9}"/>
                </a:ext>
              </a:extLst>
            </p:cNvPr>
            <p:cNvSpPr>
              <a:spLocks/>
            </p:cNvSpPr>
            <p:nvPr userDrawn="1"/>
          </p:nvSpPr>
          <p:spPr bwMode="auto">
            <a:xfrm>
              <a:off x="1655024" y="44663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37">
              <a:extLst>
                <a:ext uri="{FF2B5EF4-FFF2-40B4-BE49-F238E27FC236}">
                  <a16:creationId xmlns:a16="http://schemas.microsoft.com/office/drawing/2014/main" id="{B666952E-ED6F-41A3-97AC-268093F32E98}"/>
                </a:ext>
              </a:extLst>
            </p:cNvPr>
            <p:cNvSpPr>
              <a:spLocks/>
            </p:cNvSpPr>
            <p:nvPr userDrawn="1"/>
          </p:nvSpPr>
          <p:spPr bwMode="auto">
            <a:xfrm>
              <a:off x="1655024" y="61046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38">
              <a:extLst>
                <a:ext uri="{FF2B5EF4-FFF2-40B4-BE49-F238E27FC236}">
                  <a16:creationId xmlns:a16="http://schemas.microsoft.com/office/drawing/2014/main" id="{0EAF9007-61AD-4D44-B817-CFA3D5439923}"/>
                </a:ext>
              </a:extLst>
            </p:cNvPr>
            <p:cNvSpPr>
              <a:spLocks/>
            </p:cNvSpPr>
            <p:nvPr userDrawn="1"/>
          </p:nvSpPr>
          <p:spPr bwMode="auto">
            <a:xfrm>
              <a:off x="3221861" y="52870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39">
              <a:extLst>
                <a:ext uri="{FF2B5EF4-FFF2-40B4-BE49-F238E27FC236}">
                  <a16:creationId xmlns:a16="http://schemas.microsoft.com/office/drawing/2014/main" id="{482FADE2-E2CA-4F3A-A0D1-8B948AE6A3AE}"/>
                </a:ext>
              </a:extLst>
            </p:cNvPr>
            <p:cNvSpPr>
              <a:spLocks/>
            </p:cNvSpPr>
            <p:nvPr userDrawn="1"/>
          </p:nvSpPr>
          <p:spPr bwMode="auto">
            <a:xfrm>
              <a:off x="2701916" y="52870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40">
              <a:extLst>
                <a:ext uri="{FF2B5EF4-FFF2-40B4-BE49-F238E27FC236}">
                  <a16:creationId xmlns:a16="http://schemas.microsoft.com/office/drawing/2014/main" id="{E18AF0AB-3763-43AC-A1D7-F7665B306BC6}"/>
                </a:ext>
              </a:extLst>
            </p:cNvPr>
            <p:cNvSpPr>
              <a:spLocks/>
            </p:cNvSpPr>
            <p:nvPr userDrawn="1"/>
          </p:nvSpPr>
          <p:spPr bwMode="auto">
            <a:xfrm>
              <a:off x="1658525" y="58331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41">
              <a:extLst>
                <a:ext uri="{FF2B5EF4-FFF2-40B4-BE49-F238E27FC236}">
                  <a16:creationId xmlns:a16="http://schemas.microsoft.com/office/drawing/2014/main" id="{8BCDA671-10CF-47AB-958F-B96438A75BA8}"/>
                </a:ext>
              </a:extLst>
            </p:cNvPr>
            <p:cNvSpPr>
              <a:spLocks/>
            </p:cNvSpPr>
            <p:nvPr userDrawn="1"/>
          </p:nvSpPr>
          <p:spPr bwMode="auto">
            <a:xfrm>
              <a:off x="2698415" y="55585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42">
              <a:extLst>
                <a:ext uri="{FF2B5EF4-FFF2-40B4-BE49-F238E27FC236}">
                  <a16:creationId xmlns:a16="http://schemas.microsoft.com/office/drawing/2014/main" id="{07D53E88-DC7A-4786-9E59-2C5046670BA2}"/>
                </a:ext>
              </a:extLst>
            </p:cNvPr>
            <p:cNvSpPr>
              <a:spLocks/>
            </p:cNvSpPr>
            <p:nvPr userDrawn="1"/>
          </p:nvSpPr>
          <p:spPr bwMode="auto">
            <a:xfrm>
              <a:off x="1658525" y="47409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43">
              <a:extLst>
                <a:ext uri="{FF2B5EF4-FFF2-40B4-BE49-F238E27FC236}">
                  <a16:creationId xmlns:a16="http://schemas.microsoft.com/office/drawing/2014/main" id="{EDD9F7E0-D9F1-4C48-BA68-A8A91AFF0BC3}"/>
                </a:ext>
              </a:extLst>
            </p:cNvPr>
            <p:cNvSpPr>
              <a:spLocks/>
            </p:cNvSpPr>
            <p:nvPr userDrawn="1"/>
          </p:nvSpPr>
          <p:spPr bwMode="auto">
            <a:xfrm>
              <a:off x="2174969" y="58331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 name="Picture 1">
            <a:extLst>
              <a:ext uri="{FF2B5EF4-FFF2-40B4-BE49-F238E27FC236}">
                <a16:creationId xmlns:a16="http://schemas.microsoft.com/office/drawing/2014/main" id="{49783A14-E9DC-4467-B442-17E3EFCC2109}"/>
              </a:ext>
              <a:ext uri="{C183D7F6-B498-43B3-948B-1728B52AA6E4}">
                <adec:decorative xmlns:adec="http://schemas.microsoft.com/office/drawing/2017/decorative" xmlns="" val="1"/>
              </a:ext>
            </a:extLst>
          </p:cNvPr>
          <p:cNvPicPr preferRelativeResize="0">
            <a:picLocks noChangeAspect="1"/>
          </p:cNvPicPr>
          <p:nvPr userDrawn="1"/>
        </p:nvPicPr>
        <p:blipFill>
          <a:blip r:embed="rId7"/>
          <a:srcRect/>
          <a:stretch/>
        </p:blipFill>
        <p:spPr>
          <a:xfrm>
            <a:off x="9961073" y="5570833"/>
            <a:ext cx="1607040" cy="499521"/>
          </a:xfrm>
          <a:prstGeom prst="rect">
            <a:avLst/>
          </a:prstGeom>
        </p:spPr>
      </p:pic>
    </p:spTree>
    <p:extLst>
      <p:ext uri="{BB962C8B-B14F-4D97-AF65-F5344CB8AC3E}">
        <p14:creationId xmlns:p14="http://schemas.microsoft.com/office/powerpoint/2010/main" val="29438797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Framsida">
    <p:spTree>
      <p:nvGrpSpPr>
        <p:cNvPr id="1" name=""/>
        <p:cNvGrpSpPr/>
        <p:nvPr/>
      </p:nvGrpSpPr>
      <p:grpSpPr>
        <a:xfrm>
          <a:off x="0" y="0"/>
          <a:ext cx="0" cy="0"/>
          <a:chOff x="0" y="0"/>
          <a:chExt cx="0" cy="0"/>
        </a:xfrm>
      </p:grpSpPr>
      <p:sp>
        <p:nvSpPr>
          <p:cNvPr id="11" name="Rektangel 10"/>
          <p:cNvSpPr/>
          <p:nvPr userDrawn="1"/>
        </p:nvSpPr>
        <p:spPr>
          <a:xfrm>
            <a:off x="-49910" y="0"/>
            <a:ext cx="12241911" cy="688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Platshållare för bild 5" descr="Omslagsbild"/>
          <p:cNvSpPr>
            <a:spLocks noGrp="1"/>
          </p:cNvSpPr>
          <p:nvPr>
            <p:ph type="pic" sz="quarter" idx="11" hasCustomPrompt="1"/>
          </p:nvPr>
        </p:nvSpPr>
        <p:spPr>
          <a:xfrm>
            <a:off x="-49910" y="0"/>
            <a:ext cx="5609351" cy="6880247"/>
          </a:xfrm>
          <a:prstGeom prst="homePlate">
            <a:avLst>
              <a:gd name="adj" fmla="val 100000"/>
            </a:avLst>
          </a:prstGeom>
          <a:ln>
            <a:noFill/>
          </a:ln>
        </p:spPr>
        <p:txBody>
          <a:bodyPr anchor="ctr"/>
          <a:lstStyle>
            <a:lvl1pPr marL="0" indent="0" algn="ctr">
              <a:buNone/>
              <a:defRPr/>
            </a:lvl1pPr>
          </a:lstStyle>
          <a:p>
            <a:r>
              <a:rPr lang="sv-SE" dirty="0"/>
              <a:t>Klicka här för att lägga till bild</a:t>
            </a:r>
          </a:p>
        </p:txBody>
      </p:sp>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69151063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675" name="think-cell Slide" r:id="rId4" imgW="353" imgH="353" progId="TCLayout.ActiveDocument.1">
                  <p:embed/>
                </p:oleObj>
              </mc:Choice>
              <mc:Fallback>
                <p:oleObj name="think-cell Slide" r:id="rId4" imgW="353" imgH="353"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grpSp>
        <p:nvGrpSpPr>
          <p:cNvPr id="160" name="Grupp 159">
            <a:extLst>
              <a:ext uri="{FF2B5EF4-FFF2-40B4-BE49-F238E27FC236}">
                <a16:creationId xmlns:a16="http://schemas.microsoft.com/office/drawing/2014/main" id="{FD6CAC7F-03C5-4F20-9A65-74427D976E0E}"/>
              </a:ext>
              <a:ext uri="{C183D7F6-B498-43B3-948B-1728B52AA6E4}">
                <adec:decorative xmlns:adec="http://schemas.microsoft.com/office/drawing/2017/decorative" xmlns="" val="1"/>
              </a:ext>
            </a:extLst>
          </p:cNvPr>
          <p:cNvGrpSpPr/>
          <p:nvPr userDrawn="1"/>
        </p:nvGrpSpPr>
        <p:grpSpPr>
          <a:xfrm>
            <a:off x="2754667" y="2629971"/>
            <a:ext cx="5601933" cy="4228029"/>
            <a:chOff x="2754667" y="2629971"/>
            <a:chExt cx="6044201" cy="4228029"/>
          </a:xfrm>
        </p:grpSpPr>
        <p:grpSp>
          <p:nvGrpSpPr>
            <p:cNvPr id="161" name="Grupp 160">
              <a:extLst>
                <a:ext uri="{FF2B5EF4-FFF2-40B4-BE49-F238E27FC236}">
                  <a16:creationId xmlns:a16="http://schemas.microsoft.com/office/drawing/2014/main" id="{B4924253-7EB9-453A-9C7D-965E4AC6B479}"/>
                </a:ext>
              </a:extLst>
            </p:cNvPr>
            <p:cNvGrpSpPr/>
            <p:nvPr userDrawn="1"/>
          </p:nvGrpSpPr>
          <p:grpSpPr>
            <a:xfrm>
              <a:off x="4263253" y="4297143"/>
              <a:ext cx="2540448" cy="2560857"/>
              <a:chOff x="5083580" y="4297143"/>
              <a:chExt cx="2881927" cy="2560857"/>
            </a:xfrm>
          </p:grpSpPr>
          <p:sp>
            <p:nvSpPr>
              <p:cNvPr id="213" name="Freeform 28">
                <a:extLst>
                  <a:ext uri="{FF2B5EF4-FFF2-40B4-BE49-F238E27FC236}">
                    <a16:creationId xmlns:a16="http://schemas.microsoft.com/office/drawing/2014/main" id="{2F5EE25D-2D0C-4372-A7C9-6793C8752291}"/>
                  </a:ext>
                </a:extLst>
              </p:cNvPr>
              <p:cNvSpPr>
                <a:spLocks/>
              </p:cNvSpPr>
              <p:nvPr userDrawn="1"/>
            </p:nvSpPr>
            <p:spPr bwMode="auto">
              <a:xfrm flipV="1">
                <a:off x="5805370" y="5702057"/>
                <a:ext cx="719333" cy="701352"/>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4" name="Freeform 29">
                <a:extLst>
                  <a:ext uri="{FF2B5EF4-FFF2-40B4-BE49-F238E27FC236}">
                    <a16:creationId xmlns:a16="http://schemas.microsoft.com/office/drawing/2014/main" id="{A176FC3B-2589-427A-8866-76E6F7EBF877}"/>
                  </a:ext>
                </a:extLst>
              </p:cNvPr>
              <p:cNvSpPr>
                <a:spLocks/>
              </p:cNvSpPr>
              <p:nvPr userDrawn="1"/>
            </p:nvSpPr>
            <p:spPr bwMode="auto">
              <a:xfrm flipV="1">
                <a:off x="6526842" y="5702196"/>
                <a:ext cx="719333" cy="701352"/>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5" name="Freeform 30">
                <a:extLst>
                  <a:ext uri="{FF2B5EF4-FFF2-40B4-BE49-F238E27FC236}">
                    <a16:creationId xmlns:a16="http://schemas.microsoft.com/office/drawing/2014/main" id="{D105DD18-014E-4DA0-AC05-A209D3E7C046}"/>
                  </a:ext>
                </a:extLst>
              </p:cNvPr>
              <p:cNvSpPr>
                <a:spLocks/>
              </p:cNvSpPr>
              <p:nvPr userDrawn="1"/>
            </p:nvSpPr>
            <p:spPr bwMode="auto">
              <a:xfrm flipV="1">
                <a:off x="5805370" y="4999443"/>
                <a:ext cx="719333" cy="701352"/>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6" name="Freeform 31">
                <a:extLst>
                  <a:ext uri="{FF2B5EF4-FFF2-40B4-BE49-F238E27FC236}">
                    <a16:creationId xmlns:a16="http://schemas.microsoft.com/office/drawing/2014/main" id="{67045304-9307-4290-8605-5AFC5038BDD9}"/>
                  </a:ext>
                </a:extLst>
              </p:cNvPr>
              <p:cNvSpPr>
                <a:spLocks/>
              </p:cNvSpPr>
              <p:nvPr userDrawn="1"/>
            </p:nvSpPr>
            <p:spPr bwMode="auto">
              <a:xfrm flipV="1">
                <a:off x="5804234" y="6056452"/>
                <a:ext cx="719333" cy="701352"/>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7" name="Freeform 32">
                <a:extLst>
                  <a:ext uri="{FF2B5EF4-FFF2-40B4-BE49-F238E27FC236}">
                    <a16:creationId xmlns:a16="http://schemas.microsoft.com/office/drawing/2014/main" id="{9486376B-8AFC-4DF9-8DAC-505A3D4D0057}"/>
                  </a:ext>
                </a:extLst>
              </p:cNvPr>
              <p:cNvSpPr>
                <a:spLocks/>
              </p:cNvSpPr>
              <p:nvPr userDrawn="1"/>
            </p:nvSpPr>
            <p:spPr bwMode="auto">
              <a:xfrm flipV="1">
                <a:off x="5084188" y="5352002"/>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8" name="Freeform 33">
                <a:extLst>
                  <a:ext uri="{FF2B5EF4-FFF2-40B4-BE49-F238E27FC236}">
                    <a16:creationId xmlns:a16="http://schemas.microsoft.com/office/drawing/2014/main" id="{915CF3FA-5534-4AB4-82F6-6E0265A69A44}"/>
                  </a:ext>
                </a:extLst>
              </p:cNvPr>
              <p:cNvSpPr>
                <a:spLocks/>
              </p:cNvSpPr>
              <p:nvPr userDrawn="1"/>
            </p:nvSpPr>
            <p:spPr bwMode="auto">
              <a:xfrm flipV="1">
                <a:off x="5804234" y="5350168"/>
                <a:ext cx="719333" cy="701352"/>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9" name="Freeform 34">
                <a:extLst>
                  <a:ext uri="{FF2B5EF4-FFF2-40B4-BE49-F238E27FC236}">
                    <a16:creationId xmlns:a16="http://schemas.microsoft.com/office/drawing/2014/main" id="{1000AF74-AC55-4A70-89A3-583B1907469C}"/>
                  </a:ext>
                </a:extLst>
              </p:cNvPr>
              <p:cNvSpPr>
                <a:spLocks/>
              </p:cNvSpPr>
              <p:nvPr userDrawn="1"/>
            </p:nvSpPr>
            <p:spPr bwMode="auto">
              <a:xfrm flipV="1">
                <a:off x="5083580" y="5000675"/>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0" name="Freeform 35">
                <a:extLst>
                  <a:ext uri="{FF2B5EF4-FFF2-40B4-BE49-F238E27FC236}">
                    <a16:creationId xmlns:a16="http://schemas.microsoft.com/office/drawing/2014/main" id="{20AE7722-3E97-4510-B87D-B2F2D95A1ECF}"/>
                  </a:ext>
                </a:extLst>
              </p:cNvPr>
              <p:cNvSpPr>
                <a:spLocks/>
              </p:cNvSpPr>
              <p:nvPr userDrawn="1"/>
            </p:nvSpPr>
            <p:spPr bwMode="auto">
              <a:xfrm flipV="1">
                <a:off x="5083580" y="5702763"/>
                <a:ext cx="719333" cy="701352"/>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1" name="Freeform 36">
                <a:extLst>
                  <a:ext uri="{FF2B5EF4-FFF2-40B4-BE49-F238E27FC236}">
                    <a16:creationId xmlns:a16="http://schemas.microsoft.com/office/drawing/2014/main" id="{928F2687-C35A-40C2-A926-BF5972C0F5F7}"/>
                  </a:ext>
                </a:extLst>
              </p:cNvPr>
              <p:cNvSpPr>
                <a:spLocks/>
              </p:cNvSpPr>
              <p:nvPr userDrawn="1"/>
            </p:nvSpPr>
            <p:spPr bwMode="auto">
              <a:xfrm flipV="1">
                <a:off x="5083580" y="6407018"/>
                <a:ext cx="719333" cy="450982"/>
              </a:xfrm>
              <a:custGeom>
                <a:avLst/>
                <a:gdLst/>
                <a:ahLst/>
                <a:cxnLst/>
                <a:rect l="l" t="t" r="r" b="b"/>
                <a:pathLst>
                  <a:path w="539500" h="450982">
                    <a:moveTo>
                      <a:pt x="0" y="450982"/>
                    </a:moveTo>
                    <a:lnTo>
                      <a:pt x="539500" y="99266"/>
                    </a:lnTo>
                    <a:lnTo>
                      <a:pt x="386330" y="0"/>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2" name="Freeform 37">
                <a:extLst>
                  <a:ext uri="{FF2B5EF4-FFF2-40B4-BE49-F238E27FC236}">
                    <a16:creationId xmlns:a16="http://schemas.microsoft.com/office/drawing/2014/main" id="{AA567931-A6C1-44D8-B410-41FF28D40173}"/>
                  </a:ext>
                </a:extLst>
              </p:cNvPr>
              <p:cNvSpPr>
                <a:spLocks/>
              </p:cNvSpPr>
              <p:nvPr userDrawn="1"/>
            </p:nvSpPr>
            <p:spPr bwMode="auto">
              <a:xfrm flipV="1">
                <a:off x="5083580" y="4297143"/>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3" name="Freeform 38">
                <a:extLst>
                  <a:ext uri="{FF2B5EF4-FFF2-40B4-BE49-F238E27FC236}">
                    <a16:creationId xmlns:a16="http://schemas.microsoft.com/office/drawing/2014/main" id="{9BDADC0F-4109-48DE-9F15-9074036862F7}"/>
                  </a:ext>
                </a:extLst>
              </p:cNvPr>
              <p:cNvSpPr>
                <a:spLocks/>
              </p:cNvSpPr>
              <p:nvPr userDrawn="1"/>
            </p:nvSpPr>
            <p:spPr bwMode="auto">
              <a:xfrm flipV="1">
                <a:off x="7246174" y="5350946"/>
                <a:ext cx="719333" cy="701352"/>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4" name="Freeform 39">
                <a:extLst>
                  <a:ext uri="{FF2B5EF4-FFF2-40B4-BE49-F238E27FC236}">
                    <a16:creationId xmlns:a16="http://schemas.microsoft.com/office/drawing/2014/main" id="{333D31A3-E0C5-4007-85C8-CF8D859863E1}"/>
                  </a:ext>
                </a:extLst>
              </p:cNvPr>
              <p:cNvSpPr>
                <a:spLocks/>
              </p:cNvSpPr>
              <p:nvPr userDrawn="1"/>
            </p:nvSpPr>
            <p:spPr bwMode="auto">
              <a:xfrm flipV="1">
                <a:off x="6527978" y="5350946"/>
                <a:ext cx="719333" cy="701352"/>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5" name="Freeform 40">
                <a:extLst>
                  <a:ext uri="{FF2B5EF4-FFF2-40B4-BE49-F238E27FC236}">
                    <a16:creationId xmlns:a16="http://schemas.microsoft.com/office/drawing/2014/main" id="{AD486FCD-2FFF-4D99-82DA-8771AA17278F}"/>
                  </a:ext>
                </a:extLst>
              </p:cNvPr>
              <p:cNvSpPr>
                <a:spLocks/>
              </p:cNvSpPr>
              <p:nvPr userDrawn="1"/>
            </p:nvSpPr>
            <p:spPr bwMode="auto">
              <a:xfrm flipV="1">
                <a:off x="5084188" y="4646672"/>
                <a:ext cx="719333" cy="701352"/>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6" name="Freeform 41">
                <a:extLst>
                  <a:ext uri="{FF2B5EF4-FFF2-40B4-BE49-F238E27FC236}">
                    <a16:creationId xmlns:a16="http://schemas.microsoft.com/office/drawing/2014/main" id="{7ACA4800-7279-41F4-96D9-EC901D1A0A6A}"/>
                  </a:ext>
                </a:extLst>
              </p:cNvPr>
              <p:cNvSpPr>
                <a:spLocks/>
              </p:cNvSpPr>
              <p:nvPr userDrawn="1"/>
            </p:nvSpPr>
            <p:spPr bwMode="auto">
              <a:xfrm flipV="1">
                <a:off x="6526842" y="5001529"/>
                <a:ext cx="719333" cy="701352"/>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7" name="Freeform 42">
                <a:extLst>
                  <a:ext uri="{FF2B5EF4-FFF2-40B4-BE49-F238E27FC236}">
                    <a16:creationId xmlns:a16="http://schemas.microsoft.com/office/drawing/2014/main" id="{13BE2730-84AF-423C-BC2A-BB2A01828A35}"/>
                  </a:ext>
                </a:extLst>
              </p:cNvPr>
              <p:cNvSpPr>
                <a:spLocks/>
              </p:cNvSpPr>
              <p:nvPr userDrawn="1"/>
            </p:nvSpPr>
            <p:spPr bwMode="auto">
              <a:xfrm flipV="1">
                <a:off x="5084188" y="6054965"/>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8" name="Freeform 43">
                <a:extLst>
                  <a:ext uri="{FF2B5EF4-FFF2-40B4-BE49-F238E27FC236}">
                    <a16:creationId xmlns:a16="http://schemas.microsoft.com/office/drawing/2014/main" id="{95B19E14-F4DE-45E7-A8BD-B9B94D945DF8}"/>
                  </a:ext>
                </a:extLst>
              </p:cNvPr>
              <p:cNvSpPr>
                <a:spLocks/>
              </p:cNvSpPr>
              <p:nvPr userDrawn="1"/>
            </p:nvSpPr>
            <p:spPr bwMode="auto">
              <a:xfrm flipV="1">
                <a:off x="5804234" y="4647534"/>
                <a:ext cx="719333" cy="701352"/>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62" name="Grupp 161">
              <a:extLst>
                <a:ext uri="{FF2B5EF4-FFF2-40B4-BE49-F238E27FC236}">
                  <a16:creationId xmlns:a16="http://schemas.microsoft.com/office/drawing/2014/main" id="{DB151AAA-37C4-4CAF-BAAE-74C3C1C0CB0E}"/>
                </a:ext>
              </a:extLst>
            </p:cNvPr>
            <p:cNvGrpSpPr/>
            <p:nvPr userDrawn="1"/>
          </p:nvGrpSpPr>
          <p:grpSpPr>
            <a:xfrm flipV="1">
              <a:off x="7278929" y="2629971"/>
              <a:ext cx="1519939" cy="1681945"/>
              <a:chOff x="1339734" y="336232"/>
              <a:chExt cx="4629782" cy="6175981"/>
            </a:xfrm>
            <a:solidFill>
              <a:srgbClr val="D2E175"/>
            </a:solidFill>
          </p:grpSpPr>
          <p:sp>
            <p:nvSpPr>
              <p:cNvPr id="197" name="Freeform 28">
                <a:extLst>
                  <a:ext uri="{FF2B5EF4-FFF2-40B4-BE49-F238E27FC236}">
                    <a16:creationId xmlns:a16="http://schemas.microsoft.com/office/drawing/2014/main" id="{D6588CC0-4581-4DED-B7A2-772E5A7A4149}"/>
                  </a:ext>
                </a:extLst>
              </p:cNvPr>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8" name="Freeform 29">
                <a:extLst>
                  <a:ext uri="{FF2B5EF4-FFF2-40B4-BE49-F238E27FC236}">
                    <a16:creationId xmlns:a16="http://schemas.microsoft.com/office/drawing/2014/main" id="{429759A2-EBEF-44AC-9AB5-A3AB15BED28D}"/>
                  </a:ext>
                </a:extLst>
              </p:cNvPr>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9" name="Freeform 30">
                <a:extLst>
                  <a:ext uri="{FF2B5EF4-FFF2-40B4-BE49-F238E27FC236}">
                    <a16:creationId xmlns:a16="http://schemas.microsoft.com/office/drawing/2014/main" id="{EDAF94A7-C5D4-41D7-A033-1DC096A5E0AE}"/>
                  </a:ext>
                </a:extLst>
              </p:cNvPr>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0" name="Freeform 31">
                <a:extLst>
                  <a:ext uri="{FF2B5EF4-FFF2-40B4-BE49-F238E27FC236}">
                    <a16:creationId xmlns:a16="http://schemas.microsoft.com/office/drawing/2014/main" id="{32F993FF-7C0C-4910-BBDB-24D81C0AF548}"/>
                  </a:ext>
                </a:extLst>
              </p:cNvPr>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1" name="Freeform 32">
                <a:extLst>
                  <a:ext uri="{FF2B5EF4-FFF2-40B4-BE49-F238E27FC236}">
                    <a16:creationId xmlns:a16="http://schemas.microsoft.com/office/drawing/2014/main" id="{C40F05E2-0616-4F3D-B504-5E5D1BCC56BE}"/>
                  </a:ext>
                </a:extLst>
              </p:cNvPr>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2" name="Freeform 33">
                <a:extLst>
                  <a:ext uri="{FF2B5EF4-FFF2-40B4-BE49-F238E27FC236}">
                    <a16:creationId xmlns:a16="http://schemas.microsoft.com/office/drawing/2014/main" id="{D7E072E6-F545-4F7D-A3EA-40909CE7934D}"/>
                  </a:ext>
                </a:extLst>
              </p:cNvPr>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3" name="Freeform 34">
                <a:extLst>
                  <a:ext uri="{FF2B5EF4-FFF2-40B4-BE49-F238E27FC236}">
                    <a16:creationId xmlns:a16="http://schemas.microsoft.com/office/drawing/2014/main" id="{3253FAD4-3425-4F57-A236-FE67FB96E0FA}"/>
                  </a:ext>
                </a:extLst>
              </p:cNvPr>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4" name="Freeform 35">
                <a:extLst>
                  <a:ext uri="{FF2B5EF4-FFF2-40B4-BE49-F238E27FC236}">
                    <a16:creationId xmlns:a16="http://schemas.microsoft.com/office/drawing/2014/main" id="{F40ED258-F379-409C-8739-DF0046A259AB}"/>
                  </a:ext>
                </a:extLst>
              </p:cNvPr>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5" name="Freeform 36">
                <a:extLst>
                  <a:ext uri="{FF2B5EF4-FFF2-40B4-BE49-F238E27FC236}">
                    <a16:creationId xmlns:a16="http://schemas.microsoft.com/office/drawing/2014/main" id="{7F81B76E-0CCE-49F3-A370-58E07658C30D}"/>
                  </a:ext>
                </a:extLst>
              </p:cNvPr>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 name="Freeform 37">
                <a:extLst>
                  <a:ext uri="{FF2B5EF4-FFF2-40B4-BE49-F238E27FC236}">
                    <a16:creationId xmlns:a16="http://schemas.microsoft.com/office/drawing/2014/main" id="{87B52A3E-E1C6-4C31-AE4C-0624E6862525}"/>
                  </a:ext>
                </a:extLst>
              </p:cNvPr>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 name="Freeform 38">
                <a:extLst>
                  <a:ext uri="{FF2B5EF4-FFF2-40B4-BE49-F238E27FC236}">
                    <a16:creationId xmlns:a16="http://schemas.microsoft.com/office/drawing/2014/main" id="{6239EF0D-A81A-469A-B099-55675069B489}"/>
                  </a:ext>
                </a:extLst>
              </p:cNvPr>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 name="Freeform 39">
                <a:extLst>
                  <a:ext uri="{FF2B5EF4-FFF2-40B4-BE49-F238E27FC236}">
                    <a16:creationId xmlns:a16="http://schemas.microsoft.com/office/drawing/2014/main" id="{EEE27EE8-21B7-4CAC-9E59-16A4A27E2AFD}"/>
                  </a:ext>
                </a:extLst>
              </p:cNvPr>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9" name="Freeform 40">
                <a:extLst>
                  <a:ext uri="{FF2B5EF4-FFF2-40B4-BE49-F238E27FC236}">
                    <a16:creationId xmlns:a16="http://schemas.microsoft.com/office/drawing/2014/main" id="{FCE8CB82-4355-4A24-941A-94C7F1B3773D}"/>
                  </a:ext>
                </a:extLst>
              </p:cNvPr>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0" name="Freeform 41">
                <a:extLst>
                  <a:ext uri="{FF2B5EF4-FFF2-40B4-BE49-F238E27FC236}">
                    <a16:creationId xmlns:a16="http://schemas.microsoft.com/office/drawing/2014/main" id="{52E16A15-C1EA-4776-8EDD-3E115E52F5E3}"/>
                  </a:ext>
                </a:extLst>
              </p:cNvPr>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1" name="Freeform 42">
                <a:extLst>
                  <a:ext uri="{FF2B5EF4-FFF2-40B4-BE49-F238E27FC236}">
                    <a16:creationId xmlns:a16="http://schemas.microsoft.com/office/drawing/2014/main" id="{776B0BF4-D4D5-4ED4-B514-22785F573501}"/>
                  </a:ext>
                </a:extLst>
              </p:cNvPr>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2" name="Freeform 43">
                <a:extLst>
                  <a:ext uri="{FF2B5EF4-FFF2-40B4-BE49-F238E27FC236}">
                    <a16:creationId xmlns:a16="http://schemas.microsoft.com/office/drawing/2014/main" id="{E291B84C-4584-4CB1-97D8-C51A6FE5B4F2}"/>
                  </a:ext>
                </a:extLst>
              </p:cNvPr>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63" name="Grupp 162">
              <a:extLst>
                <a:ext uri="{FF2B5EF4-FFF2-40B4-BE49-F238E27FC236}">
                  <a16:creationId xmlns:a16="http://schemas.microsoft.com/office/drawing/2014/main" id="{29A39895-E9E1-4A4B-8640-79AB1D5FA9A5}"/>
                </a:ext>
              </a:extLst>
            </p:cNvPr>
            <p:cNvGrpSpPr/>
            <p:nvPr userDrawn="1"/>
          </p:nvGrpSpPr>
          <p:grpSpPr>
            <a:xfrm flipV="1">
              <a:off x="5769744" y="3451247"/>
              <a:ext cx="1519939" cy="1681945"/>
              <a:chOff x="1339734" y="336232"/>
              <a:chExt cx="4629782" cy="6175981"/>
            </a:xfrm>
            <a:solidFill>
              <a:srgbClr val="DFEA9E"/>
            </a:solidFill>
          </p:grpSpPr>
          <p:sp>
            <p:nvSpPr>
              <p:cNvPr id="181" name="Freeform 28">
                <a:extLst>
                  <a:ext uri="{FF2B5EF4-FFF2-40B4-BE49-F238E27FC236}">
                    <a16:creationId xmlns:a16="http://schemas.microsoft.com/office/drawing/2014/main" id="{0EF7624A-2715-4A9C-8FFD-FCC419DCA99E}"/>
                  </a:ext>
                </a:extLst>
              </p:cNvPr>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2" name="Freeform 29">
                <a:extLst>
                  <a:ext uri="{FF2B5EF4-FFF2-40B4-BE49-F238E27FC236}">
                    <a16:creationId xmlns:a16="http://schemas.microsoft.com/office/drawing/2014/main" id="{BF109FCE-84E7-4465-8F89-76711368BBC0}"/>
                  </a:ext>
                </a:extLst>
              </p:cNvPr>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3" name="Freeform 30">
                <a:extLst>
                  <a:ext uri="{FF2B5EF4-FFF2-40B4-BE49-F238E27FC236}">
                    <a16:creationId xmlns:a16="http://schemas.microsoft.com/office/drawing/2014/main" id="{37FF163B-8A00-4535-9FF2-7B8D9BD7DD9E}"/>
                  </a:ext>
                </a:extLst>
              </p:cNvPr>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4" name="Freeform 31">
                <a:extLst>
                  <a:ext uri="{FF2B5EF4-FFF2-40B4-BE49-F238E27FC236}">
                    <a16:creationId xmlns:a16="http://schemas.microsoft.com/office/drawing/2014/main" id="{742A4BC3-1C7C-49B2-A55E-2F2347A0065D}"/>
                  </a:ext>
                </a:extLst>
              </p:cNvPr>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5" name="Freeform 32">
                <a:extLst>
                  <a:ext uri="{FF2B5EF4-FFF2-40B4-BE49-F238E27FC236}">
                    <a16:creationId xmlns:a16="http://schemas.microsoft.com/office/drawing/2014/main" id="{058CED72-3A8D-4C28-828A-25501D06F141}"/>
                  </a:ext>
                </a:extLst>
              </p:cNvPr>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6" name="Freeform 33">
                <a:extLst>
                  <a:ext uri="{FF2B5EF4-FFF2-40B4-BE49-F238E27FC236}">
                    <a16:creationId xmlns:a16="http://schemas.microsoft.com/office/drawing/2014/main" id="{9D2D6FB9-9328-46A1-88A7-8A494A11632B}"/>
                  </a:ext>
                </a:extLst>
              </p:cNvPr>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7" name="Freeform 34">
                <a:extLst>
                  <a:ext uri="{FF2B5EF4-FFF2-40B4-BE49-F238E27FC236}">
                    <a16:creationId xmlns:a16="http://schemas.microsoft.com/office/drawing/2014/main" id="{FBA967CE-B2CA-43A0-B75B-AFE5952F9A5F}"/>
                  </a:ext>
                </a:extLst>
              </p:cNvPr>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8" name="Freeform 35">
                <a:extLst>
                  <a:ext uri="{FF2B5EF4-FFF2-40B4-BE49-F238E27FC236}">
                    <a16:creationId xmlns:a16="http://schemas.microsoft.com/office/drawing/2014/main" id="{B18DF4AE-FA0A-43D0-B1E1-64F366956CAA}"/>
                  </a:ext>
                </a:extLst>
              </p:cNvPr>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9" name="Freeform 36">
                <a:extLst>
                  <a:ext uri="{FF2B5EF4-FFF2-40B4-BE49-F238E27FC236}">
                    <a16:creationId xmlns:a16="http://schemas.microsoft.com/office/drawing/2014/main" id="{E6A07C21-CA8B-42E6-B7D4-38B63056743E}"/>
                  </a:ext>
                </a:extLst>
              </p:cNvPr>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0" name="Freeform 37">
                <a:extLst>
                  <a:ext uri="{FF2B5EF4-FFF2-40B4-BE49-F238E27FC236}">
                    <a16:creationId xmlns:a16="http://schemas.microsoft.com/office/drawing/2014/main" id="{DF669898-EC63-4CD5-AE98-31452B989F05}"/>
                  </a:ext>
                </a:extLst>
              </p:cNvPr>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1" name="Freeform 38">
                <a:extLst>
                  <a:ext uri="{FF2B5EF4-FFF2-40B4-BE49-F238E27FC236}">
                    <a16:creationId xmlns:a16="http://schemas.microsoft.com/office/drawing/2014/main" id="{1F0540EE-A975-4741-9877-8E077D770794}"/>
                  </a:ext>
                </a:extLst>
              </p:cNvPr>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2" name="Freeform 39">
                <a:extLst>
                  <a:ext uri="{FF2B5EF4-FFF2-40B4-BE49-F238E27FC236}">
                    <a16:creationId xmlns:a16="http://schemas.microsoft.com/office/drawing/2014/main" id="{72C80201-4CC0-47FF-9549-E926AC2E6C98}"/>
                  </a:ext>
                </a:extLst>
              </p:cNvPr>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3" name="Freeform 40">
                <a:extLst>
                  <a:ext uri="{FF2B5EF4-FFF2-40B4-BE49-F238E27FC236}">
                    <a16:creationId xmlns:a16="http://schemas.microsoft.com/office/drawing/2014/main" id="{0D2AED58-7ED1-4B35-8783-1E60A453DC20}"/>
                  </a:ext>
                </a:extLst>
              </p:cNvPr>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4" name="Freeform 41">
                <a:extLst>
                  <a:ext uri="{FF2B5EF4-FFF2-40B4-BE49-F238E27FC236}">
                    <a16:creationId xmlns:a16="http://schemas.microsoft.com/office/drawing/2014/main" id="{B784E33A-27A4-4372-ADA6-9A782967A6B6}"/>
                  </a:ext>
                </a:extLst>
              </p:cNvPr>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5" name="Freeform 42">
                <a:extLst>
                  <a:ext uri="{FF2B5EF4-FFF2-40B4-BE49-F238E27FC236}">
                    <a16:creationId xmlns:a16="http://schemas.microsoft.com/office/drawing/2014/main" id="{BD1A1E98-49FE-4A20-A64E-04F585220530}"/>
                  </a:ext>
                </a:extLst>
              </p:cNvPr>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6" name="Freeform 43">
                <a:extLst>
                  <a:ext uri="{FF2B5EF4-FFF2-40B4-BE49-F238E27FC236}">
                    <a16:creationId xmlns:a16="http://schemas.microsoft.com/office/drawing/2014/main" id="{0BE59186-1F52-458E-82B7-AE457E556B86}"/>
                  </a:ext>
                </a:extLst>
              </p:cNvPr>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64" name="Grupp 163">
              <a:extLst>
                <a:ext uri="{FF2B5EF4-FFF2-40B4-BE49-F238E27FC236}">
                  <a16:creationId xmlns:a16="http://schemas.microsoft.com/office/drawing/2014/main" id="{64B733D2-1D3E-448F-81B3-4B7BF469698A}"/>
                </a:ext>
              </a:extLst>
            </p:cNvPr>
            <p:cNvGrpSpPr/>
            <p:nvPr userDrawn="1"/>
          </p:nvGrpSpPr>
          <p:grpSpPr>
            <a:xfrm flipV="1">
              <a:off x="2754667" y="5175629"/>
              <a:ext cx="1519939" cy="1681945"/>
              <a:chOff x="1339734" y="336232"/>
              <a:chExt cx="4629782" cy="6175981"/>
            </a:xfrm>
            <a:solidFill>
              <a:srgbClr val="DFEA9E"/>
            </a:solidFill>
          </p:grpSpPr>
          <p:sp>
            <p:nvSpPr>
              <p:cNvPr id="165" name="Freeform 28">
                <a:extLst>
                  <a:ext uri="{FF2B5EF4-FFF2-40B4-BE49-F238E27FC236}">
                    <a16:creationId xmlns:a16="http://schemas.microsoft.com/office/drawing/2014/main" id="{3B50D241-9763-464D-AD82-107858113BD4}"/>
                  </a:ext>
                </a:extLst>
              </p:cNvPr>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6" name="Freeform 29">
                <a:extLst>
                  <a:ext uri="{FF2B5EF4-FFF2-40B4-BE49-F238E27FC236}">
                    <a16:creationId xmlns:a16="http://schemas.microsoft.com/office/drawing/2014/main" id="{230391D3-91FA-4B9A-B593-9118E1F01A2F}"/>
                  </a:ext>
                </a:extLst>
              </p:cNvPr>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7" name="Freeform 30">
                <a:extLst>
                  <a:ext uri="{FF2B5EF4-FFF2-40B4-BE49-F238E27FC236}">
                    <a16:creationId xmlns:a16="http://schemas.microsoft.com/office/drawing/2014/main" id="{8897CE4E-FF61-481E-AD1B-60C3DFD005F5}"/>
                  </a:ext>
                </a:extLst>
              </p:cNvPr>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8" name="Freeform 31">
                <a:extLst>
                  <a:ext uri="{FF2B5EF4-FFF2-40B4-BE49-F238E27FC236}">
                    <a16:creationId xmlns:a16="http://schemas.microsoft.com/office/drawing/2014/main" id="{A3CF3C80-2B61-445C-A362-F948FEDA5896}"/>
                  </a:ext>
                </a:extLst>
              </p:cNvPr>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9" name="Freeform 32">
                <a:extLst>
                  <a:ext uri="{FF2B5EF4-FFF2-40B4-BE49-F238E27FC236}">
                    <a16:creationId xmlns:a16="http://schemas.microsoft.com/office/drawing/2014/main" id="{3B6D9186-B43F-457A-90F0-68EDE4AEA2DC}"/>
                  </a:ext>
                </a:extLst>
              </p:cNvPr>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0" name="Freeform 33">
                <a:extLst>
                  <a:ext uri="{FF2B5EF4-FFF2-40B4-BE49-F238E27FC236}">
                    <a16:creationId xmlns:a16="http://schemas.microsoft.com/office/drawing/2014/main" id="{80B80CED-0677-45F0-A71E-EE6BBE1DD942}"/>
                  </a:ext>
                </a:extLst>
              </p:cNvPr>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1" name="Freeform 34">
                <a:extLst>
                  <a:ext uri="{FF2B5EF4-FFF2-40B4-BE49-F238E27FC236}">
                    <a16:creationId xmlns:a16="http://schemas.microsoft.com/office/drawing/2014/main" id="{EC5D9E0B-9849-4530-A94A-B6808BE85B78}"/>
                  </a:ext>
                </a:extLst>
              </p:cNvPr>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2" name="Freeform 35">
                <a:extLst>
                  <a:ext uri="{FF2B5EF4-FFF2-40B4-BE49-F238E27FC236}">
                    <a16:creationId xmlns:a16="http://schemas.microsoft.com/office/drawing/2014/main" id="{BBFDE7A3-E2FE-48E3-8758-53FD02D20145}"/>
                  </a:ext>
                </a:extLst>
              </p:cNvPr>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3" name="Freeform 36">
                <a:extLst>
                  <a:ext uri="{FF2B5EF4-FFF2-40B4-BE49-F238E27FC236}">
                    <a16:creationId xmlns:a16="http://schemas.microsoft.com/office/drawing/2014/main" id="{D2E84422-D11A-419D-89CF-3AF0C8E0F326}"/>
                  </a:ext>
                </a:extLst>
              </p:cNvPr>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4" name="Freeform 37">
                <a:extLst>
                  <a:ext uri="{FF2B5EF4-FFF2-40B4-BE49-F238E27FC236}">
                    <a16:creationId xmlns:a16="http://schemas.microsoft.com/office/drawing/2014/main" id="{71FF080E-29A2-4526-8914-515CEFF63A6D}"/>
                  </a:ext>
                </a:extLst>
              </p:cNvPr>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5" name="Freeform 38">
                <a:extLst>
                  <a:ext uri="{FF2B5EF4-FFF2-40B4-BE49-F238E27FC236}">
                    <a16:creationId xmlns:a16="http://schemas.microsoft.com/office/drawing/2014/main" id="{44B31F21-85EC-4170-AB7F-90C4FDE61D16}"/>
                  </a:ext>
                </a:extLst>
              </p:cNvPr>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6" name="Freeform 39">
                <a:extLst>
                  <a:ext uri="{FF2B5EF4-FFF2-40B4-BE49-F238E27FC236}">
                    <a16:creationId xmlns:a16="http://schemas.microsoft.com/office/drawing/2014/main" id="{66D78A3F-9F96-4F8D-A345-9C160C94DD9E}"/>
                  </a:ext>
                </a:extLst>
              </p:cNvPr>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7" name="Freeform 40">
                <a:extLst>
                  <a:ext uri="{FF2B5EF4-FFF2-40B4-BE49-F238E27FC236}">
                    <a16:creationId xmlns:a16="http://schemas.microsoft.com/office/drawing/2014/main" id="{A890CA73-AB80-46B3-87EA-25D361D7C90A}"/>
                  </a:ext>
                </a:extLst>
              </p:cNvPr>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8" name="Freeform 41">
                <a:extLst>
                  <a:ext uri="{FF2B5EF4-FFF2-40B4-BE49-F238E27FC236}">
                    <a16:creationId xmlns:a16="http://schemas.microsoft.com/office/drawing/2014/main" id="{D5F9CB9B-55D2-468D-94BF-C6BD423BE466}"/>
                  </a:ext>
                </a:extLst>
              </p:cNvPr>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9" name="Freeform 42">
                <a:extLst>
                  <a:ext uri="{FF2B5EF4-FFF2-40B4-BE49-F238E27FC236}">
                    <a16:creationId xmlns:a16="http://schemas.microsoft.com/office/drawing/2014/main" id="{2D02B6F9-FADE-49A5-91EC-5F9637B453D3}"/>
                  </a:ext>
                </a:extLst>
              </p:cNvPr>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0" name="Freeform 43">
                <a:extLst>
                  <a:ext uri="{FF2B5EF4-FFF2-40B4-BE49-F238E27FC236}">
                    <a16:creationId xmlns:a16="http://schemas.microsoft.com/office/drawing/2014/main" id="{CD842955-1635-4055-BCEC-37E931EE88C5}"/>
                  </a:ext>
                </a:extLst>
              </p:cNvPr>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229" name="Rubrik 1">
            <a:extLst>
              <a:ext uri="{FF2B5EF4-FFF2-40B4-BE49-F238E27FC236}">
                <a16:creationId xmlns:a16="http://schemas.microsoft.com/office/drawing/2014/main" id="{9F075D19-C281-4903-AA5A-FA41CC42508E}"/>
              </a:ext>
            </a:extLst>
          </p:cNvPr>
          <p:cNvSpPr>
            <a:spLocks noGrp="1"/>
          </p:cNvSpPr>
          <p:nvPr>
            <p:ph type="ctrTitle" hasCustomPrompt="1"/>
          </p:nvPr>
        </p:nvSpPr>
        <p:spPr>
          <a:xfrm>
            <a:off x="5368896" y="814292"/>
            <a:ext cx="6241021" cy="430887"/>
          </a:xfrm>
        </p:spPr>
        <p:txBody>
          <a:bodyPr/>
          <a:lstStyle>
            <a:lvl1pPr algn="r">
              <a:defRPr b="1">
                <a:solidFill>
                  <a:schemeClr val="tx1"/>
                </a:solidFill>
              </a:defRPr>
            </a:lvl1pPr>
          </a:lstStyle>
          <a:p>
            <a:r>
              <a:rPr lang="sv-SE" dirty="0"/>
              <a:t>Skriv titel här</a:t>
            </a:r>
          </a:p>
        </p:txBody>
      </p:sp>
      <p:sp>
        <p:nvSpPr>
          <p:cNvPr id="230" name="Underrubrik 2">
            <a:extLst>
              <a:ext uri="{FF2B5EF4-FFF2-40B4-BE49-F238E27FC236}">
                <a16:creationId xmlns:a16="http://schemas.microsoft.com/office/drawing/2014/main" id="{D7488461-CFBC-43AB-8233-B76868A1E72F}"/>
              </a:ext>
            </a:extLst>
          </p:cNvPr>
          <p:cNvSpPr>
            <a:spLocks noGrp="1"/>
          </p:cNvSpPr>
          <p:nvPr>
            <p:ph type="subTitle" idx="1" hasCustomPrompt="1"/>
          </p:nvPr>
        </p:nvSpPr>
        <p:spPr>
          <a:xfrm>
            <a:off x="5366871" y="1321596"/>
            <a:ext cx="6213799" cy="602244"/>
          </a:xfrm>
        </p:spPr>
        <p:txBody>
          <a:bodyPr/>
          <a:lstStyle>
            <a:lvl1pPr marL="0" indent="0" algn="r">
              <a:buNone/>
              <a:defRPr>
                <a:solidFill>
                  <a:schemeClr val="tx1"/>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sv-SE" dirty="0"/>
              <a:t>Skriv undertitel här</a:t>
            </a:r>
          </a:p>
        </p:txBody>
      </p:sp>
      <p:sp>
        <p:nvSpPr>
          <p:cNvPr id="231" name="Platshållare för text 7">
            <a:extLst>
              <a:ext uri="{FF2B5EF4-FFF2-40B4-BE49-F238E27FC236}">
                <a16:creationId xmlns:a16="http://schemas.microsoft.com/office/drawing/2014/main" id="{0FF7B972-C813-451D-867E-B7FC678B03CC}"/>
              </a:ext>
            </a:extLst>
          </p:cNvPr>
          <p:cNvSpPr>
            <a:spLocks noGrp="1"/>
          </p:cNvSpPr>
          <p:nvPr>
            <p:ph type="body" sz="quarter" idx="12" hasCustomPrompt="1"/>
          </p:nvPr>
        </p:nvSpPr>
        <p:spPr>
          <a:xfrm>
            <a:off x="5367229" y="2000259"/>
            <a:ext cx="6213441" cy="423863"/>
          </a:xfrm>
        </p:spPr>
        <p:txBody>
          <a:bodyPr/>
          <a:lstStyle>
            <a:lvl1pPr marL="0" indent="0" algn="r">
              <a:buNone/>
              <a:defRPr/>
            </a:lvl1pPr>
          </a:lstStyle>
          <a:p>
            <a:pPr lvl="0"/>
            <a:r>
              <a:rPr lang="sv-SE" dirty="0"/>
              <a:t>Plats och datum</a:t>
            </a:r>
          </a:p>
        </p:txBody>
      </p:sp>
      <p:grpSp>
        <p:nvGrpSpPr>
          <p:cNvPr id="76" name="Grupp 75"/>
          <p:cNvGrpSpPr/>
          <p:nvPr userDrawn="1"/>
        </p:nvGrpSpPr>
        <p:grpSpPr>
          <a:xfrm>
            <a:off x="-66888" y="12711"/>
            <a:ext cx="5627684" cy="6854824"/>
            <a:chOff x="1339734" y="336232"/>
            <a:chExt cx="4629782" cy="6175981"/>
          </a:xfrm>
        </p:grpSpPr>
        <p:sp>
          <p:nvSpPr>
            <p:cNvPr id="77"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8"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9"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0" name="Freeform 31"/>
            <p:cNvSpPr>
              <a:spLocks/>
            </p:cNvSpPr>
            <p:nvPr userDrawn="1"/>
          </p:nvSpPr>
          <p:spPr bwMode="auto">
            <a:xfrm>
              <a:off x="2497456" y="1112111"/>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1"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3"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0"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1"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2"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3"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4"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5"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6"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7"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8"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9"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5" name="Picture 4">
            <a:extLst>
              <a:ext uri="{FF2B5EF4-FFF2-40B4-BE49-F238E27FC236}">
                <a16:creationId xmlns:a16="http://schemas.microsoft.com/office/drawing/2014/main" id="{10D2BEBF-4F56-4CE4-BF1A-5DF53CC5E288}"/>
              </a:ext>
              <a:ext uri="{C183D7F6-B498-43B3-948B-1728B52AA6E4}">
                <adec:decorative xmlns:adec="http://schemas.microsoft.com/office/drawing/2017/decorative" xmlns="" val="1"/>
              </a:ext>
            </a:extLst>
          </p:cNvPr>
          <p:cNvPicPr preferRelativeResize="0">
            <a:picLocks noChangeAspect="1"/>
          </p:cNvPicPr>
          <p:nvPr userDrawn="1"/>
        </p:nvPicPr>
        <p:blipFill>
          <a:blip r:embed="rId6"/>
          <a:srcRect/>
          <a:stretch/>
        </p:blipFill>
        <p:spPr>
          <a:xfrm>
            <a:off x="9961073" y="5570833"/>
            <a:ext cx="1607040" cy="499521"/>
          </a:xfrm>
          <a:prstGeom prst="rect">
            <a:avLst/>
          </a:prstGeom>
        </p:spPr>
      </p:pic>
    </p:spTree>
    <p:extLst>
      <p:ext uri="{BB962C8B-B14F-4D97-AF65-F5344CB8AC3E}">
        <p14:creationId xmlns:p14="http://schemas.microsoft.com/office/powerpoint/2010/main" val="17640184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ramsida 1">
    <p:spTree>
      <p:nvGrpSpPr>
        <p:cNvPr id="1" name=""/>
        <p:cNvGrpSpPr/>
        <p:nvPr/>
      </p:nvGrpSpPr>
      <p:grpSpPr>
        <a:xfrm>
          <a:off x="0" y="0"/>
          <a:ext cx="0" cy="0"/>
          <a:chOff x="0" y="0"/>
          <a:chExt cx="0" cy="0"/>
        </a:xfrm>
      </p:grpSpPr>
      <p:sp>
        <p:nvSpPr>
          <p:cNvPr id="11" name="Rektangel 10"/>
          <p:cNvSpPr/>
          <p:nvPr userDrawn="1"/>
        </p:nvSpPr>
        <p:spPr>
          <a:xfrm>
            <a:off x="-24956" y="0"/>
            <a:ext cx="12241911" cy="6880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nvGrpSpPr>
          <p:cNvPr id="10" name="Grupp 9">
            <a:extLst>
              <a:ext uri="{FF2B5EF4-FFF2-40B4-BE49-F238E27FC236}">
                <a16:creationId xmlns:a16="http://schemas.microsoft.com/office/drawing/2014/main" id="{365AFEC2-AC3C-44C2-89F8-33F57BF50869}"/>
              </a:ext>
              <a:ext uri="{C183D7F6-B498-43B3-948B-1728B52AA6E4}">
                <adec:decorative xmlns:adec="http://schemas.microsoft.com/office/drawing/2017/decorative" xmlns="" val="1"/>
              </a:ext>
            </a:extLst>
          </p:cNvPr>
          <p:cNvGrpSpPr/>
          <p:nvPr userDrawn="1"/>
        </p:nvGrpSpPr>
        <p:grpSpPr>
          <a:xfrm>
            <a:off x="2754667" y="2629971"/>
            <a:ext cx="5601933" cy="4228029"/>
            <a:chOff x="2754667" y="2629971"/>
            <a:chExt cx="6044201" cy="4228029"/>
          </a:xfrm>
        </p:grpSpPr>
        <p:grpSp>
          <p:nvGrpSpPr>
            <p:cNvPr id="5" name="Grupp 4">
              <a:extLst>
                <a:ext uri="{FF2B5EF4-FFF2-40B4-BE49-F238E27FC236}">
                  <a16:creationId xmlns:a16="http://schemas.microsoft.com/office/drawing/2014/main" id="{35F99F3A-31E3-41C1-AB12-27F2C12A36E2}"/>
                </a:ext>
              </a:extLst>
            </p:cNvPr>
            <p:cNvGrpSpPr/>
            <p:nvPr userDrawn="1"/>
          </p:nvGrpSpPr>
          <p:grpSpPr>
            <a:xfrm>
              <a:off x="4263253" y="4297143"/>
              <a:ext cx="2540448" cy="2560857"/>
              <a:chOff x="5083580" y="4297143"/>
              <a:chExt cx="2881927" cy="2560857"/>
            </a:xfrm>
          </p:grpSpPr>
          <p:sp>
            <p:nvSpPr>
              <p:cNvPr id="134" name="Freeform 28"/>
              <p:cNvSpPr>
                <a:spLocks/>
              </p:cNvSpPr>
              <p:nvPr userDrawn="1"/>
            </p:nvSpPr>
            <p:spPr bwMode="auto">
              <a:xfrm flipV="1">
                <a:off x="5805370" y="5702057"/>
                <a:ext cx="719333" cy="701352"/>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5" name="Freeform 29"/>
              <p:cNvSpPr>
                <a:spLocks/>
              </p:cNvSpPr>
              <p:nvPr userDrawn="1"/>
            </p:nvSpPr>
            <p:spPr bwMode="auto">
              <a:xfrm flipV="1">
                <a:off x="6526842" y="5702196"/>
                <a:ext cx="719333" cy="701352"/>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6" name="Freeform 30"/>
              <p:cNvSpPr>
                <a:spLocks/>
              </p:cNvSpPr>
              <p:nvPr userDrawn="1"/>
            </p:nvSpPr>
            <p:spPr bwMode="auto">
              <a:xfrm flipV="1">
                <a:off x="5805370" y="4999443"/>
                <a:ext cx="719333" cy="701352"/>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7" name="Freeform 31"/>
              <p:cNvSpPr>
                <a:spLocks/>
              </p:cNvSpPr>
              <p:nvPr userDrawn="1"/>
            </p:nvSpPr>
            <p:spPr bwMode="auto">
              <a:xfrm flipV="1">
                <a:off x="5804234" y="6056452"/>
                <a:ext cx="719333" cy="701352"/>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8" name="Freeform 32"/>
              <p:cNvSpPr>
                <a:spLocks/>
              </p:cNvSpPr>
              <p:nvPr userDrawn="1"/>
            </p:nvSpPr>
            <p:spPr bwMode="auto">
              <a:xfrm flipV="1">
                <a:off x="5084188" y="5352002"/>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9" name="Freeform 33"/>
              <p:cNvSpPr>
                <a:spLocks/>
              </p:cNvSpPr>
              <p:nvPr userDrawn="1"/>
            </p:nvSpPr>
            <p:spPr bwMode="auto">
              <a:xfrm flipV="1">
                <a:off x="5804234" y="5350168"/>
                <a:ext cx="719333" cy="701352"/>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0" name="Freeform 34"/>
              <p:cNvSpPr>
                <a:spLocks/>
              </p:cNvSpPr>
              <p:nvPr userDrawn="1"/>
            </p:nvSpPr>
            <p:spPr bwMode="auto">
              <a:xfrm flipV="1">
                <a:off x="5083580" y="5000675"/>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1" name="Freeform 35"/>
              <p:cNvSpPr>
                <a:spLocks/>
              </p:cNvSpPr>
              <p:nvPr userDrawn="1"/>
            </p:nvSpPr>
            <p:spPr bwMode="auto">
              <a:xfrm flipV="1">
                <a:off x="5083580" y="5702763"/>
                <a:ext cx="719333" cy="701352"/>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2" name="Freeform 36"/>
              <p:cNvSpPr>
                <a:spLocks/>
              </p:cNvSpPr>
              <p:nvPr userDrawn="1"/>
            </p:nvSpPr>
            <p:spPr bwMode="auto">
              <a:xfrm flipV="1">
                <a:off x="5083580" y="6407018"/>
                <a:ext cx="719333" cy="450982"/>
              </a:xfrm>
              <a:custGeom>
                <a:avLst/>
                <a:gdLst/>
                <a:ahLst/>
                <a:cxnLst/>
                <a:rect l="l" t="t" r="r" b="b"/>
                <a:pathLst>
                  <a:path w="539500" h="450982">
                    <a:moveTo>
                      <a:pt x="0" y="450982"/>
                    </a:moveTo>
                    <a:lnTo>
                      <a:pt x="539500" y="99266"/>
                    </a:lnTo>
                    <a:lnTo>
                      <a:pt x="386330" y="0"/>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3" name="Freeform 37"/>
              <p:cNvSpPr>
                <a:spLocks/>
              </p:cNvSpPr>
              <p:nvPr userDrawn="1"/>
            </p:nvSpPr>
            <p:spPr bwMode="auto">
              <a:xfrm flipV="1">
                <a:off x="5083580" y="4297143"/>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4" name="Freeform 38"/>
              <p:cNvSpPr>
                <a:spLocks/>
              </p:cNvSpPr>
              <p:nvPr userDrawn="1"/>
            </p:nvSpPr>
            <p:spPr bwMode="auto">
              <a:xfrm flipV="1">
                <a:off x="7246174" y="5350946"/>
                <a:ext cx="719333" cy="701352"/>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5" name="Freeform 39"/>
              <p:cNvSpPr>
                <a:spLocks/>
              </p:cNvSpPr>
              <p:nvPr userDrawn="1"/>
            </p:nvSpPr>
            <p:spPr bwMode="auto">
              <a:xfrm flipV="1">
                <a:off x="6527978" y="5350946"/>
                <a:ext cx="719333" cy="701352"/>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6" name="Freeform 40"/>
              <p:cNvSpPr>
                <a:spLocks/>
              </p:cNvSpPr>
              <p:nvPr userDrawn="1"/>
            </p:nvSpPr>
            <p:spPr bwMode="auto">
              <a:xfrm flipV="1">
                <a:off x="5084188" y="4646672"/>
                <a:ext cx="719333" cy="701352"/>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7" name="Freeform 41"/>
              <p:cNvSpPr>
                <a:spLocks/>
              </p:cNvSpPr>
              <p:nvPr userDrawn="1"/>
            </p:nvSpPr>
            <p:spPr bwMode="auto">
              <a:xfrm flipV="1">
                <a:off x="6526842" y="5001529"/>
                <a:ext cx="719333" cy="701352"/>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8" name="Freeform 42"/>
              <p:cNvSpPr>
                <a:spLocks/>
              </p:cNvSpPr>
              <p:nvPr userDrawn="1"/>
            </p:nvSpPr>
            <p:spPr bwMode="auto">
              <a:xfrm flipV="1">
                <a:off x="5084188" y="6054965"/>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9" name="Freeform 43"/>
              <p:cNvSpPr>
                <a:spLocks/>
              </p:cNvSpPr>
              <p:nvPr userDrawn="1"/>
            </p:nvSpPr>
            <p:spPr bwMode="auto">
              <a:xfrm flipV="1">
                <a:off x="5804234" y="4647534"/>
                <a:ext cx="719333" cy="701352"/>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16" name="Grupp 115"/>
            <p:cNvGrpSpPr/>
            <p:nvPr userDrawn="1"/>
          </p:nvGrpSpPr>
          <p:grpSpPr>
            <a:xfrm flipV="1">
              <a:off x="7278929" y="2629971"/>
              <a:ext cx="1519939" cy="1681945"/>
              <a:chOff x="1339734" y="336232"/>
              <a:chExt cx="4629782" cy="6175981"/>
            </a:xfrm>
            <a:solidFill>
              <a:srgbClr val="D2E175"/>
            </a:solidFill>
          </p:grpSpPr>
          <p:sp>
            <p:nvSpPr>
              <p:cNvPr id="117"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8"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9"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0" name="Freeform 31"/>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1"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2"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3"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4"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5"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6"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7"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8"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9"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0"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1"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2"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99" name="Grupp 98"/>
            <p:cNvGrpSpPr/>
            <p:nvPr userDrawn="1"/>
          </p:nvGrpSpPr>
          <p:grpSpPr>
            <a:xfrm flipV="1">
              <a:off x="5769744" y="3451247"/>
              <a:ext cx="1519939" cy="1681945"/>
              <a:chOff x="1339734" y="336232"/>
              <a:chExt cx="4629782" cy="6175981"/>
            </a:xfrm>
            <a:solidFill>
              <a:srgbClr val="DFEA9E"/>
            </a:solidFill>
          </p:grpSpPr>
          <p:sp>
            <p:nvSpPr>
              <p:cNvPr id="100"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31"/>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82" name="Grupp 81"/>
            <p:cNvGrpSpPr/>
            <p:nvPr userDrawn="1"/>
          </p:nvGrpSpPr>
          <p:grpSpPr>
            <a:xfrm flipV="1">
              <a:off x="2754667" y="5175629"/>
              <a:ext cx="1519939" cy="1681945"/>
              <a:chOff x="1339734" y="336232"/>
              <a:chExt cx="4629782" cy="6175981"/>
            </a:xfrm>
            <a:solidFill>
              <a:srgbClr val="DFEA9E"/>
            </a:solidFill>
          </p:grpSpPr>
          <p:sp>
            <p:nvSpPr>
              <p:cNvPr id="83"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4"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5"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31"/>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7" name="Bildobjekt 6" descr="En bild på en tjej med förstoringsglas">
            <a:extLst>
              <a:ext uri="{FF2B5EF4-FFF2-40B4-BE49-F238E27FC236}">
                <a16:creationId xmlns:a16="http://schemas.microsoft.com/office/drawing/2014/main" id="{8012C825-C24A-43D2-92DD-1E66E67B41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04" y="27765"/>
            <a:ext cx="5597045" cy="6880246"/>
          </a:xfrm>
          <a:prstGeom prst="homePlate">
            <a:avLst>
              <a:gd name="adj" fmla="val 100000"/>
            </a:avLst>
          </a:prstGeom>
        </p:spPr>
      </p:pic>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8297850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699" name="think-cell Slide" r:id="rId5" imgW="353" imgH="353" progId="TCLayout.ActiveDocument.1">
                  <p:embed/>
                </p:oleObj>
              </mc:Choice>
              <mc:Fallback>
                <p:oleObj name="think-cell Slide" r:id="rId5" imgW="353" imgH="353" progId="TCLayout.ActiveDocument.1">
                  <p:embed/>
                  <p:pic>
                    <p:nvPicPr>
                      <p:cNvPr id="4" name="Objekt 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2" name="Rubrik 1"/>
          <p:cNvSpPr>
            <a:spLocks noGrp="1"/>
          </p:cNvSpPr>
          <p:nvPr userDrawn="1">
            <p:ph type="ctrTitle" hasCustomPrompt="1"/>
          </p:nvPr>
        </p:nvSpPr>
        <p:spPr>
          <a:xfrm>
            <a:off x="5368896" y="814292"/>
            <a:ext cx="6241021" cy="430887"/>
          </a:xfrm>
        </p:spPr>
        <p:txBody>
          <a:bodyPr/>
          <a:lstStyle>
            <a:lvl1pPr algn="r">
              <a:defRPr b="1">
                <a:solidFill>
                  <a:schemeClr val="tx1"/>
                </a:solidFill>
              </a:defRPr>
            </a:lvl1pPr>
          </a:lstStyle>
          <a:p>
            <a:r>
              <a:rPr lang="sv-SE" dirty="0"/>
              <a:t>Skriv titel här</a:t>
            </a:r>
          </a:p>
        </p:txBody>
      </p:sp>
      <p:sp>
        <p:nvSpPr>
          <p:cNvPr id="3" name="Underrubrik 2"/>
          <p:cNvSpPr>
            <a:spLocks noGrp="1"/>
          </p:cNvSpPr>
          <p:nvPr userDrawn="1">
            <p:ph type="subTitle" idx="1" hasCustomPrompt="1"/>
          </p:nvPr>
        </p:nvSpPr>
        <p:spPr>
          <a:xfrm>
            <a:off x="5366871" y="1321596"/>
            <a:ext cx="6213799" cy="602244"/>
          </a:xfrm>
        </p:spPr>
        <p:txBody>
          <a:bodyPr/>
          <a:lstStyle>
            <a:lvl1pPr marL="0" indent="0" algn="r">
              <a:buNone/>
              <a:defRPr>
                <a:solidFill>
                  <a:schemeClr val="tx1"/>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sv-SE" dirty="0"/>
              <a:t>Skriv undertitel här</a:t>
            </a:r>
          </a:p>
        </p:txBody>
      </p:sp>
      <p:sp>
        <p:nvSpPr>
          <p:cNvPr id="8" name="Platshållare för text 7">
            <a:extLst>
              <a:ext uri="{FF2B5EF4-FFF2-40B4-BE49-F238E27FC236}">
                <a16:creationId xmlns:a16="http://schemas.microsoft.com/office/drawing/2014/main" id="{2307F926-BCE6-4FDE-BE8C-A0A2D38EE9C1}"/>
              </a:ext>
            </a:extLst>
          </p:cNvPr>
          <p:cNvSpPr>
            <a:spLocks noGrp="1"/>
          </p:cNvSpPr>
          <p:nvPr userDrawn="1">
            <p:ph type="body" sz="quarter" idx="12" hasCustomPrompt="1"/>
          </p:nvPr>
        </p:nvSpPr>
        <p:spPr>
          <a:xfrm>
            <a:off x="5367229" y="2000259"/>
            <a:ext cx="6213441" cy="423863"/>
          </a:xfrm>
        </p:spPr>
        <p:txBody>
          <a:bodyPr/>
          <a:lstStyle>
            <a:lvl1pPr marL="0" indent="0" algn="r">
              <a:buNone/>
              <a:defRPr/>
            </a:lvl1pPr>
          </a:lstStyle>
          <a:p>
            <a:pPr lvl="0"/>
            <a:r>
              <a:rPr lang="sv-SE" dirty="0"/>
              <a:t>Plats och datum</a:t>
            </a:r>
          </a:p>
        </p:txBody>
      </p:sp>
      <p:grpSp>
        <p:nvGrpSpPr>
          <p:cNvPr id="79" name="Grupp 78"/>
          <p:cNvGrpSpPr/>
          <p:nvPr userDrawn="1"/>
        </p:nvGrpSpPr>
        <p:grpSpPr>
          <a:xfrm>
            <a:off x="-44146" y="24430"/>
            <a:ext cx="5603587" cy="6880246"/>
            <a:chOff x="1339734" y="336232"/>
            <a:chExt cx="4629782" cy="6175981"/>
          </a:xfrm>
        </p:grpSpPr>
        <p:sp>
          <p:nvSpPr>
            <p:cNvPr id="80"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1"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3"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0" name="Freeform 31"/>
            <p:cNvSpPr>
              <a:spLocks/>
            </p:cNvSpPr>
            <p:nvPr userDrawn="1"/>
          </p:nvSpPr>
          <p:spPr bwMode="auto">
            <a:xfrm>
              <a:off x="2497456" y="1112111"/>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1"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2"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3"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4"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5"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6"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7"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8"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9"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0"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1"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2" name="Freeform 43"/>
            <p:cNvSpPr>
              <a:spLocks/>
            </p:cNvSpPr>
            <p:nvPr userDrawn="1"/>
          </p:nvSpPr>
          <p:spPr bwMode="auto">
            <a:xfrm>
              <a:off x="2497456" y="4205005"/>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9" name="Picture 8">
            <a:extLst>
              <a:ext uri="{FF2B5EF4-FFF2-40B4-BE49-F238E27FC236}">
                <a16:creationId xmlns:a16="http://schemas.microsoft.com/office/drawing/2014/main" id="{BB75D89C-3EB2-4BEA-906B-5B64452AD51D}"/>
              </a:ext>
              <a:ext uri="{C183D7F6-B498-43B3-948B-1728B52AA6E4}">
                <adec:decorative xmlns:adec="http://schemas.microsoft.com/office/drawing/2017/decorative" xmlns="" val="1"/>
              </a:ext>
            </a:extLst>
          </p:cNvPr>
          <p:cNvPicPr preferRelativeResize="0">
            <a:picLocks noChangeAspect="1"/>
          </p:cNvPicPr>
          <p:nvPr userDrawn="1"/>
        </p:nvPicPr>
        <p:blipFill>
          <a:blip r:embed="rId7"/>
          <a:srcRect/>
          <a:stretch/>
        </p:blipFill>
        <p:spPr>
          <a:xfrm>
            <a:off x="9961073" y="5570833"/>
            <a:ext cx="1607040" cy="499521"/>
          </a:xfrm>
          <a:prstGeom prst="rect">
            <a:avLst/>
          </a:prstGeom>
        </p:spPr>
      </p:pic>
    </p:spTree>
    <p:extLst>
      <p:ext uri="{BB962C8B-B14F-4D97-AF65-F5344CB8AC3E}">
        <p14:creationId xmlns:p14="http://schemas.microsoft.com/office/powerpoint/2010/main" val="13868154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Nytt avsnitt alternativ 1">
    <p:spTree>
      <p:nvGrpSpPr>
        <p:cNvPr id="1" name=""/>
        <p:cNvGrpSpPr/>
        <p:nvPr/>
      </p:nvGrpSpPr>
      <p:grpSpPr>
        <a:xfrm>
          <a:off x="0" y="0"/>
          <a:ext cx="0" cy="0"/>
          <a:chOff x="0" y="0"/>
          <a:chExt cx="0" cy="0"/>
        </a:xfrm>
      </p:grpSpPr>
      <p:sp>
        <p:nvSpPr>
          <p:cNvPr id="4" name="Rektangel 3"/>
          <p:cNvSpPr/>
          <p:nvPr userDrawn="1">
            <p:custDataLst>
              <p:tags r:id="rId2"/>
            </p:custData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85" name="Grupp 84">
            <a:extLst>
              <a:ext uri="{FF2B5EF4-FFF2-40B4-BE49-F238E27FC236}">
                <a16:creationId xmlns:a16="http://schemas.microsoft.com/office/drawing/2014/main" id="{01BA1D90-EE03-4DA9-97B0-2807480B2802}"/>
              </a:ext>
            </a:extLst>
          </p:cNvPr>
          <p:cNvGrpSpPr/>
          <p:nvPr userDrawn="1"/>
        </p:nvGrpSpPr>
        <p:grpSpPr>
          <a:xfrm>
            <a:off x="9144086" y="2743130"/>
            <a:ext cx="2127811" cy="2173288"/>
            <a:chOff x="9366250" y="2622550"/>
            <a:chExt cx="1881188" cy="2173288"/>
          </a:xfrm>
          <a:solidFill>
            <a:schemeClr val="accent1">
              <a:lumMod val="60000"/>
              <a:lumOff val="40000"/>
            </a:schemeClr>
          </a:solidFill>
        </p:grpSpPr>
        <p:sp>
          <p:nvSpPr>
            <p:cNvPr id="86" name="Freeform 28">
              <a:extLst>
                <a:ext uri="{FF2B5EF4-FFF2-40B4-BE49-F238E27FC236}">
                  <a16:creationId xmlns:a16="http://schemas.microsoft.com/office/drawing/2014/main" id="{B4660F22-4C44-45C7-9CDC-E11F85C245A6}"/>
                </a:ext>
              </a:extLst>
            </p:cNvPr>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29">
              <a:extLst>
                <a:ext uri="{FF2B5EF4-FFF2-40B4-BE49-F238E27FC236}">
                  <a16:creationId xmlns:a16="http://schemas.microsoft.com/office/drawing/2014/main" id="{CE1ACADD-DCE1-420A-B080-6320F2F4ADB7}"/>
                </a:ext>
              </a:extLst>
            </p:cNvPr>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30">
              <a:extLst>
                <a:ext uri="{FF2B5EF4-FFF2-40B4-BE49-F238E27FC236}">
                  <a16:creationId xmlns:a16="http://schemas.microsoft.com/office/drawing/2014/main" id="{678AD38B-5888-445D-A1FE-55BA356938A4}"/>
                </a:ext>
              </a:extLst>
            </p:cNvPr>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1">
              <a:extLst>
                <a:ext uri="{FF2B5EF4-FFF2-40B4-BE49-F238E27FC236}">
                  <a16:creationId xmlns:a16="http://schemas.microsoft.com/office/drawing/2014/main" id="{5002D717-2007-4540-AA76-3ED539E60C3C}"/>
                </a:ext>
              </a:extLst>
            </p:cNvPr>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2">
              <a:extLst>
                <a:ext uri="{FF2B5EF4-FFF2-40B4-BE49-F238E27FC236}">
                  <a16:creationId xmlns:a16="http://schemas.microsoft.com/office/drawing/2014/main" id="{DE63EFDC-A6CF-465B-AB4A-060171E48679}"/>
                </a:ext>
              </a:extLst>
            </p:cNvPr>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3">
              <a:extLst>
                <a:ext uri="{FF2B5EF4-FFF2-40B4-BE49-F238E27FC236}">
                  <a16:creationId xmlns:a16="http://schemas.microsoft.com/office/drawing/2014/main" id="{97382171-51CE-4C09-AC30-1B5541608EE9}"/>
                </a:ext>
              </a:extLst>
            </p:cNvPr>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34">
              <a:extLst>
                <a:ext uri="{FF2B5EF4-FFF2-40B4-BE49-F238E27FC236}">
                  <a16:creationId xmlns:a16="http://schemas.microsoft.com/office/drawing/2014/main" id="{E310C84D-193C-4A1E-9DC5-B8B2196FC64D}"/>
                </a:ext>
              </a:extLst>
            </p:cNvPr>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35">
              <a:extLst>
                <a:ext uri="{FF2B5EF4-FFF2-40B4-BE49-F238E27FC236}">
                  <a16:creationId xmlns:a16="http://schemas.microsoft.com/office/drawing/2014/main" id="{B50A4B02-A945-4CB7-AE2F-CC0B82FC9A14}"/>
                </a:ext>
              </a:extLst>
            </p:cNvPr>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36">
              <a:extLst>
                <a:ext uri="{FF2B5EF4-FFF2-40B4-BE49-F238E27FC236}">
                  <a16:creationId xmlns:a16="http://schemas.microsoft.com/office/drawing/2014/main" id="{5A7EE501-9B15-43A0-9341-5E76DADEA223}"/>
                </a:ext>
              </a:extLst>
            </p:cNvPr>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37">
              <a:extLst>
                <a:ext uri="{FF2B5EF4-FFF2-40B4-BE49-F238E27FC236}">
                  <a16:creationId xmlns:a16="http://schemas.microsoft.com/office/drawing/2014/main" id="{538DC3B3-B20A-4ADA-B2E8-92569B247DC2}"/>
                </a:ext>
              </a:extLst>
            </p:cNvPr>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38">
              <a:extLst>
                <a:ext uri="{FF2B5EF4-FFF2-40B4-BE49-F238E27FC236}">
                  <a16:creationId xmlns:a16="http://schemas.microsoft.com/office/drawing/2014/main" id="{02575B55-7692-4831-BE84-BA68EE21DD80}"/>
                </a:ext>
              </a:extLst>
            </p:cNvPr>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39">
              <a:extLst>
                <a:ext uri="{FF2B5EF4-FFF2-40B4-BE49-F238E27FC236}">
                  <a16:creationId xmlns:a16="http://schemas.microsoft.com/office/drawing/2014/main" id="{B90BA5B9-19D8-49C2-8A2D-BFA98CB5960E}"/>
                </a:ext>
              </a:extLst>
            </p:cNvPr>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40">
              <a:extLst>
                <a:ext uri="{FF2B5EF4-FFF2-40B4-BE49-F238E27FC236}">
                  <a16:creationId xmlns:a16="http://schemas.microsoft.com/office/drawing/2014/main" id="{87FC6682-2645-4750-BB28-15BDD42C2F54}"/>
                </a:ext>
              </a:extLst>
            </p:cNvPr>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41">
              <a:extLst>
                <a:ext uri="{FF2B5EF4-FFF2-40B4-BE49-F238E27FC236}">
                  <a16:creationId xmlns:a16="http://schemas.microsoft.com/office/drawing/2014/main" id="{4D688278-19B5-436F-83DC-9E7623130308}"/>
                </a:ext>
              </a:extLst>
            </p:cNvPr>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42">
              <a:extLst>
                <a:ext uri="{FF2B5EF4-FFF2-40B4-BE49-F238E27FC236}">
                  <a16:creationId xmlns:a16="http://schemas.microsoft.com/office/drawing/2014/main" id="{66C770C8-0CAD-40CA-B9F1-0A1108BB684F}"/>
                </a:ext>
              </a:extLst>
            </p:cNvPr>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43">
              <a:extLst>
                <a:ext uri="{FF2B5EF4-FFF2-40B4-BE49-F238E27FC236}">
                  <a16:creationId xmlns:a16="http://schemas.microsoft.com/office/drawing/2014/main" id="{4D6521D2-024C-4E47-A4C9-802D59364766}"/>
                </a:ext>
              </a:extLst>
            </p:cNvPr>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02" name="Grupp 101">
            <a:extLst>
              <a:ext uri="{FF2B5EF4-FFF2-40B4-BE49-F238E27FC236}">
                <a16:creationId xmlns:a16="http://schemas.microsoft.com/office/drawing/2014/main" id="{B46F6467-A800-42F4-9126-8B174044133C}"/>
              </a:ext>
            </a:extLst>
          </p:cNvPr>
          <p:cNvGrpSpPr/>
          <p:nvPr userDrawn="1"/>
        </p:nvGrpSpPr>
        <p:grpSpPr>
          <a:xfrm>
            <a:off x="7028875" y="2732018"/>
            <a:ext cx="2127811" cy="2173288"/>
            <a:chOff x="9366250" y="2622550"/>
            <a:chExt cx="1881188" cy="2173288"/>
          </a:xfrm>
          <a:solidFill>
            <a:srgbClr val="D2E175"/>
          </a:solidFill>
        </p:grpSpPr>
        <p:sp>
          <p:nvSpPr>
            <p:cNvPr id="103" name="Freeform 28">
              <a:extLst>
                <a:ext uri="{FF2B5EF4-FFF2-40B4-BE49-F238E27FC236}">
                  <a16:creationId xmlns:a16="http://schemas.microsoft.com/office/drawing/2014/main" id="{0AB2CE92-B30F-4369-98DF-0F4F3D696130}"/>
                </a:ext>
              </a:extLst>
            </p:cNvPr>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29">
              <a:extLst>
                <a:ext uri="{FF2B5EF4-FFF2-40B4-BE49-F238E27FC236}">
                  <a16:creationId xmlns:a16="http://schemas.microsoft.com/office/drawing/2014/main" id="{B958D5BF-56C0-4063-89CC-1B499CD7D6AE}"/>
                </a:ext>
              </a:extLst>
            </p:cNvPr>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30">
              <a:extLst>
                <a:ext uri="{FF2B5EF4-FFF2-40B4-BE49-F238E27FC236}">
                  <a16:creationId xmlns:a16="http://schemas.microsoft.com/office/drawing/2014/main" id="{633CB01F-0A3E-4E2A-AE36-29A741F0EF44}"/>
                </a:ext>
              </a:extLst>
            </p:cNvPr>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31">
              <a:extLst>
                <a:ext uri="{FF2B5EF4-FFF2-40B4-BE49-F238E27FC236}">
                  <a16:creationId xmlns:a16="http://schemas.microsoft.com/office/drawing/2014/main" id="{DE5775D0-0082-4B54-AA7B-E7779448A121}"/>
                </a:ext>
              </a:extLst>
            </p:cNvPr>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32">
              <a:extLst>
                <a:ext uri="{FF2B5EF4-FFF2-40B4-BE49-F238E27FC236}">
                  <a16:creationId xmlns:a16="http://schemas.microsoft.com/office/drawing/2014/main" id="{6E2AED2C-A057-4DAE-BB23-D9D68E719C24}"/>
                </a:ext>
              </a:extLst>
            </p:cNvPr>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33">
              <a:extLst>
                <a:ext uri="{FF2B5EF4-FFF2-40B4-BE49-F238E27FC236}">
                  <a16:creationId xmlns:a16="http://schemas.microsoft.com/office/drawing/2014/main" id="{D312C1E6-9B48-40C0-8F8B-8E74254F62CB}"/>
                </a:ext>
              </a:extLst>
            </p:cNvPr>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34">
              <a:extLst>
                <a:ext uri="{FF2B5EF4-FFF2-40B4-BE49-F238E27FC236}">
                  <a16:creationId xmlns:a16="http://schemas.microsoft.com/office/drawing/2014/main" id="{5F55C538-1E17-42CB-AD34-D3925F1A0A0E}"/>
                </a:ext>
              </a:extLst>
            </p:cNvPr>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35">
              <a:extLst>
                <a:ext uri="{FF2B5EF4-FFF2-40B4-BE49-F238E27FC236}">
                  <a16:creationId xmlns:a16="http://schemas.microsoft.com/office/drawing/2014/main" id="{1DE99BAF-F378-43EC-B44F-F06F2CCFD07B}"/>
                </a:ext>
              </a:extLst>
            </p:cNvPr>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36">
              <a:extLst>
                <a:ext uri="{FF2B5EF4-FFF2-40B4-BE49-F238E27FC236}">
                  <a16:creationId xmlns:a16="http://schemas.microsoft.com/office/drawing/2014/main" id="{1B1FDF88-CB81-4718-88FC-D895BFBCF72E}"/>
                </a:ext>
              </a:extLst>
            </p:cNvPr>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37">
              <a:extLst>
                <a:ext uri="{FF2B5EF4-FFF2-40B4-BE49-F238E27FC236}">
                  <a16:creationId xmlns:a16="http://schemas.microsoft.com/office/drawing/2014/main" id="{8AE4BD4D-961D-4970-A6E0-93CE27C779A8}"/>
                </a:ext>
              </a:extLst>
            </p:cNvPr>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38">
              <a:extLst>
                <a:ext uri="{FF2B5EF4-FFF2-40B4-BE49-F238E27FC236}">
                  <a16:creationId xmlns:a16="http://schemas.microsoft.com/office/drawing/2014/main" id="{1A6BF5F6-F152-4FF9-B8AC-0E7EF336B370}"/>
                </a:ext>
              </a:extLst>
            </p:cNvPr>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39">
              <a:extLst>
                <a:ext uri="{FF2B5EF4-FFF2-40B4-BE49-F238E27FC236}">
                  <a16:creationId xmlns:a16="http://schemas.microsoft.com/office/drawing/2014/main" id="{6EE7E6AC-8BC2-4CDF-9752-A5A16C17126A}"/>
                </a:ext>
              </a:extLst>
            </p:cNvPr>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40">
              <a:extLst>
                <a:ext uri="{FF2B5EF4-FFF2-40B4-BE49-F238E27FC236}">
                  <a16:creationId xmlns:a16="http://schemas.microsoft.com/office/drawing/2014/main" id="{AD37981B-419B-4C44-81D5-C8C73966CDFD}"/>
                </a:ext>
              </a:extLst>
            </p:cNvPr>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41">
              <a:extLst>
                <a:ext uri="{FF2B5EF4-FFF2-40B4-BE49-F238E27FC236}">
                  <a16:creationId xmlns:a16="http://schemas.microsoft.com/office/drawing/2014/main" id="{207430BE-6D1E-4714-ACD4-8B4919A69675}"/>
                </a:ext>
              </a:extLst>
            </p:cNvPr>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42">
              <a:extLst>
                <a:ext uri="{FF2B5EF4-FFF2-40B4-BE49-F238E27FC236}">
                  <a16:creationId xmlns:a16="http://schemas.microsoft.com/office/drawing/2014/main" id="{A0206197-7B6A-440D-B31E-DD979930D388}"/>
                </a:ext>
              </a:extLst>
            </p:cNvPr>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43">
              <a:extLst>
                <a:ext uri="{FF2B5EF4-FFF2-40B4-BE49-F238E27FC236}">
                  <a16:creationId xmlns:a16="http://schemas.microsoft.com/office/drawing/2014/main" id="{D28E00A7-8675-4E4C-9232-6E53F8547895}"/>
                </a:ext>
              </a:extLst>
            </p:cNvPr>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19" name="Grupp 118">
            <a:extLst>
              <a:ext uri="{FF2B5EF4-FFF2-40B4-BE49-F238E27FC236}">
                <a16:creationId xmlns:a16="http://schemas.microsoft.com/office/drawing/2014/main" id="{BFFCC9F9-C083-4E81-9445-44605B736B68}"/>
              </a:ext>
            </a:extLst>
          </p:cNvPr>
          <p:cNvGrpSpPr/>
          <p:nvPr userDrawn="1"/>
        </p:nvGrpSpPr>
        <p:grpSpPr>
          <a:xfrm>
            <a:off x="8086496" y="4370318"/>
            <a:ext cx="2127811" cy="2173288"/>
            <a:chOff x="9366250" y="2622550"/>
            <a:chExt cx="1881188" cy="2173288"/>
          </a:xfrm>
          <a:solidFill>
            <a:srgbClr val="D2E175"/>
          </a:solidFill>
        </p:grpSpPr>
        <p:sp>
          <p:nvSpPr>
            <p:cNvPr id="120" name="Freeform 28">
              <a:extLst>
                <a:ext uri="{FF2B5EF4-FFF2-40B4-BE49-F238E27FC236}">
                  <a16:creationId xmlns:a16="http://schemas.microsoft.com/office/drawing/2014/main" id="{FCF09A28-0F11-4BFB-A890-6759B2C4ACD4}"/>
                </a:ext>
              </a:extLst>
            </p:cNvPr>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29">
              <a:extLst>
                <a:ext uri="{FF2B5EF4-FFF2-40B4-BE49-F238E27FC236}">
                  <a16:creationId xmlns:a16="http://schemas.microsoft.com/office/drawing/2014/main" id="{4834027B-5BDF-433B-BDC6-F4DBB9FA68EF}"/>
                </a:ext>
              </a:extLst>
            </p:cNvPr>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0">
              <a:extLst>
                <a:ext uri="{FF2B5EF4-FFF2-40B4-BE49-F238E27FC236}">
                  <a16:creationId xmlns:a16="http://schemas.microsoft.com/office/drawing/2014/main" id="{DA3DA23E-E553-472E-B08C-41484C72184F}"/>
                </a:ext>
              </a:extLst>
            </p:cNvPr>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1">
              <a:extLst>
                <a:ext uri="{FF2B5EF4-FFF2-40B4-BE49-F238E27FC236}">
                  <a16:creationId xmlns:a16="http://schemas.microsoft.com/office/drawing/2014/main" id="{B37F35E2-9BC7-46DB-BDA4-0FF55BCF070C}"/>
                </a:ext>
              </a:extLst>
            </p:cNvPr>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2">
              <a:extLst>
                <a:ext uri="{FF2B5EF4-FFF2-40B4-BE49-F238E27FC236}">
                  <a16:creationId xmlns:a16="http://schemas.microsoft.com/office/drawing/2014/main" id="{55F90388-FC83-4B39-923F-E963FF95ACC4}"/>
                </a:ext>
              </a:extLst>
            </p:cNvPr>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3">
              <a:extLst>
                <a:ext uri="{FF2B5EF4-FFF2-40B4-BE49-F238E27FC236}">
                  <a16:creationId xmlns:a16="http://schemas.microsoft.com/office/drawing/2014/main" id="{112A90E4-A502-4125-AC47-DF51768464AD}"/>
                </a:ext>
              </a:extLst>
            </p:cNvPr>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34">
              <a:extLst>
                <a:ext uri="{FF2B5EF4-FFF2-40B4-BE49-F238E27FC236}">
                  <a16:creationId xmlns:a16="http://schemas.microsoft.com/office/drawing/2014/main" id="{39ACC325-97B9-4877-B569-0AA6B1445BD3}"/>
                </a:ext>
              </a:extLst>
            </p:cNvPr>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35">
              <a:extLst>
                <a:ext uri="{FF2B5EF4-FFF2-40B4-BE49-F238E27FC236}">
                  <a16:creationId xmlns:a16="http://schemas.microsoft.com/office/drawing/2014/main" id="{D299C024-87E9-4F3D-86FB-9C59F8E71C99}"/>
                </a:ext>
              </a:extLst>
            </p:cNvPr>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36">
              <a:extLst>
                <a:ext uri="{FF2B5EF4-FFF2-40B4-BE49-F238E27FC236}">
                  <a16:creationId xmlns:a16="http://schemas.microsoft.com/office/drawing/2014/main" id="{95992AA4-5939-4500-8E37-ED3D8E58DEB5}"/>
                </a:ext>
              </a:extLst>
            </p:cNvPr>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37">
              <a:extLst>
                <a:ext uri="{FF2B5EF4-FFF2-40B4-BE49-F238E27FC236}">
                  <a16:creationId xmlns:a16="http://schemas.microsoft.com/office/drawing/2014/main" id="{5A3DD648-3D32-444A-96C9-5B4FFBB7EE02}"/>
                </a:ext>
              </a:extLst>
            </p:cNvPr>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38">
              <a:extLst>
                <a:ext uri="{FF2B5EF4-FFF2-40B4-BE49-F238E27FC236}">
                  <a16:creationId xmlns:a16="http://schemas.microsoft.com/office/drawing/2014/main" id="{45408E39-9DA6-4EE9-B01D-11C25B953C88}"/>
                </a:ext>
              </a:extLst>
            </p:cNvPr>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39">
              <a:extLst>
                <a:ext uri="{FF2B5EF4-FFF2-40B4-BE49-F238E27FC236}">
                  <a16:creationId xmlns:a16="http://schemas.microsoft.com/office/drawing/2014/main" id="{A0ECCAA4-0894-4200-81AC-D302863CB8BF}"/>
                </a:ext>
              </a:extLst>
            </p:cNvPr>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0">
              <a:extLst>
                <a:ext uri="{FF2B5EF4-FFF2-40B4-BE49-F238E27FC236}">
                  <a16:creationId xmlns:a16="http://schemas.microsoft.com/office/drawing/2014/main" id="{C72795D8-FB47-4F57-982C-396ED10B8B3F}"/>
                </a:ext>
              </a:extLst>
            </p:cNvPr>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1">
              <a:extLst>
                <a:ext uri="{FF2B5EF4-FFF2-40B4-BE49-F238E27FC236}">
                  <a16:creationId xmlns:a16="http://schemas.microsoft.com/office/drawing/2014/main" id="{3559EFA4-C232-4E1D-89DD-E55E2AA5EE1F}"/>
                </a:ext>
              </a:extLst>
            </p:cNvPr>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2">
              <a:extLst>
                <a:ext uri="{FF2B5EF4-FFF2-40B4-BE49-F238E27FC236}">
                  <a16:creationId xmlns:a16="http://schemas.microsoft.com/office/drawing/2014/main" id="{A69B7B23-8180-4D7A-8BEB-36076A50AAAA}"/>
                </a:ext>
              </a:extLst>
            </p:cNvPr>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3">
              <a:extLst>
                <a:ext uri="{FF2B5EF4-FFF2-40B4-BE49-F238E27FC236}">
                  <a16:creationId xmlns:a16="http://schemas.microsoft.com/office/drawing/2014/main" id="{FB9D79D0-CBA2-47A7-BF66-ACBAE057FA0B}"/>
                </a:ext>
              </a:extLst>
            </p:cNvPr>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aphicFrame>
        <p:nvGraphicFramePr>
          <p:cNvPr id="5" name="Objekt 4" hidden="1"/>
          <p:cNvGraphicFramePr>
            <a:graphicFrameLocks noChangeAspect="1"/>
          </p:cNvGraphicFramePr>
          <p:nvPr userDrawn="1">
            <p:custDataLst>
              <p:tags r:id="rId3"/>
            </p:custDataLst>
            <p:extLst>
              <p:ext uri="{D42A27DB-BD31-4B8C-83A1-F6EECF244321}">
                <p14:modId xmlns:p14="http://schemas.microsoft.com/office/powerpoint/2010/main" val="37099821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23" name="think-cell Slide" r:id="rId7" imgW="270" imgH="270" progId="TCLayout.ActiveDocument.1">
                  <p:embed/>
                </p:oleObj>
              </mc:Choice>
              <mc:Fallback>
                <p:oleObj name="think-cell Slide" r:id="rId7" imgW="270" imgH="270" progId="TCLayout.ActiveDocument.1">
                  <p:embed/>
                  <p:pic>
                    <p:nvPicPr>
                      <p:cNvPr id="5" name="Objekt 4" hidden="1"/>
                      <p:cNvPicPr/>
                      <p:nvPr/>
                    </p:nvPicPr>
                    <p:blipFill>
                      <a:blip r:embed="rId8"/>
                      <a:stretch>
                        <a:fillRect/>
                      </a:stretch>
                    </p:blipFill>
                    <p:spPr>
                      <a:xfrm>
                        <a:off x="2118" y="1589"/>
                        <a:ext cx="2116" cy="1587"/>
                      </a:xfrm>
                      <a:prstGeom prst="rect">
                        <a:avLst/>
                      </a:prstGeom>
                    </p:spPr>
                  </p:pic>
                </p:oleObj>
              </mc:Fallback>
            </mc:AlternateContent>
          </a:graphicData>
        </a:graphic>
      </p:graphicFrame>
      <p:grpSp>
        <p:nvGrpSpPr>
          <p:cNvPr id="6" name="Grupp 5">
            <a:extLst>
              <a:ext uri="{FF2B5EF4-FFF2-40B4-BE49-F238E27FC236}">
                <a16:creationId xmlns:a16="http://schemas.microsoft.com/office/drawing/2014/main" id="{AAFFA9CE-C1E3-4BDD-8668-FCC51DD010BD}"/>
              </a:ext>
            </a:extLst>
          </p:cNvPr>
          <p:cNvGrpSpPr/>
          <p:nvPr userDrawn="1"/>
        </p:nvGrpSpPr>
        <p:grpSpPr>
          <a:xfrm>
            <a:off x="-20241" y="458867"/>
            <a:ext cx="12212240" cy="3333532"/>
            <a:chOff x="-15181" y="458867"/>
            <a:chExt cx="6894108" cy="2599765"/>
          </a:xfrm>
        </p:grpSpPr>
        <p:sp>
          <p:nvSpPr>
            <p:cNvPr id="82" name="Rektangel 6"/>
            <p:cNvSpPr/>
            <p:nvPr userDrawn="1"/>
          </p:nvSpPr>
          <p:spPr>
            <a:xfrm>
              <a:off x="-15181" y="458867"/>
              <a:ext cx="6894108" cy="2599765"/>
            </a:xfrm>
            <a:custGeom>
              <a:avLst/>
              <a:gdLst>
                <a:gd name="connsiteX0" fmla="*/ 1614 w 5451829"/>
                <a:gd name="connsiteY0" fmla="*/ 0 h 3337485"/>
                <a:gd name="connsiteX1" fmla="*/ 5451829 w 5451829"/>
                <a:gd name="connsiteY1" fmla="*/ 0 h 3337485"/>
                <a:gd name="connsiteX2" fmla="*/ 5451829 w 5451829"/>
                <a:gd name="connsiteY2" fmla="*/ 3337485 h 3337485"/>
                <a:gd name="connsiteX3" fmla="*/ 3534 w 5451829"/>
                <a:gd name="connsiteY3" fmla="*/ 3337485 h 3337485"/>
                <a:gd name="connsiteX4" fmla="*/ 1897 w 5451829"/>
                <a:gd name="connsiteY4" fmla="*/ 1711747 h 3337485"/>
                <a:gd name="connsiteX5" fmla="*/ 1326612 w 5451829"/>
                <a:gd name="connsiteY5" fmla="*/ 939352 h 3337485"/>
                <a:gd name="connsiteX6" fmla="*/ 83 w 5451829"/>
                <a:gd name="connsiteY6" fmla="*/ 179483 h 3337485"/>
                <a:gd name="connsiteX7" fmla="*/ 1614 w 5451829"/>
                <a:gd name="connsiteY7" fmla="*/ 0 h 3337485"/>
                <a:gd name="connsiteX0" fmla="*/ 1614 w 5451829"/>
                <a:gd name="connsiteY0" fmla="*/ 0 h 3337485"/>
                <a:gd name="connsiteX1" fmla="*/ 5451829 w 5451829"/>
                <a:gd name="connsiteY1" fmla="*/ 0 h 3337485"/>
                <a:gd name="connsiteX2" fmla="*/ 5451829 w 5451829"/>
                <a:gd name="connsiteY2" fmla="*/ 3337485 h 3337485"/>
                <a:gd name="connsiteX3" fmla="*/ 3534 w 5451829"/>
                <a:gd name="connsiteY3" fmla="*/ 3337485 h 3337485"/>
                <a:gd name="connsiteX4" fmla="*/ 1897 w 5451829"/>
                <a:gd name="connsiteY4" fmla="*/ 1711747 h 3337485"/>
                <a:gd name="connsiteX5" fmla="*/ 1326612 w 5451829"/>
                <a:gd name="connsiteY5" fmla="*/ 939352 h 3337485"/>
                <a:gd name="connsiteX6" fmla="*/ 83 w 5451829"/>
                <a:gd name="connsiteY6" fmla="*/ 179483 h 3337485"/>
                <a:gd name="connsiteX7" fmla="*/ 1614 w 5451829"/>
                <a:gd name="connsiteY7" fmla="*/ 0 h 3337485"/>
                <a:gd name="connsiteX0" fmla="*/ 1614 w 5451829"/>
                <a:gd name="connsiteY0" fmla="*/ 0 h 3337485"/>
                <a:gd name="connsiteX1" fmla="*/ 5451829 w 5451829"/>
                <a:gd name="connsiteY1" fmla="*/ 0 h 3337485"/>
                <a:gd name="connsiteX2" fmla="*/ 5451829 w 5451829"/>
                <a:gd name="connsiteY2" fmla="*/ 3337485 h 3337485"/>
                <a:gd name="connsiteX3" fmla="*/ 3534 w 5451829"/>
                <a:gd name="connsiteY3" fmla="*/ 3337485 h 3337485"/>
                <a:gd name="connsiteX4" fmla="*/ 1897 w 5451829"/>
                <a:gd name="connsiteY4" fmla="*/ 1711747 h 3337485"/>
                <a:gd name="connsiteX5" fmla="*/ 1336944 w 5451829"/>
                <a:gd name="connsiteY5" fmla="*/ 944518 h 3337485"/>
                <a:gd name="connsiteX6" fmla="*/ 83 w 5451829"/>
                <a:gd name="connsiteY6" fmla="*/ 179483 h 3337485"/>
                <a:gd name="connsiteX7" fmla="*/ 1614 w 5451829"/>
                <a:gd name="connsiteY7" fmla="*/ 0 h 3337485"/>
                <a:gd name="connsiteX0" fmla="*/ 4990 w 5455205"/>
                <a:gd name="connsiteY0" fmla="*/ 0 h 3337485"/>
                <a:gd name="connsiteX1" fmla="*/ 5455205 w 5455205"/>
                <a:gd name="connsiteY1" fmla="*/ 0 h 3337485"/>
                <a:gd name="connsiteX2" fmla="*/ 5455205 w 5455205"/>
                <a:gd name="connsiteY2" fmla="*/ 3337485 h 3337485"/>
                <a:gd name="connsiteX3" fmla="*/ 6910 w 5455205"/>
                <a:gd name="connsiteY3" fmla="*/ 3337485 h 3337485"/>
                <a:gd name="connsiteX4" fmla="*/ 107 w 5455205"/>
                <a:gd name="connsiteY4" fmla="*/ 1737577 h 3337485"/>
                <a:gd name="connsiteX5" fmla="*/ 1340320 w 5455205"/>
                <a:gd name="connsiteY5" fmla="*/ 944518 h 3337485"/>
                <a:gd name="connsiteX6" fmla="*/ 3459 w 5455205"/>
                <a:gd name="connsiteY6" fmla="*/ 179483 h 3337485"/>
                <a:gd name="connsiteX7" fmla="*/ 4990 w 5455205"/>
                <a:gd name="connsiteY7" fmla="*/ 0 h 3337485"/>
                <a:gd name="connsiteX0" fmla="*/ 4990 w 5455205"/>
                <a:gd name="connsiteY0" fmla="*/ 0 h 3337485"/>
                <a:gd name="connsiteX1" fmla="*/ 5455205 w 5455205"/>
                <a:gd name="connsiteY1" fmla="*/ 0 h 3337485"/>
                <a:gd name="connsiteX2" fmla="*/ 5455205 w 5455205"/>
                <a:gd name="connsiteY2" fmla="*/ 3337485 h 3337485"/>
                <a:gd name="connsiteX3" fmla="*/ 6910 w 5455205"/>
                <a:gd name="connsiteY3" fmla="*/ 3337485 h 3337485"/>
                <a:gd name="connsiteX4" fmla="*/ 107 w 5455205"/>
                <a:gd name="connsiteY4" fmla="*/ 1737577 h 3337485"/>
                <a:gd name="connsiteX5" fmla="*/ 1340320 w 5455205"/>
                <a:gd name="connsiteY5" fmla="*/ 944518 h 3337485"/>
                <a:gd name="connsiteX6" fmla="*/ 3459 w 5455205"/>
                <a:gd name="connsiteY6" fmla="*/ 179483 h 3337485"/>
                <a:gd name="connsiteX7" fmla="*/ 4990 w 5455205"/>
                <a:gd name="connsiteY7" fmla="*/ 0 h 3337485"/>
                <a:gd name="connsiteX0" fmla="*/ 4883 w 5455098"/>
                <a:gd name="connsiteY0" fmla="*/ 0 h 3337485"/>
                <a:gd name="connsiteX1" fmla="*/ 5455098 w 5455098"/>
                <a:gd name="connsiteY1" fmla="*/ 0 h 3337485"/>
                <a:gd name="connsiteX2" fmla="*/ 5455098 w 5455098"/>
                <a:gd name="connsiteY2" fmla="*/ 3337485 h 3337485"/>
                <a:gd name="connsiteX3" fmla="*/ 6803 w 5455098"/>
                <a:gd name="connsiteY3" fmla="*/ 3337485 h 3337485"/>
                <a:gd name="connsiteX4" fmla="*/ 0 w 5455098"/>
                <a:gd name="connsiteY4" fmla="*/ 1737577 h 3337485"/>
                <a:gd name="connsiteX5" fmla="*/ 1340213 w 5455098"/>
                <a:gd name="connsiteY5" fmla="*/ 944518 h 3337485"/>
                <a:gd name="connsiteX6" fmla="*/ 3352 w 5455098"/>
                <a:gd name="connsiteY6" fmla="*/ 179483 h 3337485"/>
                <a:gd name="connsiteX7" fmla="*/ 4883 w 5455098"/>
                <a:gd name="connsiteY7" fmla="*/ 0 h 3337485"/>
                <a:gd name="connsiteX0" fmla="*/ 4883 w 5455098"/>
                <a:gd name="connsiteY0" fmla="*/ 0 h 3337485"/>
                <a:gd name="connsiteX1" fmla="*/ 5455098 w 5455098"/>
                <a:gd name="connsiteY1" fmla="*/ 0 h 3337485"/>
                <a:gd name="connsiteX2" fmla="*/ 5455098 w 5455098"/>
                <a:gd name="connsiteY2" fmla="*/ 3337485 h 3337485"/>
                <a:gd name="connsiteX3" fmla="*/ 6803 w 5455098"/>
                <a:gd name="connsiteY3" fmla="*/ 3337485 h 3337485"/>
                <a:gd name="connsiteX4" fmla="*/ 0 w 5455098"/>
                <a:gd name="connsiteY4" fmla="*/ 1737577 h 3337485"/>
                <a:gd name="connsiteX5" fmla="*/ 1330486 w 5455098"/>
                <a:gd name="connsiteY5" fmla="*/ 954246 h 3337485"/>
                <a:gd name="connsiteX6" fmla="*/ 3352 w 5455098"/>
                <a:gd name="connsiteY6" fmla="*/ 179483 h 3337485"/>
                <a:gd name="connsiteX7" fmla="*/ 4883 w 5455098"/>
                <a:gd name="connsiteY7" fmla="*/ 0 h 3337485"/>
                <a:gd name="connsiteX0" fmla="*/ 4883 w 5455098"/>
                <a:gd name="connsiteY0" fmla="*/ 0 h 3337485"/>
                <a:gd name="connsiteX1" fmla="*/ 5455098 w 5455098"/>
                <a:gd name="connsiteY1" fmla="*/ 0 h 3337485"/>
                <a:gd name="connsiteX2" fmla="*/ 5455098 w 5455098"/>
                <a:gd name="connsiteY2" fmla="*/ 3337485 h 3337485"/>
                <a:gd name="connsiteX3" fmla="*/ 6803 w 5455098"/>
                <a:gd name="connsiteY3" fmla="*/ 3337485 h 3337485"/>
                <a:gd name="connsiteX4" fmla="*/ 0 w 5455098"/>
                <a:gd name="connsiteY4" fmla="*/ 1737577 h 3337485"/>
                <a:gd name="connsiteX5" fmla="*/ 1348629 w 5455098"/>
                <a:gd name="connsiteY5" fmla="*/ 954246 h 3337485"/>
                <a:gd name="connsiteX6" fmla="*/ 3352 w 5455098"/>
                <a:gd name="connsiteY6" fmla="*/ 179483 h 3337485"/>
                <a:gd name="connsiteX7" fmla="*/ 4883 w 5455098"/>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355483 w 5461952"/>
                <a:gd name="connsiteY5" fmla="*/ 954246 h 3337485"/>
                <a:gd name="connsiteX6" fmla="*/ 10206 w 5461952"/>
                <a:gd name="connsiteY6" fmla="*/ 179483 h 3337485"/>
                <a:gd name="connsiteX7" fmla="*/ 11737 w 5461952"/>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10206 w 5461952"/>
                <a:gd name="connsiteY6" fmla="*/ 179483 h 3337485"/>
                <a:gd name="connsiteX7" fmla="*/ 11737 w 5461952"/>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10206 w 5461952"/>
                <a:gd name="connsiteY6" fmla="*/ 179483 h 3337485"/>
                <a:gd name="connsiteX7" fmla="*/ 11737 w 5461952"/>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10206 w 5461952"/>
                <a:gd name="connsiteY6" fmla="*/ 179483 h 3337485"/>
                <a:gd name="connsiteX7" fmla="*/ 11737 w 5461952"/>
                <a:gd name="connsiteY7" fmla="*/ 0 h 3337485"/>
                <a:gd name="connsiteX0" fmla="*/ 15254 w 5465469"/>
                <a:gd name="connsiteY0" fmla="*/ 0 h 3337485"/>
                <a:gd name="connsiteX1" fmla="*/ 5465469 w 5465469"/>
                <a:gd name="connsiteY1" fmla="*/ 0 h 3337485"/>
                <a:gd name="connsiteX2" fmla="*/ 5465469 w 5465469"/>
                <a:gd name="connsiteY2" fmla="*/ 3337485 h 3337485"/>
                <a:gd name="connsiteX3" fmla="*/ 17174 w 5465469"/>
                <a:gd name="connsiteY3" fmla="*/ 3337485 h 3337485"/>
                <a:gd name="connsiteX4" fmla="*/ 3517 w 5465469"/>
                <a:gd name="connsiteY4" fmla="*/ 1513715 h 3337485"/>
                <a:gd name="connsiteX5" fmla="*/ 1221912 w 5465469"/>
                <a:gd name="connsiteY5" fmla="*/ 867189 h 3337485"/>
                <a:gd name="connsiteX6" fmla="*/ 14 w 5465469"/>
                <a:gd name="connsiteY6" fmla="*/ 210575 h 3337485"/>
                <a:gd name="connsiteX7" fmla="*/ 15254 w 5465469"/>
                <a:gd name="connsiteY7" fmla="*/ 0 h 3337485"/>
                <a:gd name="connsiteX0" fmla="*/ 15254 w 5465469"/>
                <a:gd name="connsiteY0" fmla="*/ 0 h 3337485"/>
                <a:gd name="connsiteX1" fmla="*/ 5465469 w 5465469"/>
                <a:gd name="connsiteY1" fmla="*/ 0 h 3337485"/>
                <a:gd name="connsiteX2" fmla="*/ 5465469 w 5465469"/>
                <a:gd name="connsiteY2" fmla="*/ 3337485 h 3337485"/>
                <a:gd name="connsiteX3" fmla="*/ 17174 w 5465469"/>
                <a:gd name="connsiteY3" fmla="*/ 3337485 h 3337485"/>
                <a:gd name="connsiteX4" fmla="*/ 3517 w 5465469"/>
                <a:gd name="connsiteY4" fmla="*/ 1513715 h 3337485"/>
                <a:gd name="connsiteX5" fmla="*/ 1221912 w 5465469"/>
                <a:gd name="connsiteY5" fmla="*/ 867189 h 3337485"/>
                <a:gd name="connsiteX6" fmla="*/ 14 w 5465469"/>
                <a:gd name="connsiteY6" fmla="*/ 210575 h 3337485"/>
                <a:gd name="connsiteX7" fmla="*/ 15254 w 5465469"/>
                <a:gd name="connsiteY7" fmla="*/ 0 h 3337485"/>
                <a:gd name="connsiteX0" fmla="*/ 15254 w 5465469"/>
                <a:gd name="connsiteY0" fmla="*/ 0 h 3337485"/>
                <a:gd name="connsiteX1" fmla="*/ 5465469 w 5465469"/>
                <a:gd name="connsiteY1" fmla="*/ 0 h 3337485"/>
                <a:gd name="connsiteX2" fmla="*/ 5465469 w 5465469"/>
                <a:gd name="connsiteY2" fmla="*/ 3337485 h 3337485"/>
                <a:gd name="connsiteX3" fmla="*/ 17174 w 5465469"/>
                <a:gd name="connsiteY3" fmla="*/ 3337485 h 3337485"/>
                <a:gd name="connsiteX4" fmla="*/ 3517 w 5465469"/>
                <a:gd name="connsiteY4" fmla="*/ 1513715 h 3337485"/>
                <a:gd name="connsiteX5" fmla="*/ 1221912 w 5465469"/>
                <a:gd name="connsiteY5" fmla="*/ 867189 h 3337485"/>
                <a:gd name="connsiteX6" fmla="*/ 14 w 5465469"/>
                <a:gd name="connsiteY6" fmla="*/ 210575 h 3337485"/>
                <a:gd name="connsiteX7" fmla="*/ 15254 w 5465469"/>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1737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4217 w 5466169"/>
                <a:gd name="connsiteY4" fmla="*/ 1513715 h 3337485"/>
                <a:gd name="connsiteX5" fmla="*/ 1222612 w 5466169"/>
                <a:gd name="connsiteY5" fmla="*/ 867189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4217 w 5466169"/>
                <a:gd name="connsiteY4" fmla="*/ 1513715 h 3337485"/>
                <a:gd name="connsiteX5" fmla="*/ 1078805 w 5466169"/>
                <a:gd name="connsiteY5" fmla="*/ 110032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4217 w 5466169"/>
                <a:gd name="connsiteY4" fmla="*/ 1513715 h 3337485"/>
                <a:gd name="connsiteX5" fmla="*/ 1078805 w 5466169"/>
                <a:gd name="connsiteY5" fmla="*/ 110032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78805 w 5466169"/>
                <a:gd name="connsiteY5" fmla="*/ 110032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4382 w 5466169"/>
                <a:gd name="connsiteY5" fmla="*/ 1135196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7568 w 5466169"/>
                <a:gd name="connsiteY5" fmla="*/ 1145528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7568 w 5466169"/>
                <a:gd name="connsiteY5" fmla="*/ 1145528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7568 w 5466169"/>
                <a:gd name="connsiteY5" fmla="*/ 1145528 h 3337485"/>
                <a:gd name="connsiteX6" fmla="*/ 0 w 5466169"/>
                <a:gd name="connsiteY6" fmla="*/ 118632 h 3337485"/>
                <a:gd name="connsiteX7" fmla="*/ 4357 w 5466169"/>
                <a:gd name="connsiteY7" fmla="*/ 0 h 3337485"/>
                <a:gd name="connsiteX0" fmla="*/ 7918 w 5469730"/>
                <a:gd name="connsiteY0" fmla="*/ 0 h 3349034"/>
                <a:gd name="connsiteX1" fmla="*/ 5469730 w 5469730"/>
                <a:gd name="connsiteY1" fmla="*/ 0 h 3349034"/>
                <a:gd name="connsiteX2" fmla="*/ 5469730 w 5469730"/>
                <a:gd name="connsiteY2" fmla="*/ 3337485 h 3349034"/>
                <a:gd name="connsiteX3" fmla="*/ 65 w 5469730"/>
                <a:gd name="connsiteY3" fmla="*/ 3349034 h 3349034"/>
                <a:gd name="connsiteX4" fmla="*/ 15347 w 5469730"/>
                <a:gd name="connsiteY4" fmla="*/ 2188574 h 3349034"/>
                <a:gd name="connsiteX5" fmla="*/ 1091129 w 5469730"/>
                <a:gd name="connsiteY5" fmla="*/ 1145528 h 3349034"/>
                <a:gd name="connsiteX6" fmla="*/ 3561 w 5469730"/>
                <a:gd name="connsiteY6" fmla="*/ 118632 h 3349034"/>
                <a:gd name="connsiteX7" fmla="*/ 7918 w 5469730"/>
                <a:gd name="connsiteY7" fmla="*/ 0 h 3349034"/>
                <a:gd name="connsiteX0" fmla="*/ 8046 w 5469858"/>
                <a:gd name="connsiteY0" fmla="*/ 0 h 3349034"/>
                <a:gd name="connsiteX1" fmla="*/ 5469858 w 5469858"/>
                <a:gd name="connsiteY1" fmla="*/ 0 h 3349034"/>
                <a:gd name="connsiteX2" fmla="*/ 5469858 w 5469858"/>
                <a:gd name="connsiteY2" fmla="*/ 3337485 h 3349034"/>
                <a:gd name="connsiteX3" fmla="*/ 193 w 5469858"/>
                <a:gd name="connsiteY3" fmla="*/ 3349034 h 3349034"/>
                <a:gd name="connsiteX4" fmla="*/ 1228 w 5469858"/>
                <a:gd name="connsiteY4" fmla="*/ 2200121 h 3349034"/>
                <a:gd name="connsiteX5" fmla="*/ 1091257 w 5469858"/>
                <a:gd name="connsiteY5" fmla="*/ 1145528 h 3349034"/>
                <a:gd name="connsiteX6" fmla="*/ 3689 w 5469858"/>
                <a:gd name="connsiteY6" fmla="*/ 118632 h 3349034"/>
                <a:gd name="connsiteX7" fmla="*/ 8046 w 5469858"/>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12063 w 5478232"/>
                <a:gd name="connsiteY6" fmla="*/ 118632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20273 w 5478232"/>
                <a:gd name="connsiteY6" fmla="*/ 131942 h 3349034"/>
                <a:gd name="connsiteX7" fmla="*/ 0 w 5478232"/>
                <a:gd name="connsiteY7" fmla="*/ 0 h 3349034"/>
                <a:gd name="connsiteX0" fmla="*/ 252 w 5478484"/>
                <a:gd name="connsiteY0" fmla="*/ 0 h 3349034"/>
                <a:gd name="connsiteX1" fmla="*/ 5478484 w 5478484"/>
                <a:gd name="connsiteY1" fmla="*/ 0 h 3349034"/>
                <a:gd name="connsiteX2" fmla="*/ 5478484 w 5478484"/>
                <a:gd name="connsiteY2" fmla="*/ 3337485 h 3349034"/>
                <a:gd name="connsiteX3" fmla="*/ 8819 w 5478484"/>
                <a:gd name="connsiteY3" fmla="*/ 3349034 h 3349034"/>
                <a:gd name="connsiteX4" fmla="*/ 9854 w 5478484"/>
                <a:gd name="connsiteY4" fmla="*/ 2200121 h 3349034"/>
                <a:gd name="connsiteX5" fmla="*/ 1099883 w 5478484"/>
                <a:gd name="connsiteY5" fmla="*/ 1145528 h 3349034"/>
                <a:gd name="connsiteX6" fmla="*/ 0 w 5478484"/>
                <a:gd name="connsiteY6" fmla="*/ 131942 h 3349034"/>
                <a:gd name="connsiteX7" fmla="*/ 252 w 5478484"/>
                <a:gd name="connsiteY7" fmla="*/ 0 h 3349034"/>
                <a:gd name="connsiteX0" fmla="*/ 4357 w 5478484"/>
                <a:gd name="connsiteY0" fmla="*/ 0 h 3349034"/>
                <a:gd name="connsiteX1" fmla="*/ 5478484 w 5478484"/>
                <a:gd name="connsiteY1" fmla="*/ 0 h 3349034"/>
                <a:gd name="connsiteX2" fmla="*/ 5478484 w 5478484"/>
                <a:gd name="connsiteY2" fmla="*/ 3337485 h 3349034"/>
                <a:gd name="connsiteX3" fmla="*/ 8819 w 5478484"/>
                <a:gd name="connsiteY3" fmla="*/ 3349034 h 3349034"/>
                <a:gd name="connsiteX4" fmla="*/ 9854 w 5478484"/>
                <a:gd name="connsiteY4" fmla="*/ 2200121 h 3349034"/>
                <a:gd name="connsiteX5" fmla="*/ 1099883 w 5478484"/>
                <a:gd name="connsiteY5" fmla="*/ 1145528 h 3349034"/>
                <a:gd name="connsiteX6" fmla="*/ 0 w 5478484"/>
                <a:gd name="connsiteY6" fmla="*/ 131942 h 3349034"/>
                <a:gd name="connsiteX7" fmla="*/ 4357 w 5478484"/>
                <a:gd name="connsiteY7" fmla="*/ 0 h 3349034"/>
                <a:gd name="connsiteX0" fmla="*/ 0 w 5486443"/>
                <a:gd name="connsiteY0" fmla="*/ 0 h 3349034"/>
                <a:gd name="connsiteX1" fmla="*/ 5486443 w 5486443"/>
                <a:gd name="connsiteY1" fmla="*/ 0 h 3349034"/>
                <a:gd name="connsiteX2" fmla="*/ 5486443 w 5486443"/>
                <a:gd name="connsiteY2" fmla="*/ 3337485 h 3349034"/>
                <a:gd name="connsiteX3" fmla="*/ 16778 w 5486443"/>
                <a:gd name="connsiteY3" fmla="*/ 3349034 h 3349034"/>
                <a:gd name="connsiteX4" fmla="*/ 17813 w 5486443"/>
                <a:gd name="connsiteY4" fmla="*/ 2200121 h 3349034"/>
                <a:gd name="connsiteX5" fmla="*/ 1107842 w 5486443"/>
                <a:gd name="connsiteY5" fmla="*/ 1145528 h 3349034"/>
                <a:gd name="connsiteX6" fmla="*/ 7959 w 5486443"/>
                <a:gd name="connsiteY6" fmla="*/ 131942 h 3349034"/>
                <a:gd name="connsiteX7" fmla="*/ 0 w 5486443"/>
                <a:gd name="connsiteY7" fmla="*/ 0 h 3349034"/>
                <a:gd name="connsiteX0" fmla="*/ 252 w 5478484"/>
                <a:gd name="connsiteY0" fmla="*/ 0 h 3349034"/>
                <a:gd name="connsiteX1" fmla="*/ 5478484 w 5478484"/>
                <a:gd name="connsiteY1" fmla="*/ 0 h 3349034"/>
                <a:gd name="connsiteX2" fmla="*/ 5478484 w 5478484"/>
                <a:gd name="connsiteY2" fmla="*/ 3337485 h 3349034"/>
                <a:gd name="connsiteX3" fmla="*/ 8819 w 5478484"/>
                <a:gd name="connsiteY3" fmla="*/ 3349034 h 3349034"/>
                <a:gd name="connsiteX4" fmla="*/ 9854 w 5478484"/>
                <a:gd name="connsiteY4" fmla="*/ 2200121 h 3349034"/>
                <a:gd name="connsiteX5" fmla="*/ 1099883 w 5478484"/>
                <a:gd name="connsiteY5" fmla="*/ 1145528 h 3349034"/>
                <a:gd name="connsiteX6" fmla="*/ 0 w 5478484"/>
                <a:gd name="connsiteY6" fmla="*/ 131942 h 3349034"/>
                <a:gd name="connsiteX7" fmla="*/ 252 w 5478484"/>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75477 w 5553709"/>
                <a:gd name="connsiteY0" fmla="*/ 0 h 3349034"/>
                <a:gd name="connsiteX1" fmla="*/ 5553709 w 5553709"/>
                <a:gd name="connsiteY1" fmla="*/ 0 h 3349034"/>
                <a:gd name="connsiteX2" fmla="*/ 5553709 w 5553709"/>
                <a:gd name="connsiteY2" fmla="*/ 3337485 h 3349034"/>
                <a:gd name="connsiteX3" fmla="*/ 84044 w 5553709"/>
                <a:gd name="connsiteY3" fmla="*/ 3349034 h 3349034"/>
                <a:gd name="connsiteX4" fmla="*/ 85079 w 5553709"/>
                <a:gd name="connsiteY4" fmla="*/ 2200121 h 3349034"/>
                <a:gd name="connsiteX5" fmla="*/ 1175108 w 5553709"/>
                <a:gd name="connsiteY5" fmla="*/ 1145528 h 3349034"/>
                <a:gd name="connsiteX6" fmla="*/ 83435 w 5553709"/>
                <a:gd name="connsiteY6" fmla="*/ 138597 h 3349034"/>
                <a:gd name="connsiteX7" fmla="*/ 75477 w 5553709"/>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64082 w 5542314"/>
                <a:gd name="connsiteY0" fmla="*/ 0 h 3349034"/>
                <a:gd name="connsiteX1" fmla="*/ 5542314 w 5542314"/>
                <a:gd name="connsiteY1" fmla="*/ 0 h 3349034"/>
                <a:gd name="connsiteX2" fmla="*/ 5542314 w 5542314"/>
                <a:gd name="connsiteY2" fmla="*/ 3337485 h 3349034"/>
                <a:gd name="connsiteX3" fmla="*/ 72649 w 5542314"/>
                <a:gd name="connsiteY3" fmla="*/ 3349034 h 3349034"/>
                <a:gd name="connsiteX4" fmla="*/ 73684 w 5542314"/>
                <a:gd name="connsiteY4" fmla="*/ 2200121 h 3349034"/>
                <a:gd name="connsiteX5" fmla="*/ 1163713 w 5542314"/>
                <a:gd name="connsiteY5" fmla="*/ 1145528 h 3349034"/>
                <a:gd name="connsiteX6" fmla="*/ 72040 w 5542314"/>
                <a:gd name="connsiteY6" fmla="*/ 138597 h 3349034"/>
                <a:gd name="connsiteX7" fmla="*/ 64082 w 5542314"/>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107200 w 5478232"/>
                <a:gd name="connsiteY5" fmla="*/ 1476823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107200 w 5478232"/>
                <a:gd name="connsiteY5" fmla="*/ 1476823 h 3349034"/>
                <a:gd name="connsiteX6" fmla="*/ 7958 w 5478232"/>
                <a:gd name="connsiteY6" fmla="*/ 138597 h 3349034"/>
                <a:gd name="connsiteX7" fmla="*/ 0 w 5478232"/>
                <a:gd name="connsiteY7" fmla="*/ 0 h 3349034"/>
                <a:gd name="connsiteX0" fmla="*/ 7179 w 5485411"/>
                <a:gd name="connsiteY0" fmla="*/ 0 h 3349034"/>
                <a:gd name="connsiteX1" fmla="*/ 5485411 w 5485411"/>
                <a:gd name="connsiteY1" fmla="*/ 0 h 3349034"/>
                <a:gd name="connsiteX2" fmla="*/ 5485411 w 5485411"/>
                <a:gd name="connsiteY2" fmla="*/ 3337485 h 3349034"/>
                <a:gd name="connsiteX3" fmla="*/ 15746 w 5485411"/>
                <a:gd name="connsiteY3" fmla="*/ 3349034 h 3349034"/>
                <a:gd name="connsiteX4" fmla="*/ 16781 w 5485411"/>
                <a:gd name="connsiteY4" fmla="*/ 2482335 h 3349034"/>
                <a:gd name="connsiteX5" fmla="*/ 1114379 w 5485411"/>
                <a:gd name="connsiteY5" fmla="*/ 1476823 h 3349034"/>
                <a:gd name="connsiteX6" fmla="*/ 0 w 5485411"/>
                <a:gd name="connsiteY6" fmla="*/ 445351 h 3349034"/>
                <a:gd name="connsiteX7" fmla="*/ 7179 w 5485411"/>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107200 w 5478232"/>
                <a:gd name="connsiteY5" fmla="*/ 147682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061787 w 5478232"/>
                <a:gd name="connsiteY5" fmla="*/ 147682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051695 w 5478232"/>
                <a:gd name="connsiteY5" fmla="*/ 146864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061787 w 5478232"/>
                <a:gd name="connsiteY5" fmla="*/ 146864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4264 w 5478232"/>
                <a:gd name="connsiteY5" fmla="*/ 1507907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8209 w 5478232"/>
                <a:gd name="connsiteY5" fmla="*/ 1507907 h 3349034"/>
                <a:gd name="connsiteX6" fmla="*/ 390 w 5478232"/>
                <a:gd name="connsiteY6" fmla="*/ 445351 h 3349034"/>
                <a:gd name="connsiteX7" fmla="*/ 0 w 5478232"/>
                <a:gd name="connsiteY7" fmla="*/ 0 h 334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8232" h="3349034">
                  <a:moveTo>
                    <a:pt x="0" y="0"/>
                  </a:moveTo>
                  <a:lnTo>
                    <a:pt x="5478232" y="0"/>
                  </a:lnTo>
                  <a:lnTo>
                    <a:pt x="5478232" y="3337485"/>
                  </a:lnTo>
                  <a:lnTo>
                    <a:pt x="8567" y="3349034"/>
                  </a:lnTo>
                  <a:cubicBezTo>
                    <a:pt x="7190" y="2906886"/>
                    <a:pt x="13756" y="3149571"/>
                    <a:pt x="9602" y="2482335"/>
                  </a:cubicBezTo>
                  <a:cubicBezTo>
                    <a:pt x="9138" y="2157526"/>
                    <a:pt x="8673" y="1832716"/>
                    <a:pt x="8209" y="1507907"/>
                  </a:cubicBezTo>
                  <a:cubicBezTo>
                    <a:pt x="5603" y="1153722"/>
                    <a:pt x="2996" y="799536"/>
                    <a:pt x="390" y="445351"/>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p>
          </p:txBody>
        </p:sp>
        <p:pic>
          <p:nvPicPr>
            <p:cNvPr id="83" name="Picture 2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29" y="1047152"/>
              <a:ext cx="976019" cy="14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ubrik 1"/>
          <p:cNvSpPr>
            <a:spLocks noGrp="1"/>
          </p:cNvSpPr>
          <p:nvPr>
            <p:ph type="ctrTitle"/>
            <p:custDataLst>
              <p:tags r:id="rId4"/>
            </p:custDataLst>
          </p:nvPr>
        </p:nvSpPr>
        <p:spPr>
          <a:xfrm>
            <a:off x="2074137" y="1925607"/>
            <a:ext cx="8512881" cy="553998"/>
          </a:xfrm>
        </p:spPr>
        <p:txBody>
          <a:bodyPr/>
          <a:lstStyle>
            <a:lvl1pPr>
              <a:defRPr sz="3600"/>
            </a:lvl1pPr>
          </a:lstStyle>
          <a:p>
            <a:r>
              <a:rPr lang="sv-SE"/>
              <a:t>Klicka här för att ändra format</a:t>
            </a:r>
            <a:endParaRPr lang="sv-SE" dirty="0"/>
          </a:p>
        </p:txBody>
      </p:sp>
      <p:sp>
        <p:nvSpPr>
          <p:cNvPr id="3" name="Underrubrik 2"/>
          <p:cNvSpPr>
            <a:spLocks noGrp="1"/>
          </p:cNvSpPr>
          <p:nvPr>
            <p:ph type="subTitle" idx="1"/>
            <p:custDataLst>
              <p:tags r:id="rId5"/>
            </p:custDataLst>
          </p:nvPr>
        </p:nvSpPr>
        <p:spPr>
          <a:xfrm>
            <a:off x="2074138" y="2659305"/>
            <a:ext cx="8475749" cy="95416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7" name="Picture 6">
            <a:extLst>
              <a:ext uri="{FF2B5EF4-FFF2-40B4-BE49-F238E27FC236}">
                <a16:creationId xmlns:a16="http://schemas.microsoft.com/office/drawing/2014/main" id="{9546379F-1A12-48A6-9643-9DB169F14821}"/>
              </a:ext>
              <a:ext uri="{C183D7F6-B498-43B3-948B-1728B52AA6E4}">
                <adec:decorative xmlns:adec="http://schemas.microsoft.com/office/drawing/2017/decorative" xmlns="" val="1"/>
              </a:ext>
            </a:extLst>
          </p:cNvPr>
          <p:cNvPicPr preferRelativeResize="0">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662314" y="5231402"/>
            <a:ext cx="1607040" cy="499522"/>
          </a:xfrm>
          <a:prstGeom prst="rect">
            <a:avLst/>
          </a:prstGeom>
        </p:spPr>
      </p:pic>
    </p:spTree>
    <p:extLst>
      <p:ext uri="{BB962C8B-B14F-4D97-AF65-F5344CB8AC3E}">
        <p14:creationId xmlns:p14="http://schemas.microsoft.com/office/powerpoint/2010/main" val="211573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Nytt avsnitt alternativ">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83263957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747" name="think-cell Slide" r:id="rId7" imgW="270" imgH="270" progId="TCLayout.ActiveDocument.1">
                  <p:embed/>
                </p:oleObj>
              </mc:Choice>
              <mc:Fallback>
                <p:oleObj name="think-cell Slide" r:id="rId7" imgW="270" imgH="270" progId="TCLayout.ActiveDocument.1">
                  <p:embed/>
                  <p:pic>
                    <p:nvPicPr>
                      <p:cNvPr id="5" name="Objekt 4" hidden="1"/>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11" name="Rektangel 10"/>
          <p:cNvSpPr/>
          <p:nvPr userDrawn="1">
            <p:custDataLst>
              <p:tags r:id="rId3"/>
            </p:custDataLst>
          </p:nvPr>
        </p:nvSpPr>
        <p:spPr>
          <a:xfrm>
            <a:off x="6936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upp 11">
            <a:extLst>
              <a:ext uri="{C183D7F6-B498-43B3-948B-1728B52AA6E4}">
                <adec:decorative xmlns:adec="http://schemas.microsoft.com/office/drawing/2017/decorative" xmlns="" val="1"/>
              </a:ext>
            </a:extLst>
          </p:cNvPr>
          <p:cNvGrpSpPr/>
          <p:nvPr userDrawn="1"/>
        </p:nvGrpSpPr>
        <p:grpSpPr>
          <a:xfrm>
            <a:off x="9144086" y="2743130"/>
            <a:ext cx="2127811" cy="2173288"/>
            <a:chOff x="9366250" y="2622550"/>
            <a:chExt cx="1881188" cy="2173288"/>
          </a:xfrm>
          <a:solidFill>
            <a:schemeClr val="accent1">
              <a:lumMod val="60000"/>
              <a:lumOff val="40000"/>
            </a:schemeClr>
          </a:solidFill>
        </p:grpSpPr>
        <p:sp>
          <p:nvSpPr>
            <p:cNvPr id="14"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0" name="Grupp 29">
            <a:extLst>
              <a:ext uri="{C183D7F6-B498-43B3-948B-1728B52AA6E4}">
                <adec:decorative xmlns:adec="http://schemas.microsoft.com/office/drawing/2017/decorative" xmlns="" val="1"/>
              </a:ext>
            </a:extLst>
          </p:cNvPr>
          <p:cNvGrpSpPr/>
          <p:nvPr userDrawn="1"/>
        </p:nvGrpSpPr>
        <p:grpSpPr>
          <a:xfrm>
            <a:off x="10217867" y="4381430"/>
            <a:ext cx="2127811" cy="2173288"/>
            <a:chOff x="9366250" y="2622550"/>
            <a:chExt cx="1881188" cy="2173288"/>
          </a:xfrm>
          <a:solidFill>
            <a:schemeClr val="accent1">
              <a:lumMod val="60000"/>
              <a:lumOff val="40000"/>
            </a:schemeClr>
          </a:solidFill>
        </p:grpSpPr>
        <p:sp>
          <p:nvSpPr>
            <p:cNvPr id="31"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47" name="Grupp 46">
            <a:extLst>
              <a:ext uri="{C183D7F6-B498-43B3-948B-1728B52AA6E4}">
                <adec:decorative xmlns:adec="http://schemas.microsoft.com/office/drawing/2017/decorative" xmlns="" val="1"/>
              </a:ext>
            </a:extLst>
          </p:cNvPr>
          <p:cNvGrpSpPr/>
          <p:nvPr userDrawn="1"/>
        </p:nvGrpSpPr>
        <p:grpSpPr>
          <a:xfrm>
            <a:off x="7028875" y="2732018"/>
            <a:ext cx="2127811" cy="2173288"/>
            <a:chOff x="9366250" y="2622550"/>
            <a:chExt cx="1881188" cy="2173288"/>
          </a:xfrm>
          <a:solidFill>
            <a:srgbClr val="D2E175"/>
          </a:solidFill>
        </p:grpSpPr>
        <p:sp>
          <p:nvSpPr>
            <p:cNvPr id="48"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4" name="Grupp 63">
            <a:extLst>
              <a:ext uri="{C183D7F6-B498-43B3-948B-1728B52AA6E4}">
                <adec:decorative xmlns:adec="http://schemas.microsoft.com/office/drawing/2017/decorative" xmlns="" val="1"/>
              </a:ext>
            </a:extLst>
          </p:cNvPr>
          <p:cNvGrpSpPr/>
          <p:nvPr userDrawn="1"/>
        </p:nvGrpSpPr>
        <p:grpSpPr>
          <a:xfrm>
            <a:off x="8086496" y="4370318"/>
            <a:ext cx="2127811" cy="2173288"/>
            <a:chOff x="9366250" y="2622550"/>
            <a:chExt cx="1881188" cy="2173288"/>
          </a:xfrm>
          <a:solidFill>
            <a:srgbClr val="D2E175"/>
          </a:solidFill>
        </p:grpSpPr>
        <p:sp>
          <p:nvSpPr>
            <p:cNvPr id="65"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1" name="Rubrik 1"/>
          <p:cNvSpPr>
            <a:spLocks noGrp="1"/>
          </p:cNvSpPr>
          <p:nvPr userDrawn="1">
            <p:ph type="ctrTitle"/>
            <p:custDataLst>
              <p:tags r:id="rId4"/>
            </p:custDataLst>
          </p:nvPr>
        </p:nvSpPr>
        <p:spPr>
          <a:xfrm>
            <a:off x="2586078" y="1925607"/>
            <a:ext cx="8512881" cy="553998"/>
          </a:xfrm>
        </p:spPr>
        <p:txBody>
          <a:bodyPr/>
          <a:lstStyle>
            <a:lvl1pPr>
              <a:defRPr sz="3600"/>
            </a:lvl1pPr>
          </a:lstStyle>
          <a:p>
            <a:r>
              <a:rPr lang="sv-SE"/>
              <a:t>Klicka här för att ändra format</a:t>
            </a:r>
            <a:endParaRPr lang="sv-SE" dirty="0"/>
          </a:p>
        </p:txBody>
      </p:sp>
      <p:sp>
        <p:nvSpPr>
          <p:cNvPr id="92" name="Underrubrik 2"/>
          <p:cNvSpPr>
            <a:spLocks noGrp="1"/>
          </p:cNvSpPr>
          <p:nvPr userDrawn="1">
            <p:ph type="subTitle" idx="1"/>
            <p:custDataLst>
              <p:tags r:id="rId5"/>
            </p:custDataLst>
          </p:nvPr>
        </p:nvSpPr>
        <p:spPr>
          <a:xfrm>
            <a:off x="2586079" y="2659305"/>
            <a:ext cx="8475749" cy="95416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3" name="Picture 2">
            <a:extLst>
              <a:ext uri="{FF2B5EF4-FFF2-40B4-BE49-F238E27FC236}">
                <a16:creationId xmlns:a16="http://schemas.microsoft.com/office/drawing/2014/main" id="{B3EF1DD1-E5FE-450C-8BB8-E0CF298C3FBD}"/>
              </a:ext>
              <a:ext uri="{C183D7F6-B498-43B3-948B-1728B52AA6E4}">
                <adec:decorative xmlns:adec="http://schemas.microsoft.com/office/drawing/2017/decorative" xmlns="" val="1"/>
              </a:ext>
            </a:extLst>
          </p:cNvPr>
          <p:cNvPicPr preferRelativeResize="0">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62314" y="5231402"/>
            <a:ext cx="1607040" cy="499522"/>
          </a:xfrm>
          <a:prstGeom prst="rect">
            <a:avLst/>
          </a:prstGeom>
        </p:spPr>
      </p:pic>
    </p:spTree>
    <p:extLst>
      <p:ext uri="{BB962C8B-B14F-4D97-AF65-F5344CB8AC3E}">
        <p14:creationId xmlns:p14="http://schemas.microsoft.com/office/powerpoint/2010/main" val="7927560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12774878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771" name="think-cell Slide" r:id="rId4" imgW="270" imgH="270" progId="TCLayout.ActiveDocument.1">
                  <p:embed/>
                </p:oleObj>
              </mc:Choice>
              <mc:Fallback>
                <p:oleObj name="think-cell Slide" r:id="rId4" imgW="270" imgH="270" progId="TCLayout.ActiveDocument.1">
                  <p:embed/>
                  <p:pic>
                    <p:nvPicPr>
                      <p:cNvPr id="12" name="Objekt 1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6" name="Platshållare för text 13"/>
          <p:cNvSpPr>
            <a:spLocks noGrp="1"/>
          </p:cNvSpPr>
          <p:nvPr>
            <p:ph type="body" sz="quarter" idx="12" hasCustomPrompt="1"/>
          </p:nvPr>
        </p:nvSpPr>
        <p:spPr>
          <a:xfrm>
            <a:off x="609601" y="1600202"/>
            <a:ext cx="10972799" cy="725749"/>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1"/>
            </a:lvl1pPr>
          </a:lstStyle>
          <a:p>
            <a:pPr lvl="0"/>
            <a:r>
              <a:rPr lang="sv-SE" dirty="0"/>
              <a:t>Agendapunkt 1</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a:p>
        </p:txBody>
      </p:sp>
      <p:sp>
        <p:nvSpPr>
          <p:cNvPr id="32" name="Platshållare för text 13"/>
          <p:cNvSpPr>
            <a:spLocks noGrp="1"/>
          </p:cNvSpPr>
          <p:nvPr>
            <p:ph type="body" sz="quarter" idx="13" hasCustomPrompt="1"/>
          </p:nvPr>
        </p:nvSpPr>
        <p:spPr>
          <a:xfrm>
            <a:off x="609601" y="2504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2</a:t>
            </a:r>
          </a:p>
        </p:txBody>
      </p:sp>
      <p:sp>
        <p:nvSpPr>
          <p:cNvPr id="33" name="Platshållare för text 13"/>
          <p:cNvSpPr>
            <a:spLocks noGrp="1"/>
          </p:cNvSpPr>
          <p:nvPr>
            <p:ph type="body" sz="quarter" idx="14" hasCustomPrompt="1"/>
          </p:nvPr>
        </p:nvSpPr>
        <p:spPr>
          <a:xfrm>
            <a:off x="609601" y="3408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3</a:t>
            </a:r>
          </a:p>
        </p:txBody>
      </p:sp>
      <p:sp>
        <p:nvSpPr>
          <p:cNvPr id="34" name="Platshållare för text 13"/>
          <p:cNvSpPr>
            <a:spLocks noGrp="1"/>
          </p:cNvSpPr>
          <p:nvPr>
            <p:ph type="body" sz="quarter" idx="15" hasCustomPrompt="1"/>
          </p:nvPr>
        </p:nvSpPr>
        <p:spPr>
          <a:xfrm>
            <a:off x="609601" y="4312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4</a:t>
            </a:r>
          </a:p>
        </p:txBody>
      </p:sp>
      <p:sp>
        <p:nvSpPr>
          <p:cNvPr id="35" name="Platshållare för text 13"/>
          <p:cNvSpPr>
            <a:spLocks noGrp="1"/>
          </p:cNvSpPr>
          <p:nvPr>
            <p:ph type="body" sz="quarter" idx="16" hasCustomPrompt="1"/>
          </p:nvPr>
        </p:nvSpPr>
        <p:spPr>
          <a:xfrm>
            <a:off x="609601" y="5216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5</a:t>
            </a:r>
          </a:p>
        </p:txBody>
      </p:sp>
    </p:spTree>
    <p:extLst>
      <p:ext uri="{BB962C8B-B14F-4D97-AF65-F5344CB8AC3E}">
        <p14:creationId xmlns:p14="http://schemas.microsoft.com/office/powerpoint/2010/main" val="4014105256"/>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rågeställning 1">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278278044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795" name="think-cell Slide" r:id="rId4" imgW="344" imgH="344" progId="TCLayout.ActiveDocument.1">
                  <p:embed/>
                </p:oleObj>
              </mc:Choice>
              <mc:Fallback>
                <p:oleObj name="think-cell Slide" r:id="rId4" imgW="344" imgH="344" progId="TCLayout.ActiveDocument.1">
                  <p:embed/>
                  <p:pic>
                    <p:nvPicPr>
                      <p:cNvPr id="17" name="Objekt 1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6" name="Platshållare för innehåll 15"/>
          <p:cNvSpPr>
            <a:spLocks noGrp="1"/>
          </p:cNvSpPr>
          <p:nvPr>
            <p:ph sz="quarter" idx="12" hasCustomPrompt="1"/>
          </p:nvPr>
        </p:nvSpPr>
        <p:spPr>
          <a:xfrm>
            <a:off x="818778" y="1816101"/>
            <a:ext cx="10749335" cy="4168775"/>
          </a:xfrm>
          <a:prstGeom prst="roundRect">
            <a:avLst>
              <a:gd name="adj" fmla="val 303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dirty="0">
                <a:solidFill>
                  <a:schemeClr val="lt1"/>
                </a:solidFill>
              </a:defRPr>
            </a:lvl1pPr>
          </a:lstStyle>
          <a:p>
            <a:pPr marL="0" lvl="0" algn="ctr"/>
            <a:r>
              <a:rPr lang="sv-SE" dirty="0"/>
              <a:t> </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8" name="Platshållare för text 13"/>
          <p:cNvSpPr>
            <a:spLocks noGrp="1"/>
          </p:cNvSpPr>
          <p:nvPr>
            <p:ph type="body" sz="quarter" idx="13" hasCustomPrompt="1"/>
          </p:nvPr>
        </p:nvSpPr>
        <p:spPr>
          <a:xfrm>
            <a:off x="1231900" y="2249470"/>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1</a:t>
            </a:r>
          </a:p>
        </p:txBody>
      </p:sp>
      <p:sp>
        <p:nvSpPr>
          <p:cNvPr id="24" name="Platshållare för text 13"/>
          <p:cNvSpPr>
            <a:spLocks noGrp="1"/>
          </p:cNvSpPr>
          <p:nvPr>
            <p:ph type="body" sz="quarter" idx="17" hasCustomPrompt="1"/>
          </p:nvPr>
        </p:nvSpPr>
        <p:spPr>
          <a:xfrm>
            <a:off x="624417" y="1612625"/>
            <a:ext cx="504000" cy="504000"/>
          </a:xfrm>
          <a:prstGeom prst="ellipse">
            <a:avLst/>
          </a:prstGeom>
          <a:solidFill>
            <a:schemeClr val="accent1"/>
          </a:solidFill>
          <a:ln w="28575">
            <a:solidFill>
              <a:schemeClr val="bg1"/>
            </a:solidFill>
          </a:ln>
        </p:spPr>
        <p:txBody>
          <a:bodyPr lIns="90000" tIns="36000" rIns="90000" bIns="36000" anchor="ctr">
            <a:noAutofit/>
          </a:bodyPr>
          <a:lstStyle>
            <a:lvl1pPr marL="0" indent="0" algn="ctr">
              <a:buNone/>
              <a:defRPr sz="2800" b="1" baseline="0"/>
            </a:lvl1pPr>
          </a:lstStyle>
          <a:p>
            <a:pPr lvl="0"/>
            <a:r>
              <a:rPr lang="sv-SE" dirty="0"/>
              <a:t>…</a:t>
            </a:r>
          </a:p>
        </p:txBody>
      </p:sp>
      <p:sp>
        <p:nvSpPr>
          <p:cNvPr id="12" name="Platshållare för text 13"/>
          <p:cNvSpPr>
            <a:spLocks noGrp="1"/>
          </p:cNvSpPr>
          <p:nvPr>
            <p:ph type="body" sz="quarter" idx="18" hasCustomPrompt="1"/>
          </p:nvPr>
        </p:nvSpPr>
        <p:spPr>
          <a:xfrm>
            <a:off x="1084688" y="2054482"/>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29" name="Platshållare för text 13"/>
          <p:cNvSpPr>
            <a:spLocks noGrp="1"/>
          </p:cNvSpPr>
          <p:nvPr>
            <p:ph type="body" sz="quarter" idx="19" hasCustomPrompt="1"/>
          </p:nvPr>
        </p:nvSpPr>
        <p:spPr>
          <a:xfrm>
            <a:off x="1231900" y="3187372"/>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2</a:t>
            </a:r>
          </a:p>
        </p:txBody>
      </p:sp>
      <p:sp>
        <p:nvSpPr>
          <p:cNvPr id="30" name="Platshållare för text 13"/>
          <p:cNvSpPr>
            <a:spLocks noGrp="1"/>
          </p:cNvSpPr>
          <p:nvPr>
            <p:ph type="body" sz="quarter" idx="20" hasCustomPrompt="1"/>
          </p:nvPr>
        </p:nvSpPr>
        <p:spPr>
          <a:xfrm>
            <a:off x="1084688" y="2992384"/>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1" name="Platshållare för text 13"/>
          <p:cNvSpPr>
            <a:spLocks noGrp="1"/>
          </p:cNvSpPr>
          <p:nvPr>
            <p:ph type="body" sz="quarter" idx="21" hasCustomPrompt="1"/>
          </p:nvPr>
        </p:nvSpPr>
        <p:spPr>
          <a:xfrm>
            <a:off x="1231900" y="4125274"/>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3</a:t>
            </a:r>
          </a:p>
        </p:txBody>
      </p:sp>
      <p:sp>
        <p:nvSpPr>
          <p:cNvPr id="32" name="Platshållare för text 13"/>
          <p:cNvSpPr>
            <a:spLocks noGrp="1"/>
          </p:cNvSpPr>
          <p:nvPr>
            <p:ph type="body" sz="quarter" idx="22" hasCustomPrompt="1"/>
          </p:nvPr>
        </p:nvSpPr>
        <p:spPr>
          <a:xfrm>
            <a:off x="1084688" y="3930286"/>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3" name="Platshållare för text 13"/>
          <p:cNvSpPr>
            <a:spLocks noGrp="1"/>
          </p:cNvSpPr>
          <p:nvPr>
            <p:ph type="body" sz="quarter" idx="23" hasCustomPrompt="1"/>
          </p:nvPr>
        </p:nvSpPr>
        <p:spPr>
          <a:xfrm>
            <a:off x="1231900" y="5126617"/>
            <a:ext cx="10020300" cy="699463"/>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0" baseline="0"/>
            </a:lvl1pPr>
          </a:lstStyle>
          <a:p>
            <a:pPr lvl="0"/>
            <a:r>
              <a:rPr lang="sv-SE" dirty="0"/>
              <a:t>Fråga 4</a:t>
            </a:r>
          </a:p>
        </p:txBody>
      </p:sp>
      <p:sp>
        <p:nvSpPr>
          <p:cNvPr id="34" name="Platshållare för text 13"/>
          <p:cNvSpPr>
            <a:spLocks noGrp="1"/>
          </p:cNvSpPr>
          <p:nvPr>
            <p:ph type="body" sz="quarter" idx="24" hasCustomPrompt="1"/>
          </p:nvPr>
        </p:nvSpPr>
        <p:spPr>
          <a:xfrm>
            <a:off x="1084688" y="4931629"/>
            <a:ext cx="316800" cy="317592"/>
          </a:xfrm>
          <a:prstGeom prst="ellipse">
            <a:avLst/>
          </a:prstGeom>
          <a:solidFill>
            <a:schemeClr val="accent1"/>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Tree>
    <p:extLst>
      <p:ext uri="{BB962C8B-B14F-4D97-AF65-F5344CB8AC3E}">
        <p14:creationId xmlns:p14="http://schemas.microsoft.com/office/powerpoint/2010/main" val="26657769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rågeställning alternativ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209475552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819" name="think-cell Slide" r:id="rId4" imgW="344" imgH="344" progId="TCLayout.ActiveDocument.1">
                  <p:embed/>
                </p:oleObj>
              </mc:Choice>
              <mc:Fallback>
                <p:oleObj name="think-cell Slide" r:id="rId4" imgW="344" imgH="344" progId="TCLayout.ActiveDocument.1">
                  <p:embed/>
                  <p:pic>
                    <p:nvPicPr>
                      <p:cNvPr id="17" name="Objekt 1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6" name="Platshållare för innehåll 15"/>
          <p:cNvSpPr>
            <a:spLocks noGrp="1"/>
          </p:cNvSpPr>
          <p:nvPr>
            <p:ph sz="quarter" idx="12" hasCustomPrompt="1"/>
          </p:nvPr>
        </p:nvSpPr>
        <p:spPr>
          <a:xfrm>
            <a:off x="818778" y="1816101"/>
            <a:ext cx="10748806" cy="4168775"/>
          </a:xfrm>
          <a:prstGeom prst="roundRect">
            <a:avLst>
              <a:gd name="adj" fmla="val 303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dirty="0">
                <a:solidFill>
                  <a:schemeClr val="lt1"/>
                </a:solidFill>
              </a:defRPr>
            </a:lvl1pPr>
          </a:lstStyle>
          <a:p>
            <a:pPr marL="0" lvl="0" algn="ctr"/>
            <a:r>
              <a:rPr lang="sv-SE" dirty="0"/>
              <a:t> </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8" name="Platshållare för text 13"/>
          <p:cNvSpPr>
            <a:spLocks noGrp="1"/>
          </p:cNvSpPr>
          <p:nvPr>
            <p:ph type="body" sz="quarter" idx="13" hasCustomPrompt="1"/>
          </p:nvPr>
        </p:nvSpPr>
        <p:spPr>
          <a:xfrm>
            <a:off x="1231900" y="2249470"/>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1</a:t>
            </a:r>
          </a:p>
        </p:txBody>
      </p:sp>
      <p:sp>
        <p:nvSpPr>
          <p:cNvPr id="24" name="Platshållare för text 13"/>
          <p:cNvSpPr>
            <a:spLocks noGrp="1"/>
          </p:cNvSpPr>
          <p:nvPr>
            <p:ph type="body" sz="quarter" idx="17" hasCustomPrompt="1"/>
          </p:nvPr>
        </p:nvSpPr>
        <p:spPr>
          <a:xfrm>
            <a:off x="624417" y="1612625"/>
            <a:ext cx="504000" cy="504000"/>
          </a:xfrm>
          <a:prstGeom prst="ellipse">
            <a:avLst/>
          </a:prstGeom>
          <a:solidFill>
            <a:schemeClr val="accent1"/>
          </a:solidFill>
          <a:ln w="28575">
            <a:solidFill>
              <a:schemeClr val="bg1"/>
            </a:solidFill>
          </a:ln>
        </p:spPr>
        <p:txBody>
          <a:bodyPr lIns="90000" tIns="36000" rIns="90000" bIns="36000" anchor="ctr">
            <a:noAutofit/>
          </a:bodyPr>
          <a:lstStyle>
            <a:lvl1pPr marL="0" indent="0" algn="ctr">
              <a:buNone/>
              <a:defRPr sz="2800" b="1" baseline="0"/>
            </a:lvl1pPr>
          </a:lstStyle>
          <a:p>
            <a:pPr lvl="0"/>
            <a:r>
              <a:rPr lang="sv-SE" dirty="0"/>
              <a:t>…</a:t>
            </a:r>
          </a:p>
        </p:txBody>
      </p:sp>
      <p:sp>
        <p:nvSpPr>
          <p:cNvPr id="12" name="Platshållare för text 13"/>
          <p:cNvSpPr>
            <a:spLocks noGrp="1"/>
          </p:cNvSpPr>
          <p:nvPr>
            <p:ph type="body" sz="quarter" idx="18" hasCustomPrompt="1"/>
          </p:nvPr>
        </p:nvSpPr>
        <p:spPr>
          <a:xfrm>
            <a:off x="1084688" y="2054482"/>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29" name="Platshållare för text 13"/>
          <p:cNvSpPr>
            <a:spLocks noGrp="1"/>
          </p:cNvSpPr>
          <p:nvPr>
            <p:ph type="body" sz="quarter" idx="19" hasCustomPrompt="1"/>
          </p:nvPr>
        </p:nvSpPr>
        <p:spPr>
          <a:xfrm>
            <a:off x="1231900" y="3187372"/>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2</a:t>
            </a:r>
          </a:p>
        </p:txBody>
      </p:sp>
      <p:sp>
        <p:nvSpPr>
          <p:cNvPr id="30" name="Platshållare för text 13"/>
          <p:cNvSpPr>
            <a:spLocks noGrp="1"/>
          </p:cNvSpPr>
          <p:nvPr>
            <p:ph type="body" sz="quarter" idx="20" hasCustomPrompt="1"/>
          </p:nvPr>
        </p:nvSpPr>
        <p:spPr>
          <a:xfrm>
            <a:off x="1084688" y="2992384"/>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1" name="Platshållare för text 13"/>
          <p:cNvSpPr>
            <a:spLocks noGrp="1"/>
          </p:cNvSpPr>
          <p:nvPr>
            <p:ph type="body" sz="quarter" idx="21" hasCustomPrompt="1"/>
          </p:nvPr>
        </p:nvSpPr>
        <p:spPr>
          <a:xfrm>
            <a:off x="1231900" y="4125274"/>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3</a:t>
            </a:r>
          </a:p>
        </p:txBody>
      </p:sp>
      <p:sp>
        <p:nvSpPr>
          <p:cNvPr id="32" name="Platshållare för text 13"/>
          <p:cNvSpPr>
            <a:spLocks noGrp="1"/>
          </p:cNvSpPr>
          <p:nvPr>
            <p:ph type="body" sz="quarter" idx="22" hasCustomPrompt="1"/>
          </p:nvPr>
        </p:nvSpPr>
        <p:spPr>
          <a:xfrm>
            <a:off x="1084688" y="3930286"/>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
        <p:nvSpPr>
          <p:cNvPr id="33" name="Platshållare för text 13"/>
          <p:cNvSpPr>
            <a:spLocks noGrp="1"/>
          </p:cNvSpPr>
          <p:nvPr>
            <p:ph type="body" sz="quarter" idx="23" hasCustomPrompt="1"/>
          </p:nvPr>
        </p:nvSpPr>
        <p:spPr>
          <a:xfrm>
            <a:off x="1231900" y="5126617"/>
            <a:ext cx="10071100" cy="699463"/>
          </a:xfrm>
          <a:prstGeom prst="roundRect">
            <a:avLst>
              <a:gd name="adj" fmla="val 11849"/>
            </a:avLst>
          </a:prstGeom>
          <a:solidFill>
            <a:schemeClr val="accent4"/>
          </a:solidFill>
          <a:effectLst>
            <a:outerShdw blurRad="50800" dist="38100" dir="2700000" algn="tl" rotWithShape="0">
              <a:prstClr val="black">
                <a:alpha val="40000"/>
              </a:prstClr>
            </a:outerShdw>
          </a:effectLst>
        </p:spPr>
        <p:txBody>
          <a:bodyPr lIns="90000" tIns="36000" rIns="90000" bIns="36000" anchor="ctr">
            <a:normAutofit/>
          </a:bodyPr>
          <a:lstStyle>
            <a:lvl1pPr marL="0" indent="0" algn="l">
              <a:buNone/>
              <a:defRPr sz="2000" b="0" baseline="0"/>
            </a:lvl1pPr>
          </a:lstStyle>
          <a:p>
            <a:pPr lvl="0"/>
            <a:r>
              <a:rPr lang="sv-SE" dirty="0"/>
              <a:t>Fråga 4</a:t>
            </a:r>
          </a:p>
        </p:txBody>
      </p:sp>
      <p:sp>
        <p:nvSpPr>
          <p:cNvPr id="34" name="Platshållare för text 13"/>
          <p:cNvSpPr>
            <a:spLocks noGrp="1"/>
          </p:cNvSpPr>
          <p:nvPr>
            <p:ph type="body" sz="quarter" idx="24" hasCustomPrompt="1"/>
          </p:nvPr>
        </p:nvSpPr>
        <p:spPr>
          <a:xfrm>
            <a:off x="1084688" y="4931629"/>
            <a:ext cx="316800" cy="317592"/>
          </a:xfrm>
          <a:prstGeom prst="ellipse">
            <a:avLst/>
          </a:prstGeom>
          <a:solidFill>
            <a:schemeClr val="accent4"/>
          </a:solidFill>
          <a:ln w="28575">
            <a:solidFill>
              <a:schemeClr val="bg1">
                <a:lumMod val="95000"/>
              </a:schemeClr>
            </a:solidFill>
          </a:ln>
        </p:spPr>
        <p:txBody>
          <a:bodyPr lIns="90000" tIns="36000" rIns="90000" bIns="36000" anchor="ctr">
            <a:noAutofit/>
          </a:bodyPr>
          <a:lstStyle>
            <a:lvl1pPr marL="0" indent="0" algn="ctr">
              <a:buNone/>
              <a:defRPr sz="1800" b="1" baseline="0"/>
            </a:lvl1pPr>
          </a:lstStyle>
          <a:p>
            <a:pPr lvl="0"/>
            <a:r>
              <a:rPr lang="sv-SE" dirty="0"/>
              <a:t>.</a:t>
            </a:r>
          </a:p>
        </p:txBody>
      </p:sp>
    </p:spTree>
    <p:extLst>
      <p:ext uri="{BB962C8B-B14F-4D97-AF65-F5344CB8AC3E}">
        <p14:creationId xmlns:p14="http://schemas.microsoft.com/office/powerpoint/2010/main" val="7799763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rågeställning alternativ 3">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310165310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843" name="think-cell Slide" r:id="rId4" imgW="344" imgH="344" progId="TCLayout.ActiveDocument.1">
                  <p:embed/>
                </p:oleObj>
              </mc:Choice>
              <mc:Fallback>
                <p:oleObj name="think-cell Slide" r:id="rId4" imgW="344" imgH="344" progId="TCLayout.ActiveDocument.1">
                  <p:embed/>
                  <p:pic>
                    <p:nvPicPr>
                      <p:cNvPr id="17" name="Objekt 1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6" name="Platshållare för innehåll 15"/>
          <p:cNvSpPr>
            <a:spLocks noGrp="1"/>
          </p:cNvSpPr>
          <p:nvPr>
            <p:ph sz="quarter" idx="12" hasCustomPrompt="1"/>
          </p:nvPr>
        </p:nvSpPr>
        <p:spPr>
          <a:xfrm>
            <a:off x="818778" y="1816101"/>
            <a:ext cx="10554447" cy="3970180"/>
          </a:xfrm>
          <a:prstGeom prst="roundRect">
            <a:avLst>
              <a:gd name="adj" fmla="val 303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dirty="0">
                <a:solidFill>
                  <a:schemeClr val="lt1"/>
                </a:solidFill>
              </a:defRPr>
            </a:lvl1pPr>
          </a:lstStyle>
          <a:p>
            <a:pPr marL="0" lvl="0" algn="ctr"/>
            <a:r>
              <a:rPr lang="sv-SE" dirty="0"/>
              <a:t> </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6" name="Platshållare för text 5"/>
          <p:cNvSpPr>
            <a:spLocks noGrp="1"/>
          </p:cNvSpPr>
          <p:nvPr>
            <p:ph type="body" sz="quarter" idx="13" hasCustomPrompt="1"/>
          </p:nvPr>
        </p:nvSpPr>
        <p:spPr>
          <a:xfrm>
            <a:off x="1128416" y="2254251"/>
            <a:ext cx="9882483" cy="3063875"/>
          </a:xfrm>
        </p:spPr>
        <p:txBody>
          <a:bodyPr/>
          <a:lstStyle>
            <a:lvl1pPr>
              <a:spcBef>
                <a:spcPts val="0"/>
              </a:spcBef>
              <a:spcAft>
                <a:spcPts val="1200"/>
              </a:spcAft>
              <a:defRPr baseline="0"/>
            </a:lvl1pPr>
          </a:lstStyle>
          <a:p>
            <a:pPr lvl="0"/>
            <a:r>
              <a:rPr lang="sv-SE" dirty="0"/>
              <a:t>Fråga 1</a:t>
            </a:r>
          </a:p>
          <a:p>
            <a:pPr lvl="0"/>
            <a:r>
              <a:rPr lang="sv-SE" dirty="0"/>
              <a:t>Fråga 2</a:t>
            </a:r>
          </a:p>
          <a:p>
            <a:pPr lvl="0"/>
            <a:r>
              <a:rPr lang="sv-SE" dirty="0"/>
              <a:t>Fråga 3</a:t>
            </a:r>
          </a:p>
          <a:p>
            <a:pPr lvl="0"/>
            <a:r>
              <a:rPr lang="sv-SE" dirty="0"/>
              <a:t>Fråga 4</a:t>
            </a:r>
          </a:p>
        </p:txBody>
      </p:sp>
      <p:sp>
        <p:nvSpPr>
          <p:cNvPr id="22" name="Platshållare för text 13"/>
          <p:cNvSpPr>
            <a:spLocks noGrp="1"/>
          </p:cNvSpPr>
          <p:nvPr>
            <p:ph type="body" sz="quarter" idx="17" hasCustomPrompt="1"/>
          </p:nvPr>
        </p:nvSpPr>
        <p:spPr>
          <a:xfrm>
            <a:off x="624417" y="1612625"/>
            <a:ext cx="504000" cy="504000"/>
          </a:xfrm>
          <a:prstGeom prst="ellipse">
            <a:avLst/>
          </a:prstGeom>
          <a:solidFill>
            <a:schemeClr val="accent1"/>
          </a:solidFill>
          <a:ln w="28575">
            <a:solidFill>
              <a:schemeClr val="bg1"/>
            </a:solidFill>
          </a:ln>
        </p:spPr>
        <p:txBody>
          <a:bodyPr lIns="90000" tIns="36000" rIns="90000" bIns="36000" anchor="ctr">
            <a:noAutofit/>
          </a:bodyPr>
          <a:lstStyle>
            <a:lvl1pPr marL="0" indent="0" algn="ctr">
              <a:buNone/>
              <a:defRPr sz="2800" b="1" baseline="0"/>
            </a:lvl1pPr>
          </a:lstStyle>
          <a:p>
            <a:pPr lvl="0"/>
            <a:r>
              <a:rPr lang="sv-SE" dirty="0"/>
              <a:t>…</a:t>
            </a:r>
          </a:p>
        </p:txBody>
      </p:sp>
    </p:spTree>
    <p:extLst>
      <p:ext uri="{BB962C8B-B14F-4D97-AF65-F5344CB8AC3E}">
        <p14:creationId xmlns:p14="http://schemas.microsoft.com/office/powerpoint/2010/main" val="5777545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150973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7" name="think-cell Slide" r:id="rId4" imgW="470" imgH="469" progId="TCLayout.ActiveDocument.1">
                  <p:embed/>
                </p:oleObj>
              </mc:Choice>
              <mc:Fallback>
                <p:oleObj name="think-cell Slide" r:id="rId4" imgW="470" imgH="469"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9" name="Platshållare för innehåll 3"/>
          <p:cNvSpPr>
            <a:spLocks noGrp="1"/>
          </p:cNvSpPr>
          <p:nvPr>
            <p:ph sz="half" idx="14"/>
          </p:nvPr>
        </p:nvSpPr>
        <p:spPr>
          <a:xfrm>
            <a:off x="625245" y="1600200"/>
            <a:ext cx="10957155" cy="4399384"/>
          </a:xfrm>
        </p:spPr>
        <p:txBody>
          <a:bodyPr vert="horz" lIns="0" tIns="0" rIns="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624616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bild 10"/>
          <p:cNvSpPr>
            <a:spLocks noGrp="1"/>
          </p:cNvSpPr>
          <p:nvPr>
            <p:ph type="pic" sz="quarter" idx="15"/>
          </p:nvPr>
        </p:nvSpPr>
        <p:spPr>
          <a:xfrm>
            <a:off x="9051041" y="1600200"/>
            <a:ext cx="2505600" cy="4399384"/>
          </a:xfrm>
        </p:spPr>
        <p:txBody>
          <a:bodyPr/>
          <a:lstStyle>
            <a:lvl1pPr marL="0" indent="0">
              <a:buNone/>
              <a:defRPr/>
            </a:lvl1pPr>
          </a:lstStyle>
          <a:p>
            <a:r>
              <a:rPr lang="sv-SE"/>
              <a:t>Klicka på ikonen för att lägga till en bild</a:t>
            </a:r>
            <a:endParaRPr lang="sv-SE" dirty="0"/>
          </a:p>
        </p:txBody>
      </p:sp>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9" name="Platshållare för innehåll 3"/>
          <p:cNvSpPr>
            <a:spLocks noGrp="1"/>
          </p:cNvSpPr>
          <p:nvPr>
            <p:ph sz="half" idx="14"/>
          </p:nvPr>
        </p:nvSpPr>
        <p:spPr>
          <a:xfrm>
            <a:off x="625246" y="1600200"/>
            <a:ext cx="8180087" cy="4399384"/>
          </a:xfrm>
        </p:spPr>
        <p:txBody>
          <a:bodyPr vert="horz" lIns="0" tIns="0" rIns="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62265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4" name="Platshållare för text 13"/>
          <p:cNvSpPr>
            <a:spLocks noGrp="1"/>
          </p:cNvSpPr>
          <p:nvPr>
            <p:ph type="body" sz="quarter" idx="23" hasCustomPrompt="1"/>
          </p:nvPr>
        </p:nvSpPr>
        <p:spPr>
          <a:xfrm>
            <a:off x="609600" y="1600200"/>
            <a:ext cx="5400000" cy="468000"/>
          </a:xfrm>
          <a:prstGeom prst="roundRect">
            <a:avLst>
              <a:gd name="adj" fmla="val 11849"/>
            </a:avLst>
          </a:prstGeom>
          <a:solidFill>
            <a:schemeClr val="accent1"/>
          </a:solidFill>
        </p:spPr>
        <p:txBody>
          <a:bodyPr lIns="72000" tIns="72000" rIns="72000" bIns="72000" anchor="ctr">
            <a:noAutofit/>
          </a:bodyPr>
          <a:lstStyle>
            <a:lvl1pPr marL="0" indent="0" algn="l">
              <a:buNone/>
              <a:defRPr sz="1800" b="1"/>
            </a:lvl1pPr>
          </a:lstStyle>
          <a:p>
            <a:pPr lvl="0"/>
            <a:r>
              <a:rPr lang="sv-SE" dirty="0"/>
              <a:t>Innehåll 1</a:t>
            </a:r>
          </a:p>
        </p:txBody>
      </p:sp>
      <p:sp>
        <p:nvSpPr>
          <p:cNvPr id="15" name="Platshållare för text 13"/>
          <p:cNvSpPr>
            <a:spLocks noGrp="1"/>
          </p:cNvSpPr>
          <p:nvPr>
            <p:ph type="body" sz="quarter" idx="24" hasCustomPrompt="1"/>
          </p:nvPr>
        </p:nvSpPr>
        <p:spPr>
          <a:xfrm>
            <a:off x="6182400" y="1600200"/>
            <a:ext cx="5400000" cy="468000"/>
          </a:xfrm>
          <a:prstGeom prst="roundRect">
            <a:avLst>
              <a:gd name="adj" fmla="val 11849"/>
            </a:avLst>
          </a:prstGeom>
          <a:solidFill>
            <a:schemeClr val="accent1"/>
          </a:solidFill>
        </p:spPr>
        <p:txBody>
          <a:bodyPr lIns="72000" tIns="72000" rIns="72000" bIns="72000" anchor="ctr">
            <a:noAutofit/>
          </a:bodyPr>
          <a:lstStyle>
            <a:lvl1pPr marL="0" indent="0" algn="l">
              <a:buNone/>
              <a:defRPr sz="1800" b="1"/>
            </a:lvl1pPr>
          </a:lstStyle>
          <a:p>
            <a:pPr lvl="0"/>
            <a:r>
              <a:rPr lang="sv-SE" dirty="0"/>
              <a:t>Innehåll 2</a:t>
            </a:r>
          </a:p>
        </p:txBody>
      </p:sp>
    </p:spTree>
    <p:extLst>
      <p:ext uri="{BB962C8B-B14F-4D97-AF65-F5344CB8AC3E}">
        <p14:creationId xmlns:p14="http://schemas.microsoft.com/office/powerpoint/2010/main" val="20170658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vå innehållsdelar med ikoner">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35326538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891" name="think-cell Slide" r:id="rId4" imgW="344" imgH="344" progId="TCLayout.ActiveDocument.1">
                  <p:embed/>
                </p:oleObj>
              </mc:Choice>
              <mc:Fallback>
                <p:oleObj name="think-cell Slide" r:id="rId4" imgW="344" imgH="344" progId="TCLayout.ActiveDocument.1">
                  <p:embed/>
                  <p:pic>
                    <p:nvPicPr>
                      <p:cNvPr id="10" name="Objek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9" name="Platshållare för text 13"/>
          <p:cNvSpPr>
            <a:spLocks noGrp="1"/>
          </p:cNvSpPr>
          <p:nvPr>
            <p:ph type="body" sz="quarter" idx="24" hasCustomPrompt="1"/>
          </p:nvPr>
        </p:nvSpPr>
        <p:spPr>
          <a:xfrm>
            <a:off x="6506400" y="1600200"/>
            <a:ext cx="5076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Innehåll 2</a:t>
            </a:r>
          </a:p>
        </p:txBody>
      </p:sp>
      <p:sp>
        <p:nvSpPr>
          <p:cNvPr id="17" name="Platshållare för text 13"/>
          <p:cNvSpPr>
            <a:spLocks noGrp="1"/>
          </p:cNvSpPr>
          <p:nvPr>
            <p:ph type="body" sz="quarter" idx="23" hasCustomPrompt="1"/>
          </p:nvPr>
        </p:nvSpPr>
        <p:spPr>
          <a:xfrm>
            <a:off x="918400" y="1600200"/>
            <a:ext cx="5076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Innehåll 1</a:t>
            </a:r>
          </a:p>
        </p:txBody>
      </p:sp>
      <p:sp>
        <p:nvSpPr>
          <p:cNvPr id="3" name="Platshållare för innehåll 2"/>
          <p:cNvSpPr>
            <a:spLocks noGrp="1"/>
          </p:cNvSpPr>
          <p:nvPr>
            <p:ph sz="half" idx="1"/>
          </p:nvPr>
        </p:nvSpPr>
        <p:spPr>
          <a:xfrm>
            <a:off x="609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2068200"/>
            <a:ext cx="5384800" cy="3916676"/>
          </a:xfrm>
        </p:spPr>
        <p:txBody>
          <a:bodyPr vert="horz" lIns="72000" tIns="72000" rIns="72000" bIns="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4" name="Platshållare för text 9"/>
          <p:cNvSpPr>
            <a:spLocks noGrp="1"/>
          </p:cNvSpPr>
          <p:nvPr>
            <p:ph type="body" sz="quarter" idx="18" hasCustomPrompt="1"/>
          </p:nvPr>
        </p:nvSpPr>
        <p:spPr>
          <a:xfrm>
            <a:off x="609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
        <p:nvSpPr>
          <p:cNvPr id="15" name="Platshållare för text 9"/>
          <p:cNvSpPr>
            <a:spLocks noGrp="1"/>
          </p:cNvSpPr>
          <p:nvPr>
            <p:ph type="body" sz="quarter" idx="19" hasCustomPrompt="1"/>
          </p:nvPr>
        </p:nvSpPr>
        <p:spPr>
          <a:xfrm>
            <a:off x="6197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Tree>
    <p:extLst>
      <p:ext uri="{BB962C8B-B14F-4D97-AF65-F5344CB8AC3E}">
        <p14:creationId xmlns:p14="http://schemas.microsoft.com/office/powerpoint/2010/main" val="31979768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yra boxar med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4417" y="1600201"/>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5" name="Platshållare för text 13"/>
          <p:cNvSpPr>
            <a:spLocks noGrp="1"/>
          </p:cNvSpPr>
          <p:nvPr>
            <p:ph type="body" sz="quarter" idx="13" hasCustomPrompt="1"/>
          </p:nvPr>
        </p:nvSpPr>
        <p:spPr>
          <a:xfrm>
            <a:off x="624417" y="2739398"/>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6" name="Platshållare för text 13"/>
          <p:cNvSpPr>
            <a:spLocks noGrp="1"/>
          </p:cNvSpPr>
          <p:nvPr>
            <p:ph type="body" sz="quarter" idx="14" hasCustomPrompt="1"/>
          </p:nvPr>
        </p:nvSpPr>
        <p:spPr>
          <a:xfrm>
            <a:off x="624417" y="3878595"/>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7" name="Platshållare för text 13"/>
          <p:cNvSpPr>
            <a:spLocks noGrp="1"/>
          </p:cNvSpPr>
          <p:nvPr>
            <p:ph type="body" sz="quarter" idx="15" hasCustomPrompt="1"/>
          </p:nvPr>
        </p:nvSpPr>
        <p:spPr>
          <a:xfrm>
            <a:off x="624417" y="5017793"/>
            <a:ext cx="2834400" cy="941388"/>
          </a:xfrm>
          <a:prstGeom prst="roundRect">
            <a:avLst>
              <a:gd name="adj" fmla="val 8180"/>
            </a:avLst>
          </a:prstGeom>
          <a:solidFill>
            <a:schemeClr val="accent1"/>
          </a:solidFill>
        </p:spPr>
        <p:txBody>
          <a:bodyPr lIns="36000" tIns="36000" rIns="36000" bIns="36000" anchor="ctr">
            <a:noAutofit/>
          </a:bodyPr>
          <a:lstStyle>
            <a:lvl1pPr marL="0" indent="0" algn="ctr">
              <a:buNone/>
              <a:defRPr b="1"/>
            </a:lvl1pPr>
          </a:lstStyle>
          <a:p>
            <a:pPr lvl="0"/>
            <a:r>
              <a:rPr lang="sv-SE" dirty="0" err="1"/>
              <a:t>Boxnamn</a:t>
            </a:r>
            <a:endParaRPr lang="sv-SE" dirty="0"/>
          </a:p>
        </p:txBody>
      </p:sp>
      <p:sp>
        <p:nvSpPr>
          <p:cNvPr id="19" name="Platshållare för text 18"/>
          <p:cNvSpPr>
            <a:spLocks noGrp="1"/>
          </p:cNvSpPr>
          <p:nvPr>
            <p:ph type="body" sz="quarter" idx="16" hasCustomPrompt="1"/>
          </p:nvPr>
        </p:nvSpPr>
        <p:spPr>
          <a:xfrm>
            <a:off x="3633927" y="2739262"/>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0" name="Platshållare för text 18"/>
          <p:cNvSpPr>
            <a:spLocks noGrp="1"/>
          </p:cNvSpPr>
          <p:nvPr>
            <p:ph type="body" sz="quarter" idx="17" hasCustomPrompt="1"/>
          </p:nvPr>
        </p:nvSpPr>
        <p:spPr>
          <a:xfrm>
            <a:off x="3633927" y="1600201"/>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1" name="Platshållare för text 18"/>
          <p:cNvSpPr>
            <a:spLocks noGrp="1"/>
          </p:cNvSpPr>
          <p:nvPr>
            <p:ph type="body" sz="quarter" idx="18" hasCustomPrompt="1"/>
          </p:nvPr>
        </p:nvSpPr>
        <p:spPr>
          <a:xfrm>
            <a:off x="3633927" y="5017793"/>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2" name="Platshållare för text 18"/>
          <p:cNvSpPr>
            <a:spLocks noGrp="1"/>
          </p:cNvSpPr>
          <p:nvPr>
            <p:ph type="body" sz="quarter" idx="19" hasCustomPrompt="1"/>
          </p:nvPr>
        </p:nvSpPr>
        <p:spPr>
          <a:xfrm>
            <a:off x="3633927" y="3878732"/>
            <a:ext cx="7952204" cy="941796"/>
          </a:xfrm>
        </p:spPr>
        <p:txBody>
          <a:bodyPr/>
          <a:lstStyle>
            <a:lvl1pPr>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113898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yra boxar med text och kategori">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4417" y="1837990"/>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5" name="Platshållare för text 13"/>
          <p:cNvSpPr>
            <a:spLocks noGrp="1"/>
          </p:cNvSpPr>
          <p:nvPr>
            <p:ph type="body" sz="quarter" idx="13" hasCustomPrompt="1"/>
          </p:nvPr>
        </p:nvSpPr>
        <p:spPr>
          <a:xfrm>
            <a:off x="624417" y="2897924"/>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6" name="Platshållare för text 13"/>
          <p:cNvSpPr>
            <a:spLocks noGrp="1"/>
          </p:cNvSpPr>
          <p:nvPr>
            <p:ph type="body" sz="quarter" idx="14" hasCustomPrompt="1"/>
          </p:nvPr>
        </p:nvSpPr>
        <p:spPr>
          <a:xfrm>
            <a:off x="624417" y="3957858"/>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7" name="Platshållare för text 13"/>
          <p:cNvSpPr>
            <a:spLocks noGrp="1"/>
          </p:cNvSpPr>
          <p:nvPr>
            <p:ph type="body" sz="quarter" idx="15" hasCustomPrompt="1"/>
          </p:nvPr>
        </p:nvSpPr>
        <p:spPr>
          <a:xfrm>
            <a:off x="624417" y="5017793"/>
            <a:ext cx="2834400" cy="941388"/>
          </a:xfrm>
          <a:prstGeom prst="roundRect">
            <a:avLst>
              <a:gd name="adj" fmla="val 8180"/>
            </a:avLst>
          </a:prstGeom>
          <a:solidFill>
            <a:schemeClr val="accent1"/>
          </a:solidFill>
        </p:spPr>
        <p:txBody>
          <a:bodyPr lIns="36000" tIns="36000" rIns="36000" bIns="36000" anchor="ctr"/>
          <a:lstStyle>
            <a:lvl1pPr marL="0" indent="0" algn="ctr">
              <a:buNone/>
              <a:defRPr/>
            </a:lvl1pPr>
          </a:lstStyle>
          <a:p>
            <a:pPr lvl="0"/>
            <a:r>
              <a:rPr lang="sv-SE" dirty="0" err="1"/>
              <a:t>Boxnamn</a:t>
            </a:r>
            <a:endParaRPr lang="sv-SE" dirty="0"/>
          </a:p>
        </p:txBody>
      </p:sp>
      <p:sp>
        <p:nvSpPr>
          <p:cNvPr id="19" name="Platshållare för text 18"/>
          <p:cNvSpPr>
            <a:spLocks noGrp="1"/>
          </p:cNvSpPr>
          <p:nvPr>
            <p:ph type="body" sz="quarter" idx="16" hasCustomPrompt="1"/>
          </p:nvPr>
        </p:nvSpPr>
        <p:spPr>
          <a:xfrm>
            <a:off x="3633927" y="2897924"/>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0" name="Platshållare för text 18"/>
          <p:cNvSpPr>
            <a:spLocks noGrp="1"/>
          </p:cNvSpPr>
          <p:nvPr>
            <p:ph type="body" sz="quarter" idx="17" hasCustomPrompt="1"/>
          </p:nvPr>
        </p:nvSpPr>
        <p:spPr>
          <a:xfrm>
            <a:off x="3633927" y="1837990"/>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1" name="Platshållare för text 18"/>
          <p:cNvSpPr>
            <a:spLocks noGrp="1"/>
          </p:cNvSpPr>
          <p:nvPr>
            <p:ph type="body" sz="quarter" idx="18" hasCustomPrompt="1"/>
          </p:nvPr>
        </p:nvSpPr>
        <p:spPr>
          <a:xfrm>
            <a:off x="3633927" y="5017793"/>
            <a:ext cx="7952204" cy="941796"/>
          </a:xfrm>
        </p:spPr>
        <p:txBody>
          <a:bodyPr/>
          <a:lstStyle>
            <a:lvl1pPr>
              <a:defRPr/>
            </a:lvl1pPr>
          </a:lstStyle>
          <a:p>
            <a:pPr lvl="0"/>
            <a:r>
              <a:rPr lang="sv-SE" dirty="0"/>
              <a:t>Text</a:t>
            </a:r>
          </a:p>
          <a:p>
            <a:pPr lvl="0"/>
            <a:r>
              <a:rPr lang="sv-SE" dirty="0"/>
              <a:t>Text</a:t>
            </a:r>
          </a:p>
          <a:p>
            <a:pPr lvl="0"/>
            <a:r>
              <a:rPr lang="sv-SE" dirty="0"/>
              <a:t>Text</a:t>
            </a:r>
          </a:p>
        </p:txBody>
      </p:sp>
      <p:sp>
        <p:nvSpPr>
          <p:cNvPr id="22" name="Platshållare för text 18"/>
          <p:cNvSpPr>
            <a:spLocks noGrp="1"/>
          </p:cNvSpPr>
          <p:nvPr>
            <p:ph type="body" sz="quarter" idx="19" hasCustomPrompt="1"/>
          </p:nvPr>
        </p:nvSpPr>
        <p:spPr>
          <a:xfrm>
            <a:off x="3633927" y="3957858"/>
            <a:ext cx="7952204" cy="941796"/>
          </a:xfrm>
        </p:spPr>
        <p:txBody>
          <a:bodyPr/>
          <a:lstStyle>
            <a:lvl1pPr>
              <a:defRPr/>
            </a:lvl1pPr>
          </a:lstStyle>
          <a:p>
            <a:pPr lvl="0"/>
            <a:r>
              <a:rPr lang="sv-SE" dirty="0"/>
              <a:t>Text</a:t>
            </a:r>
          </a:p>
          <a:p>
            <a:pPr lvl="0"/>
            <a:r>
              <a:rPr lang="sv-SE" dirty="0"/>
              <a:t>Text</a:t>
            </a:r>
          </a:p>
          <a:p>
            <a:pPr lvl="0"/>
            <a:r>
              <a:rPr lang="sv-SE" dirty="0"/>
              <a:t>Text</a:t>
            </a:r>
          </a:p>
        </p:txBody>
      </p:sp>
      <p:cxnSp>
        <p:nvCxnSpPr>
          <p:cNvPr id="8" name="Rak koppling 7"/>
          <p:cNvCxnSpPr/>
          <p:nvPr userDrawn="1"/>
        </p:nvCxnSpPr>
        <p:spPr>
          <a:xfrm>
            <a:off x="609600" y="1775536"/>
            <a:ext cx="10972800" cy="0"/>
          </a:xfrm>
          <a:prstGeom prst="line">
            <a:avLst/>
          </a:prstGeom>
          <a:ln w="19050">
            <a:solidFill>
              <a:srgbClr val="AAAFB2"/>
            </a:solidFill>
          </a:ln>
        </p:spPr>
        <p:style>
          <a:lnRef idx="1">
            <a:schemeClr val="accent1"/>
          </a:lnRef>
          <a:fillRef idx="0">
            <a:schemeClr val="accent1"/>
          </a:fillRef>
          <a:effectRef idx="0">
            <a:schemeClr val="accent1"/>
          </a:effectRef>
          <a:fontRef idx="minor">
            <a:schemeClr val="tx1"/>
          </a:fontRef>
        </p:style>
      </p:cxnSp>
      <p:sp>
        <p:nvSpPr>
          <p:cNvPr id="10" name="Platshållare för text 9"/>
          <p:cNvSpPr>
            <a:spLocks noGrp="1"/>
          </p:cNvSpPr>
          <p:nvPr>
            <p:ph type="body" sz="quarter" idx="20" hasCustomPrompt="1"/>
          </p:nvPr>
        </p:nvSpPr>
        <p:spPr>
          <a:xfrm>
            <a:off x="609601" y="1490664"/>
            <a:ext cx="2849033" cy="249237"/>
          </a:xfrm>
        </p:spPr>
        <p:txBody>
          <a:bodyPr/>
          <a:lstStyle>
            <a:lvl1pPr marL="0" indent="0">
              <a:buNone/>
              <a:defRPr b="1"/>
            </a:lvl1pPr>
            <a:lvl5pPr>
              <a:defRPr/>
            </a:lvl5pPr>
          </a:lstStyle>
          <a:p>
            <a:pPr lvl="0"/>
            <a:r>
              <a:rPr lang="sv-SE" dirty="0"/>
              <a:t>Område</a:t>
            </a:r>
          </a:p>
        </p:txBody>
      </p:sp>
      <p:sp>
        <p:nvSpPr>
          <p:cNvPr id="25" name="Platshållare för text 9"/>
          <p:cNvSpPr>
            <a:spLocks noGrp="1"/>
          </p:cNvSpPr>
          <p:nvPr>
            <p:ph type="body" sz="quarter" idx="21" hasCustomPrompt="1"/>
          </p:nvPr>
        </p:nvSpPr>
        <p:spPr>
          <a:xfrm>
            <a:off x="3633928" y="1490664"/>
            <a:ext cx="7948473" cy="249237"/>
          </a:xfrm>
        </p:spPr>
        <p:txBody>
          <a:bodyPr/>
          <a:lstStyle>
            <a:lvl1pPr marL="0" indent="0">
              <a:buNone/>
              <a:defRPr b="1"/>
            </a:lvl1pPr>
            <a:lvl5pPr>
              <a:defRPr/>
            </a:lvl5pPr>
          </a:lstStyle>
          <a:p>
            <a:pPr lvl="0"/>
            <a:r>
              <a:rPr lang="sv-SE" dirty="0"/>
              <a:t>Kommentar</a:t>
            </a:r>
          </a:p>
        </p:txBody>
      </p:sp>
    </p:spTree>
    <p:extLst>
      <p:ext uri="{BB962C8B-B14F-4D97-AF65-F5344CB8AC3E}">
        <p14:creationId xmlns:p14="http://schemas.microsoft.com/office/powerpoint/2010/main" val="14963924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ox med pil">
    <p:spTree>
      <p:nvGrpSpPr>
        <p:cNvPr id="1" name=""/>
        <p:cNvGrpSpPr/>
        <p:nvPr/>
      </p:nvGrpSpPr>
      <p:grpSpPr>
        <a:xfrm>
          <a:off x="0" y="0"/>
          <a:ext cx="0" cy="0"/>
          <a:chOff x="0" y="0"/>
          <a:chExt cx="0" cy="0"/>
        </a:xfrm>
      </p:grpSpPr>
      <p:graphicFrame>
        <p:nvGraphicFramePr>
          <p:cNvPr id="28" name="Objekt 27" hidden="1"/>
          <p:cNvGraphicFramePr>
            <a:graphicFrameLocks noChangeAspect="1"/>
          </p:cNvGraphicFramePr>
          <p:nvPr userDrawn="1">
            <p:custDataLst>
              <p:tags r:id="rId2"/>
            </p:custDataLst>
            <p:extLst>
              <p:ext uri="{D42A27DB-BD31-4B8C-83A1-F6EECF244321}">
                <p14:modId xmlns:p14="http://schemas.microsoft.com/office/powerpoint/2010/main" val="41834825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5" name="think-cell Slide" r:id="rId4" imgW="344" imgH="344" progId="TCLayout.ActiveDocument.1">
                  <p:embed/>
                </p:oleObj>
              </mc:Choice>
              <mc:Fallback>
                <p:oleObj name="think-cell Slide" r:id="rId4" imgW="344" imgH="344" progId="TCLayout.ActiveDocument.1">
                  <p:embed/>
                  <p:pic>
                    <p:nvPicPr>
                      <p:cNvPr id="28" name="Objekt 2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Platshållare för text 13"/>
          <p:cNvSpPr>
            <a:spLocks noGrp="1"/>
          </p:cNvSpPr>
          <p:nvPr>
            <p:ph type="body" sz="quarter" idx="13" hasCustomPrompt="1"/>
          </p:nvPr>
        </p:nvSpPr>
        <p:spPr>
          <a:xfrm>
            <a:off x="3469493" y="1609882"/>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a:p>
            <a:pPr lvl="0"/>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32" name="Platshållare för text 31"/>
          <p:cNvSpPr>
            <a:spLocks noGrp="1"/>
          </p:cNvSpPr>
          <p:nvPr>
            <p:ph type="body" sz="quarter" idx="14" hasCustomPrompt="1"/>
          </p:nvPr>
        </p:nvSpPr>
        <p:spPr>
          <a:xfrm>
            <a:off x="637117" y="1603393"/>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1"/>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24" name="Platshållare för text 23"/>
          <p:cNvSpPr>
            <a:spLocks noGrp="1"/>
          </p:cNvSpPr>
          <p:nvPr>
            <p:ph type="body" sz="quarter" idx="28" hasCustomPrompt="1"/>
          </p:nvPr>
        </p:nvSpPr>
        <p:spPr>
          <a:xfrm>
            <a:off x="636588" y="1624480"/>
            <a:ext cx="2833687" cy="872422"/>
          </a:xfrm>
        </p:spPr>
        <p:txBody>
          <a:bodyPr lIns="144000" tIns="72000" rIns="72000" bIns="72000"/>
          <a:lstStyle>
            <a:lvl1pPr marL="0" indent="0">
              <a:buNone/>
              <a:defRPr b="1"/>
            </a:lvl1pPr>
          </a:lstStyle>
          <a:p>
            <a:pPr lvl="0"/>
            <a:r>
              <a:rPr lang="sv-SE" dirty="0"/>
              <a:t>Rubrik</a:t>
            </a:r>
          </a:p>
        </p:txBody>
      </p:sp>
      <p:sp>
        <p:nvSpPr>
          <p:cNvPr id="35" name="Platshållare för text 13"/>
          <p:cNvSpPr>
            <a:spLocks noGrp="1"/>
          </p:cNvSpPr>
          <p:nvPr>
            <p:ph type="body" sz="quarter" idx="29" hasCustomPrompt="1"/>
          </p:nvPr>
        </p:nvSpPr>
        <p:spPr>
          <a:xfrm>
            <a:off x="3469493" y="2513124"/>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36" name="Platshållare för text 35"/>
          <p:cNvSpPr>
            <a:spLocks noGrp="1"/>
          </p:cNvSpPr>
          <p:nvPr>
            <p:ph type="body" sz="quarter" idx="30" hasCustomPrompt="1"/>
          </p:nvPr>
        </p:nvSpPr>
        <p:spPr>
          <a:xfrm>
            <a:off x="637117" y="2506635"/>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2"/>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37" name="Platshållare för text 23"/>
          <p:cNvSpPr>
            <a:spLocks noGrp="1"/>
          </p:cNvSpPr>
          <p:nvPr>
            <p:ph type="body" sz="quarter" idx="31" hasCustomPrompt="1"/>
          </p:nvPr>
        </p:nvSpPr>
        <p:spPr>
          <a:xfrm>
            <a:off x="636588" y="2527722"/>
            <a:ext cx="2833687" cy="872422"/>
          </a:xfrm>
        </p:spPr>
        <p:txBody>
          <a:bodyPr lIns="144000" tIns="72000" rIns="72000" bIns="72000"/>
          <a:lstStyle>
            <a:lvl1pPr marL="0" indent="0">
              <a:buNone/>
              <a:defRPr b="1"/>
            </a:lvl1pPr>
          </a:lstStyle>
          <a:p>
            <a:pPr lvl="0"/>
            <a:r>
              <a:rPr lang="sv-SE" dirty="0"/>
              <a:t>Rubrik</a:t>
            </a:r>
          </a:p>
        </p:txBody>
      </p:sp>
      <p:sp>
        <p:nvSpPr>
          <p:cNvPr id="38" name="Platshållare för text 13"/>
          <p:cNvSpPr>
            <a:spLocks noGrp="1"/>
          </p:cNvSpPr>
          <p:nvPr>
            <p:ph type="body" sz="quarter" idx="32" hasCustomPrompt="1"/>
          </p:nvPr>
        </p:nvSpPr>
        <p:spPr>
          <a:xfrm>
            <a:off x="3469493" y="3416366"/>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39" name="Platshållare för text 38"/>
          <p:cNvSpPr>
            <a:spLocks noGrp="1"/>
          </p:cNvSpPr>
          <p:nvPr>
            <p:ph type="body" sz="quarter" idx="33" hasCustomPrompt="1"/>
          </p:nvPr>
        </p:nvSpPr>
        <p:spPr>
          <a:xfrm>
            <a:off x="637117" y="3409877"/>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3"/>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40" name="Platshållare för text 23"/>
          <p:cNvSpPr>
            <a:spLocks noGrp="1"/>
          </p:cNvSpPr>
          <p:nvPr>
            <p:ph type="body" sz="quarter" idx="34" hasCustomPrompt="1"/>
          </p:nvPr>
        </p:nvSpPr>
        <p:spPr>
          <a:xfrm>
            <a:off x="636588" y="3430964"/>
            <a:ext cx="2833687" cy="872422"/>
          </a:xfrm>
        </p:spPr>
        <p:txBody>
          <a:bodyPr lIns="144000" tIns="72000" rIns="72000" bIns="72000"/>
          <a:lstStyle>
            <a:lvl1pPr marL="0" indent="0">
              <a:buNone/>
              <a:defRPr b="1"/>
            </a:lvl1pPr>
          </a:lstStyle>
          <a:p>
            <a:pPr lvl="0"/>
            <a:r>
              <a:rPr lang="sv-SE" dirty="0"/>
              <a:t>Rubrik</a:t>
            </a:r>
          </a:p>
        </p:txBody>
      </p:sp>
      <p:sp>
        <p:nvSpPr>
          <p:cNvPr id="41" name="Platshållare för text 13"/>
          <p:cNvSpPr>
            <a:spLocks noGrp="1"/>
          </p:cNvSpPr>
          <p:nvPr>
            <p:ph type="body" sz="quarter" idx="35" hasCustomPrompt="1"/>
          </p:nvPr>
        </p:nvSpPr>
        <p:spPr>
          <a:xfrm>
            <a:off x="3469493" y="4319608"/>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42" name="Platshållare för text 41"/>
          <p:cNvSpPr>
            <a:spLocks noGrp="1"/>
          </p:cNvSpPr>
          <p:nvPr>
            <p:ph type="body" sz="quarter" idx="36" hasCustomPrompt="1"/>
          </p:nvPr>
        </p:nvSpPr>
        <p:spPr>
          <a:xfrm>
            <a:off x="637117" y="4313119"/>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4"/>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43" name="Platshållare för text 23"/>
          <p:cNvSpPr>
            <a:spLocks noGrp="1"/>
          </p:cNvSpPr>
          <p:nvPr>
            <p:ph type="body" sz="quarter" idx="37" hasCustomPrompt="1"/>
          </p:nvPr>
        </p:nvSpPr>
        <p:spPr>
          <a:xfrm>
            <a:off x="636588" y="4334206"/>
            <a:ext cx="2833687" cy="872422"/>
          </a:xfrm>
        </p:spPr>
        <p:txBody>
          <a:bodyPr lIns="144000" tIns="72000" rIns="72000" bIns="72000"/>
          <a:lstStyle>
            <a:lvl1pPr marL="0" indent="0">
              <a:buNone/>
              <a:defRPr b="1"/>
            </a:lvl1pPr>
          </a:lstStyle>
          <a:p>
            <a:pPr lvl="0"/>
            <a:r>
              <a:rPr lang="sv-SE" dirty="0"/>
              <a:t>Rubrik</a:t>
            </a:r>
          </a:p>
        </p:txBody>
      </p:sp>
      <p:sp>
        <p:nvSpPr>
          <p:cNvPr id="44" name="Platshållare för text 13"/>
          <p:cNvSpPr>
            <a:spLocks noGrp="1"/>
          </p:cNvSpPr>
          <p:nvPr>
            <p:ph type="body" sz="quarter" idx="38" hasCustomPrompt="1"/>
          </p:nvPr>
        </p:nvSpPr>
        <p:spPr>
          <a:xfrm>
            <a:off x="3469493" y="5222852"/>
            <a:ext cx="8098620" cy="906486"/>
          </a:xfrm>
          <a:prstGeom prst="roundRect">
            <a:avLst>
              <a:gd name="adj" fmla="val 7225"/>
            </a:avLst>
          </a:prstGeom>
          <a:solidFill>
            <a:schemeClr val="bg1">
              <a:lumMod val="85000"/>
            </a:schemeClr>
          </a:solidFill>
          <a:ln w="28575">
            <a:solidFill>
              <a:schemeClr val="bg1"/>
            </a:solidFill>
          </a:ln>
        </p:spPr>
        <p:txBody>
          <a:bodyPr lIns="360000" tIns="18000" rIns="90000" bIns="18000" anchor="t" anchorCtr="0">
            <a:normAutofit/>
          </a:bodyPr>
          <a:lstStyle>
            <a:lvl1pPr marL="342900" indent="-342900" algn="l">
              <a:spcBef>
                <a:spcPts val="0"/>
              </a:spcBef>
              <a:buFont typeface="Arial" panose="020B0604020202020204" pitchFamily="34" charset="0"/>
              <a:buChar char="•"/>
              <a:defRPr sz="1800" b="0"/>
            </a:lvl1pPr>
          </a:lstStyle>
          <a:p>
            <a:pPr lvl="0"/>
            <a:r>
              <a:rPr lang="sv-SE" dirty="0"/>
              <a:t>Text</a:t>
            </a:r>
          </a:p>
        </p:txBody>
      </p:sp>
      <p:sp>
        <p:nvSpPr>
          <p:cNvPr id="45" name="Platshållare för text 44"/>
          <p:cNvSpPr>
            <a:spLocks noGrp="1"/>
          </p:cNvSpPr>
          <p:nvPr>
            <p:ph type="body" sz="quarter" idx="39" hasCustomPrompt="1"/>
          </p:nvPr>
        </p:nvSpPr>
        <p:spPr>
          <a:xfrm>
            <a:off x="637117" y="5216363"/>
            <a:ext cx="3143355" cy="900000"/>
          </a:xfrm>
          <a:custGeom>
            <a:avLst/>
            <a:gdLst>
              <a:gd name="connsiteX0" fmla="*/ 77006 w 3143355"/>
              <a:gd name="connsiteY0" fmla="*/ 0 h 941388"/>
              <a:gd name="connsiteX1" fmla="*/ 2757394 w 3143355"/>
              <a:gd name="connsiteY1" fmla="*/ 0 h 941388"/>
              <a:gd name="connsiteX2" fmla="*/ 2834400 w 3143355"/>
              <a:gd name="connsiteY2" fmla="*/ 77006 h 941388"/>
              <a:gd name="connsiteX3" fmla="*/ 2834400 w 3143355"/>
              <a:gd name="connsiteY3" fmla="*/ 273435 h 941388"/>
              <a:gd name="connsiteX4" fmla="*/ 3143355 w 3143355"/>
              <a:gd name="connsiteY4" fmla="*/ 471108 h 941388"/>
              <a:gd name="connsiteX5" fmla="*/ 2834400 w 3143355"/>
              <a:gd name="connsiteY5" fmla="*/ 668780 h 941388"/>
              <a:gd name="connsiteX6" fmla="*/ 2834400 w 3143355"/>
              <a:gd name="connsiteY6" fmla="*/ 864382 h 941388"/>
              <a:gd name="connsiteX7" fmla="*/ 2757394 w 3143355"/>
              <a:gd name="connsiteY7" fmla="*/ 941388 h 941388"/>
              <a:gd name="connsiteX8" fmla="*/ 77006 w 3143355"/>
              <a:gd name="connsiteY8" fmla="*/ 941388 h 941388"/>
              <a:gd name="connsiteX9" fmla="*/ 0 w 3143355"/>
              <a:gd name="connsiteY9" fmla="*/ 864382 h 941388"/>
              <a:gd name="connsiteX10" fmla="*/ 0 w 3143355"/>
              <a:gd name="connsiteY10" fmla="*/ 77006 h 941388"/>
              <a:gd name="connsiteX11" fmla="*/ 77006 w 3143355"/>
              <a:gd name="connsiteY11" fmla="*/ 0 h 94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3355" h="941388">
                <a:moveTo>
                  <a:pt x="77006" y="0"/>
                </a:moveTo>
                <a:lnTo>
                  <a:pt x="2757394" y="0"/>
                </a:lnTo>
                <a:cubicBezTo>
                  <a:pt x="2799923" y="0"/>
                  <a:pt x="2834400" y="34477"/>
                  <a:pt x="2834400" y="77006"/>
                </a:cubicBezTo>
                <a:lnTo>
                  <a:pt x="2834400" y="273435"/>
                </a:lnTo>
                <a:lnTo>
                  <a:pt x="3143355" y="471108"/>
                </a:lnTo>
                <a:lnTo>
                  <a:pt x="2834400" y="668780"/>
                </a:lnTo>
                <a:lnTo>
                  <a:pt x="2834400" y="864382"/>
                </a:lnTo>
                <a:cubicBezTo>
                  <a:pt x="2834400" y="906911"/>
                  <a:pt x="2799923" y="941388"/>
                  <a:pt x="2757394" y="941388"/>
                </a:cubicBezTo>
                <a:lnTo>
                  <a:pt x="77006" y="941388"/>
                </a:lnTo>
                <a:cubicBezTo>
                  <a:pt x="34477" y="941388"/>
                  <a:pt x="0" y="906911"/>
                  <a:pt x="0" y="864382"/>
                </a:cubicBezTo>
                <a:lnTo>
                  <a:pt x="0" y="77006"/>
                </a:lnTo>
                <a:cubicBezTo>
                  <a:pt x="0" y="34477"/>
                  <a:pt x="34477" y="0"/>
                  <a:pt x="77006" y="0"/>
                </a:cubicBezTo>
                <a:close/>
              </a:path>
            </a:pathLst>
          </a:custGeom>
          <a:solidFill>
            <a:schemeClr val="accent5"/>
          </a:solidFill>
          <a:ln w="28575">
            <a:solidFill>
              <a:schemeClr val="bg1"/>
            </a:solidFill>
          </a:ln>
        </p:spPr>
        <p:txBody>
          <a:bodyPr vert="horz" lIns="36000" tIns="36000" rIns="36000" bIns="36000" rtlCol="0" anchor="ctr">
            <a:noAutofit/>
          </a:bodyPr>
          <a:lstStyle>
            <a:lvl1pPr marL="0" indent="0">
              <a:buNone/>
              <a:defRPr lang="sv-SE" b="1" dirty="0"/>
            </a:lvl1pPr>
          </a:lstStyle>
          <a:p>
            <a:pPr marL="342900" lvl="0" indent="-342900" algn="ctr"/>
            <a:r>
              <a:rPr lang="sv-SE" dirty="0"/>
              <a:t>  </a:t>
            </a:r>
          </a:p>
        </p:txBody>
      </p:sp>
      <p:sp>
        <p:nvSpPr>
          <p:cNvPr id="46" name="Platshållare för text 23"/>
          <p:cNvSpPr>
            <a:spLocks noGrp="1"/>
          </p:cNvSpPr>
          <p:nvPr>
            <p:ph type="body" sz="quarter" idx="40" hasCustomPrompt="1"/>
          </p:nvPr>
        </p:nvSpPr>
        <p:spPr>
          <a:xfrm>
            <a:off x="636588" y="5237450"/>
            <a:ext cx="2833687" cy="872422"/>
          </a:xfrm>
        </p:spPr>
        <p:txBody>
          <a:bodyPr lIns="144000" tIns="72000" rIns="72000" bIns="72000"/>
          <a:lstStyle>
            <a:lvl1pPr marL="0" indent="0">
              <a:buNone/>
              <a:defRPr b="1"/>
            </a:lvl1pPr>
          </a:lstStyle>
          <a:p>
            <a:pPr lvl="0"/>
            <a:r>
              <a:rPr lang="sv-SE" dirty="0"/>
              <a:t>Rubrik</a:t>
            </a:r>
          </a:p>
        </p:txBody>
      </p:sp>
    </p:spTree>
    <p:extLst>
      <p:ext uri="{BB962C8B-B14F-4D97-AF65-F5344CB8AC3E}">
        <p14:creationId xmlns:p14="http://schemas.microsoft.com/office/powerpoint/2010/main" val="40116746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unklista per kategori 1">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4415" y="1597025"/>
            <a:ext cx="5400000" cy="612000"/>
          </a:xfrm>
          <a:prstGeom prst="roundRect">
            <a:avLst>
              <a:gd name="adj" fmla="val 8180"/>
            </a:avLst>
          </a:prstGeom>
          <a:solidFill>
            <a:schemeClr val="accent1"/>
          </a:solidFill>
        </p:spPr>
        <p:txBody>
          <a:bodyPr lIns="108000" tIns="36000" rIns="36000" bIns="36000" anchor="ctr"/>
          <a:lstStyle>
            <a:lvl1pPr marL="0" indent="0" algn="l">
              <a:buNone/>
              <a:defRPr b="1"/>
            </a:lvl1pPr>
          </a:lstStyle>
          <a:p>
            <a:pPr lvl="0"/>
            <a:r>
              <a:rPr lang="sv-SE" dirty="0"/>
              <a:t>Område 1</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1">
              <a:lumMod val="20000"/>
              <a:lumOff val="80000"/>
            </a:schemeClr>
          </a:solidFill>
          <a:ln w="19050">
            <a:solidFill>
              <a:schemeClr val="accent1"/>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2284983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unklista per kategori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402554"/>
            <a:ext cx="5400000" cy="612000"/>
          </a:xfrm>
          <a:prstGeom prst="roundRect">
            <a:avLst>
              <a:gd name="adj" fmla="val 8180"/>
            </a:avLst>
          </a:prstGeom>
          <a:solidFill>
            <a:schemeClr val="accent2"/>
          </a:solidFill>
        </p:spPr>
        <p:txBody>
          <a:bodyPr lIns="108000" tIns="36000" rIns="36000" bIns="36000" anchor="ctr"/>
          <a:lstStyle>
            <a:lvl1pPr marL="0" indent="0" algn="l">
              <a:buNone/>
              <a:defRPr b="1"/>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2">
              <a:lumMod val="20000"/>
              <a:lumOff val="80000"/>
            </a:schemeClr>
          </a:solidFill>
          <a:ln w="19050">
            <a:solidFill>
              <a:schemeClr val="accent2"/>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6778440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unklista per kategori 3">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118813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9"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latshållare för text 13"/>
          <p:cNvSpPr>
            <a:spLocks noGrp="1"/>
          </p:cNvSpPr>
          <p:nvPr>
            <p:ph type="body" sz="quarter" idx="18" hasCustomPrompt="1"/>
          </p:nvPr>
        </p:nvSpPr>
        <p:spPr>
          <a:xfrm>
            <a:off x="624415" y="3208083"/>
            <a:ext cx="5400000" cy="612000"/>
          </a:xfrm>
          <a:prstGeom prst="roundRect">
            <a:avLst>
              <a:gd name="adj" fmla="val 8180"/>
            </a:avLst>
          </a:prstGeom>
          <a:solidFill>
            <a:schemeClr val="accent4"/>
          </a:solidFill>
        </p:spPr>
        <p:txBody>
          <a:bodyPr lIns="108000" tIns="36000" rIns="36000" bIns="36000" anchor="ctr"/>
          <a:lstStyle>
            <a:lvl1pPr marL="0" indent="0" algn="l">
              <a:buNone/>
              <a:defRPr b="1"/>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402554"/>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rgbClr val="E8F7FE"/>
          </a:solidFill>
          <a:ln w="19050">
            <a:solidFill>
              <a:schemeClr val="accent4"/>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2610250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unklista per kategori 4">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159630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3"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latshållare för text 13"/>
          <p:cNvSpPr>
            <a:spLocks noGrp="1"/>
          </p:cNvSpPr>
          <p:nvPr>
            <p:ph type="body" sz="quarter" idx="19" hasCustomPrompt="1"/>
          </p:nvPr>
        </p:nvSpPr>
        <p:spPr>
          <a:xfrm>
            <a:off x="624415" y="3949211"/>
            <a:ext cx="5400000" cy="612000"/>
          </a:xfrm>
          <a:prstGeom prst="roundRect">
            <a:avLst>
              <a:gd name="adj" fmla="val 8180"/>
            </a:avLst>
          </a:prstGeom>
          <a:solidFill>
            <a:schemeClr val="accent3"/>
          </a:solidFill>
        </p:spPr>
        <p:txBody>
          <a:bodyPr lIns="108000" tIns="36000" rIns="36000" bIns="36000" anchor="ctr"/>
          <a:lstStyle>
            <a:lvl1pPr marL="0" indent="0" algn="l">
              <a:buNone/>
              <a:defRPr b="1"/>
            </a:lvl1pPr>
          </a:lstStyle>
          <a:p>
            <a:pPr lvl="0"/>
            <a:r>
              <a:rPr lang="sv-SE" dirty="0"/>
              <a:t>Område 4</a:t>
            </a:r>
          </a:p>
        </p:txBody>
      </p:sp>
      <p:sp>
        <p:nvSpPr>
          <p:cNvPr id="8" name="Platshållare för text 13"/>
          <p:cNvSpPr>
            <a:spLocks noGrp="1"/>
          </p:cNvSpPr>
          <p:nvPr>
            <p:ph type="body" sz="quarter" idx="18" hasCustomPrompt="1"/>
          </p:nvPr>
        </p:nvSpPr>
        <p:spPr>
          <a:xfrm>
            <a:off x="624415" y="3165149"/>
            <a:ext cx="5146070" cy="612000"/>
          </a:xfrm>
          <a:prstGeom prst="roundRect">
            <a:avLst>
              <a:gd name="adj" fmla="val 8180"/>
            </a:avLst>
          </a:prstGeom>
          <a:solidFill>
            <a:srgbClr val="E8F7FE"/>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381087"/>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rgbClr val="E1FFF4"/>
          </a:solidFill>
          <a:ln w="19050">
            <a:solidFill>
              <a:schemeClr val="accent3"/>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31779459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nklista per kategori 5">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466454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7"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Platshållare för text 13"/>
          <p:cNvSpPr>
            <a:spLocks noGrp="1"/>
          </p:cNvSpPr>
          <p:nvPr>
            <p:ph type="body" sz="quarter" idx="20" hasCustomPrompt="1"/>
          </p:nvPr>
        </p:nvSpPr>
        <p:spPr>
          <a:xfrm>
            <a:off x="624415" y="4733273"/>
            <a:ext cx="5400000" cy="612000"/>
          </a:xfrm>
          <a:prstGeom prst="roundRect">
            <a:avLst>
              <a:gd name="adj" fmla="val 8180"/>
            </a:avLst>
          </a:prstGeom>
          <a:solidFill>
            <a:schemeClr val="accent5"/>
          </a:solidFill>
          <a:ln>
            <a:noFill/>
          </a:ln>
        </p:spPr>
        <p:txBody>
          <a:bodyPr lIns="108000" tIns="36000" rIns="36000" bIns="36000" anchor="ctr"/>
          <a:lstStyle>
            <a:lvl1pPr marL="0" indent="0" algn="l">
              <a:buNone/>
              <a:defRPr b="1"/>
            </a:lvl1pPr>
          </a:lstStyle>
          <a:p>
            <a:pPr lvl="0"/>
            <a:r>
              <a:rPr lang="sv-SE" dirty="0"/>
              <a:t>Område 5</a:t>
            </a:r>
          </a:p>
        </p:txBody>
      </p:sp>
      <p:sp>
        <p:nvSpPr>
          <p:cNvPr id="10" name="Platshållare för text 13"/>
          <p:cNvSpPr>
            <a:spLocks noGrp="1"/>
          </p:cNvSpPr>
          <p:nvPr>
            <p:ph type="body" sz="quarter" idx="19" hasCustomPrompt="1"/>
          </p:nvPr>
        </p:nvSpPr>
        <p:spPr>
          <a:xfrm>
            <a:off x="624415" y="3949211"/>
            <a:ext cx="5146070" cy="612000"/>
          </a:xfrm>
          <a:prstGeom prst="roundRect">
            <a:avLst>
              <a:gd name="adj" fmla="val 8180"/>
            </a:avLst>
          </a:prstGeom>
          <a:solidFill>
            <a:srgbClr val="E1FFF4"/>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4</a:t>
            </a:r>
          </a:p>
        </p:txBody>
      </p:sp>
      <p:sp>
        <p:nvSpPr>
          <p:cNvPr id="8" name="Platshållare för text 13"/>
          <p:cNvSpPr>
            <a:spLocks noGrp="1"/>
          </p:cNvSpPr>
          <p:nvPr>
            <p:ph type="body" sz="quarter" idx="18" hasCustomPrompt="1"/>
          </p:nvPr>
        </p:nvSpPr>
        <p:spPr>
          <a:xfrm>
            <a:off x="624415" y="3165149"/>
            <a:ext cx="5146070" cy="612000"/>
          </a:xfrm>
          <a:prstGeom prst="roundRect">
            <a:avLst>
              <a:gd name="adj" fmla="val 8180"/>
            </a:avLst>
          </a:prstGeom>
          <a:solidFill>
            <a:srgbClr val="E8F7FE"/>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381087"/>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5">
              <a:lumMod val="20000"/>
              <a:lumOff val="80000"/>
            </a:schemeClr>
          </a:solidFill>
          <a:ln w="19050">
            <a:solidFill>
              <a:schemeClr val="accent5"/>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41520713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nklista per kategori 6">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4221637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1"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Platshållare för text 13"/>
          <p:cNvSpPr>
            <a:spLocks noGrp="1"/>
          </p:cNvSpPr>
          <p:nvPr>
            <p:ph type="body" sz="quarter" idx="21" hasCustomPrompt="1"/>
          </p:nvPr>
        </p:nvSpPr>
        <p:spPr>
          <a:xfrm>
            <a:off x="624415" y="5517337"/>
            <a:ext cx="5400000" cy="612000"/>
          </a:xfrm>
          <a:prstGeom prst="roundRect">
            <a:avLst>
              <a:gd name="adj" fmla="val 8180"/>
            </a:avLst>
          </a:prstGeom>
          <a:solidFill>
            <a:schemeClr val="accent6"/>
          </a:solidFill>
          <a:ln>
            <a:noFill/>
          </a:ln>
        </p:spPr>
        <p:txBody>
          <a:bodyPr lIns="108000" tIns="36000" rIns="36000" bIns="36000" anchor="ctr"/>
          <a:lstStyle>
            <a:lvl1pPr marL="0" indent="0" algn="l">
              <a:buNone/>
              <a:defRPr b="1"/>
            </a:lvl1pPr>
          </a:lstStyle>
          <a:p>
            <a:pPr lvl="0"/>
            <a:r>
              <a:rPr lang="sv-SE" dirty="0"/>
              <a:t>Område 6</a:t>
            </a:r>
          </a:p>
        </p:txBody>
      </p:sp>
      <p:sp>
        <p:nvSpPr>
          <p:cNvPr id="11" name="Platshållare för text 13"/>
          <p:cNvSpPr>
            <a:spLocks noGrp="1"/>
          </p:cNvSpPr>
          <p:nvPr>
            <p:ph type="body" sz="quarter" idx="20" hasCustomPrompt="1"/>
          </p:nvPr>
        </p:nvSpPr>
        <p:spPr>
          <a:xfrm>
            <a:off x="624415" y="4733273"/>
            <a:ext cx="5146070" cy="612000"/>
          </a:xfrm>
          <a:prstGeom prst="roundRect">
            <a:avLst>
              <a:gd name="adj" fmla="val 8180"/>
            </a:avLst>
          </a:prstGeom>
          <a:solidFill>
            <a:schemeClr val="accent5">
              <a:lumMod val="20000"/>
              <a:lumOff val="80000"/>
            </a:schemeClr>
          </a:solidFill>
          <a:ln>
            <a:noFill/>
          </a:ln>
        </p:spPr>
        <p:txBody>
          <a:bodyPr lIns="108000" tIns="36000" rIns="36000" bIns="36000" anchor="ctr"/>
          <a:lstStyle>
            <a:lvl1pPr marL="0" indent="0" algn="l">
              <a:buNone/>
              <a:defRPr b="1">
                <a:solidFill>
                  <a:schemeClr val="bg1">
                    <a:lumMod val="50000"/>
                  </a:schemeClr>
                </a:solidFill>
              </a:defRPr>
            </a:lvl1pPr>
          </a:lstStyle>
          <a:p>
            <a:pPr lvl="0"/>
            <a:r>
              <a:rPr lang="sv-SE" dirty="0"/>
              <a:t>Område 5</a:t>
            </a:r>
          </a:p>
        </p:txBody>
      </p:sp>
      <p:sp>
        <p:nvSpPr>
          <p:cNvPr id="10" name="Platshållare för text 13"/>
          <p:cNvSpPr>
            <a:spLocks noGrp="1"/>
          </p:cNvSpPr>
          <p:nvPr>
            <p:ph type="body" sz="quarter" idx="19" hasCustomPrompt="1"/>
          </p:nvPr>
        </p:nvSpPr>
        <p:spPr>
          <a:xfrm>
            <a:off x="624415" y="3949211"/>
            <a:ext cx="5146070" cy="612000"/>
          </a:xfrm>
          <a:prstGeom prst="roundRect">
            <a:avLst>
              <a:gd name="adj" fmla="val 8180"/>
            </a:avLst>
          </a:prstGeom>
          <a:solidFill>
            <a:srgbClr val="E1FFF4"/>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4</a:t>
            </a:r>
          </a:p>
        </p:txBody>
      </p:sp>
      <p:sp>
        <p:nvSpPr>
          <p:cNvPr id="8" name="Platshållare för text 13"/>
          <p:cNvSpPr>
            <a:spLocks noGrp="1"/>
          </p:cNvSpPr>
          <p:nvPr>
            <p:ph type="body" sz="quarter" idx="18" hasCustomPrompt="1"/>
          </p:nvPr>
        </p:nvSpPr>
        <p:spPr>
          <a:xfrm>
            <a:off x="624415" y="3165149"/>
            <a:ext cx="5146070" cy="612000"/>
          </a:xfrm>
          <a:prstGeom prst="roundRect">
            <a:avLst>
              <a:gd name="adj" fmla="val 8180"/>
            </a:avLst>
          </a:prstGeom>
          <a:solidFill>
            <a:srgbClr val="E8F7FE"/>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3</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14" name="Platshållare för text 13"/>
          <p:cNvSpPr>
            <a:spLocks noGrp="1"/>
          </p:cNvSpPr>
          <p:nvPr>
            <p:ph type="body" sz="quarter" idx="12" hasCustomPrompt="1"/>
          </p:nvPr>
        </p:nvSpPr>
        <p:spPr>
          <a:xfrm>
            <a:off x="623888" y="1597025"/>
            <a:ext cx="5146597" cy="612000"/>
          </a:xfrm>
          <a:prstGeom prst="roundRect">
            <a:avLst>
              <a:gd name="adj" fmla="val 8180"/>
            </a:avLst>
          </a:prstGeom>
          <a:solidFill>
            <a:schemeClr val="accent1">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1</a:t>
            </a:r>
          </a:p>
        </p:txBody>
      </p:sp>
      <p:sp>
        <p:nvSpPr>
          <p:cNvPr id="15" name="Platshållare för text 13"/>
          <p:cNvSpPr>
            <a:spLocks noGrp="1"/>
          </p:cNvSpPr>
          <p:nvPr>
            <p:ph type="body" sz="quarter" idx="13" hasCustomPrompt="1"/>
          </p:nvPr>
        </p:nvSpPr>
        <p:spPr>
          <a:xfrm>
            <a:off x="624415" y="2381087"/>
            <a:ext cx="5146070" cy="612000"/>
          </a:xfrm>
          <a:prstGeom prst="roundRect">
            <a:avLst>
              <a:gd name="adj" fmla="val 8180"/>
            </a:avLst>
          </a:prstGeom>
          <a:solidFill>
            <a:schemeClr val="accent2">
              <a:lumMod val="20000"/>
              <a:lumOff val="80000"/>
            </a:schemeClr>
          </a:solidFill>
        </p:spPr>
        <p:txBody>
          <a:bodyPr lIns="108000" tIns="36000" rIns="36000" bIns="36000" anchor="ctr"/>
          <a:lstStyle>
            <a:lvl1pPr marL="0" indent="0" algn="l">
              <a:buNone/>
              <a:defRPr b="1">
                <a:solidFill>
                  <a:schemeClr val="bg1">
                    <a:lumMod val="50000"/>
                  </a:schemeClr>
                </a:solidFill>
              </a:defRPr>
            </a:lvl1pPr>
          </a:lstStyle>
          <a:p>
            <a:pPr lvl="0"/>
            <a:r>
              <a:rPr lang="sv-SE" dirty="0"/>
              <a:t>Område 2</a:t>
            </a:r>
          </a:p>
        </p:txBody>
      </p:sp>
      <p:sp>
        <p:nvSpPr>
          <p:cNvPr id="23" name="Platshållare för text 13"/>
          <p:cNvSpPr>
            <a:spLocks noGrp="1"/>
          </p:cNvSpPr>
          <p:nvPr>
            <p:ph type="body" sz="quarter" idx="17" hasCustomPrompt="1"/>
          </p:nvPr>
        </p:nvSpPr>
        <p:spPr>
          <a:xfrm>
            <a:off x="5898262" y="1597024"/>
            <a:ext cx="5669851" cy="4532313"/>
          </a:xfrm>
          <a:prstGeom prst="roundRect">
            <a:avLst>
              <a:gd name="adj" fmla="val 3070"/>
            </a:avLst>
          </a:prstGeom>
          <a:solidFill>
            <a:schemeClr val="accent6">
              <a:lumMod val="20000"/>
              <a:lumOff val="80000"/>
            </a:schemeClr>
          </a:solidFill>
          <a:ln w="19050">
            <a:solidFill>
              <a:schemeClr val="accent6"/>
            </a:solidFill>
          </a:ln>
        </p:spPr>
        <p:txBody>
          <a:bodyPr lIns="108000" tIns="36000" rIns="36000" bIns="36000" anchor="t"/>
          <a:lstStyle>
            <a:lvl1pPr marL="285750" indent="-285750" algn="l">
              <a:buFont typeface="Arial" panose="020B0604020202020204" pitchFamily="34" charset="0"/>
              <a:buChar char="•"/>
              <a:defRPr b="0"/>
            </a:lvl1pPr>
          </a:lstStyle>
          <a:p>
            <a:pPr lvl="0"/>
            <a:r>
              <a:rPr lang="sv-SE" dirty="0"/>
              <a:t>Punktlista</a:t>
            </a:r>
          </a:p>
        </p:txBody>
      </p:sp>
    </p:spTree>
    <p:extLst>
      <p:ext uri="{BB962C8B-B14F-4D97-AF65-F5344CB8AC3E}">
        <p14:creationId xmlns:p14="http://schemas.microsoft.com/office/powerpoint/2010/main" val="14378662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rocess med 3 aktivitet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24392827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4035"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1" name="Platshållare för text 6"/>
          <p:cNvSpPr>
            <a:spLocks noGrp="1"/>
          </p:cNvSpPr>
          <p:nvPr>
            <p:ph type="body" sz="quarter" idx="20" hasCustomPrompt="1"/>
          </p:nvPr>
        </p:nvSpPr>
        <p:spPr>
          <a:xfrm>
            <a:off x="7914257" y="1589088"/>
            <a:ext cx="3675537"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624418" y="1589088"/>
            <a:ext cx="3675537"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4269338" y="1589088"/>
            <a:ext cx="3675537"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624417" y="2447926"/>
            <a:ext cx="3508345" cy="3724275"/>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4261686" y="2447926"/>
            <a:ext cx="3508345" cy="3724275"/>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7914257" y="2447926"/>
            <a:ext cx="3508345" cy="3724275"/>
          </a:xfrm>
        </p:spPr>
        <p:txBody>
          <a:bodyPr/>
          <a:lstStyle>
            <a:lvl1pPr>
              <a:defRPr/>
            </a:lvl1pPr>
          </a:lstStyle>
          <a:p>
            <a:pPr lvl="0"/>
            <a:r>
              <a:rPr lang="sv-SE" dirty="0"/>
              <a:t>Text</a:t>
            </a:r>
          </a:p>
        </p:txBody>
      </p:sp>
    </p:spTree>
    <p:extLst>
      <p:ext uri="{BB962C8B-B14F-4D97-AF65-F5344CB8AC3E}">
        <p14:creationId xmlns:p14="http://schemas.microsoft.com/office/powerpoint/2010/main" val="42302443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rocess med 3 aktiviteter &amp; rubrik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77665764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059"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1" name="Platshållare för text 6"/>
          <p:cNvSpPr>
            <a:spLocks noGrp="1"/>
          </p:cNvSpPr>
          <p:nvPr>
            <p:ph type="body" sz="quarter" idx="20" hasCustomPrompt="1"/>
          </p:nvPr>
        </p:nvSpPr>
        <p:spPr>
          <a:xfrm>
            <a:off x="8473823" y="1589088"/>
            <a:ext cx="3115971"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1910173" y="1589088"/>
            <a:ext cx="3115971"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5191998" y="1589088"/>
            <a:ext cx="3115971"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1917578" y="2447927"/>
            <a:ext cx="2974232" cy="2434792"/>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5189087" y="2447927"/>
            <a:ext cx="2974232" cy="2434792"/>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8481228" y="2447927"/>
            <a:ext cx="2974232" cy="2434792"/>
          </a:xfrm>
        </p:spPr>
        <p:txBody>
          <a:bodyPr/>
          <a:lstStyle>
            <a:lvl1pPr>
              <a:defRPr/>
            </a:lvl1pPr>
          </a:lstStyle>
          <a:p>
            <a:pPr lvl="0"/>
            <a:r>
              <a:rPr lang="sv-SE" dirty="0"/>
              <a:t>Text</a:t>
            </a:r>
          </a:p>
        </p:txBody>
      </p:sp>
      <p:sp>
        <p:nvSpPr>
          <p:cNvPr id="12" name="Platshållare för text 12"/>
          <p:cNvSpPr>
            <a:spLocks noGrp="1"/>
          </p:cNvSpPr>
          <p:nvPr>
            <p:ph type="body" sz="quarter" idx="21" hasCustomPrompt="1"/>
          </p:nvPr>
        </p:nvSpPr>
        <p:spPr>
          <a:xfrm>
            <a:off x="623889" y="2447927"/>
            <a:ext cx="1080624" cy="2434792"/>
          </a:xfrm>
        </p:spPr>
        <p:txBody>
          <a:bodyPr/>
          <a:lstStyle>
            <a:lvl1pPr marL="0" indent="0">
              <a:buNone/>
              <a:defRPr b="1" baseline="0"/>
            </a:lvl1pPr>
          </a:lstStyle>
          <a:p>
            <a:pPr lvl="0"/>
            <a:r>
              <a:rPr lang="sv-SE" dirty="0"/>
              <a:t>Rubrik 1</a:t>
            </a:r>
          </a:p>
        </p:txBody>
      </p:sp>
      <p:sp>
        <p:nvSpPr>
          <p:cNvPr id="19" name="Platshållare för text 12"/>
          <p:cNvSpPr>
            <a:spLocks noGrp="1"/>
          </p:cNvSpPr>
          <p:nvPr>
            <p:ph type="body" sz="quarter" idx="22" hasCustomPrompt="1"/>
          </p:nvPr>
        </p:nvSpPr>
        <p:spPr>
          <a:xfrm>
            <a:off x="1917578" y="5030805"/>
            <a:ext cx="2974232" cy="1098534"/>
          </a:xfrm>
        </p:spPr>
        <p:txBody>
          <a:bodyPr/>
          <a:lstStyle>
            <a:lvl1pPr>
              <a:defRPr/>
            </a:lvl1pPr>
          </a:lstStyle>
          <a:p>
            <a:pPr lvl="0"/>
            <a:r>
              <a:rPr lang="sv-SE" dirty="0"/>
              <a:t>Text</a:t>
            </a:r>
          </a:p>
        </p:txBody>
      </p:sp>
      <p:sp>
        <p:nvSpPr>
          <p:cNvPr id="20" name="Platshållare för text 12"/>
          <p:cNvSpPr>
            <a:spLocks noGrp="1"/>
          </p:cNvSpPr>
          <p:nvPr>
            <p:ph type="body" sz="quarter" idx="23" hasCustomPrompt="1"/>
          </p:nvPr>
        </p:nvSpPr>
        <p:spPr>
          <a:xfrm>
            <a:off x="5189087" y="5030805"/>
            <a:ext cx="2974232" cy="1098534"/>
          </a:xfrm>
        </p:spPr>
        <p:txBody>
          <a:bodyPr/>
          <a:lstStyle>
            <a:lvl1pPr>
              <a:defRPr/>
            </a:lvl1pPr>
          </a:lstStyle>
          <a:p>
            <a:pPr lvl="0"/>
            <a:r>
              <a:rPr lang="sv-SE" dirty="0"/>
              <a:t>Text</a:t>
            </a:r>
          </a:p>
        </p:txBody>
      </p:sp>
      <p:sp>
        <p:nvSpPr>
          <p:cNvPr id="21" name="Platshållare för text 12"/>
          <p:cNvSpPr>
            <a:spLocks noGrp="1"/>
          </p:cNvSpPr>
          <p:nvPr>
            <p:ph type="body" sz="quarter" idx="24" hasCustomPrompt="1"/>
          </p:nvPr>
        </p:nvSpPr>
        <p:spPr>
          <a:xfrm>
            <a:off x="8481228" y="5030805"/>
            <a:ext cx="2974232" cy="1098534"/>
          </a:xfrm>
        </p:spPr>
        <p:txBody>
          <a:bodyPr/>
          <a:lstStyle>
            <a:lvl1pPr>
              <a:defRPr/>
            </a:lvl1pPr>
          </a:lstStyle>
          <a:p>
            <a:pPr lvl="0"/>
            <a:r>
              <a:rPr lang="sv-SE" dirty="0"/>
              <a:t>Text</a:t>
            </a:r>
          </a:p>
        </p:txBody>
      </p:sp>
      <p:sp>
        <p:nvSpPr>
          <p:cNvPr id="22" name="Platshållare för text 12"/>
          <p:cNvSpPr>
            <a:spLocks noGrp="1"/>
          </p:cNvSpPr>
          <p:nvPr>
            <p:ph type="body" sz="quarter" idx="25" hasCustomPrompt="1"/>
          </p:nvPr>
        </p:nvSpPr>
        <p:spPr>
          <a:xfrm>
            <a:off x="623889" y="5030805"/>
            <a:ext cx="1080624" cy="1098534"/>
          </a:xfrm>
        </p:spPr>
        <p:txBody>
          <a:bodyPr/>
          <a:lstStyle>
            <a:lvl1pPr marL="0" indent="0">
              <a:buNone/>
              <a:defRPr b="1"/>
            </a:lvl1pPr>
          </a:lstStyle>
          <a:p>
            <a:pPr lvl="0"/>
            <a:r>
              <a:rPr lang="sv-SE" dirty="0"/>
              <a:t>Rubrik 2</a:t>
            </a:r>
          </a:p>
        </p:txBody>
      </p:sp>
    </p:spTree>
    <p:extLst>
      <p:ext uri="{BB962C8B-B14F-4D97-AF65-F5344CB8AC3E}">
        <p14:creationId xmlns:p14="http://schemas.microsoft.com/office/powerpoint/2010/main" val="73350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rocess med 4 aktiviteter">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36970138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083" name="think-cell Slide" r:id="rId4" imgW="344" imgH="344" progId="TCLayout.ActiveDocument.1">
                  <p:embed/>
                </p:oleObj>
              </mc:Choice>
              <mc:Fallback>
                <p:oleObj name="think-cell Slide" r:id="rId4" imgW="344" imgH="344" progId="TCLayout.ActiveDocument.1">
                  <p:embed/>
                  <p:pic>
                    <p:nvPicPr>
                      <p:cNvPr id="6" name="Objekt 5"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0" name="Platshållare för text 6"/>
          <p:cNvSpPr>
            <a:spLocks noGrp="1"/>
          </p:cNvSpPr>
          <p:nvPr>
            <p:ph type="body" sz="quarter" idx="22" hasCustomPrompt="1"/>
          </p:nvPr>
        </p:nvSpPr>
        <p:spPr>
          <a:xfrm>
            <a:off x="8870400" y="1608175"/>
            <a:ext cx="2712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4</a:t>
            </a:r>
          </a:p>
        </p:txBody>
      </p:sp>
      <p:sp>
        <p:nvSpPr>
          <p:cNvPr id="19" name="Platshållare för text 6"/>
          <p:cNvSpPr>
            <a:spLocks noGrp="1"/>
          </p:cNvSpPr>
          <p:nvPr>
            <p:ph type="body" sz="quarter" idx="21" hasCustomPrompt="1"/>
          </p:nvPr>
        </p:nvSpPr>
        <p:spPr>
          <a:xfrm>
            <a:off x="6121739" y="1608175"/>
            <a:ext cx="2712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624419" y="1608175"/>
            <a:ext cx="2712000"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3373079" y="1608175"/>
            <a:ext cx="2712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624417" y="2447926"/>
            <a:ext cx="2552201" cy="3724275"/>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3373077" y="2447926"/>
            <a:ext cx="2552201" cy="3724275"/>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6121738" y="2447926"/>
            <a:ext cx="2552201" cy="3724275"/>
          </a:xfrm>
        </p:spPr>
        <p:txBody>
          <a:bodyPr/>
          <a:lstStyle>
            <a:lvl1pPr>
              <a:defRPr/>
            </a:lvl1pPr>
          </a:lstStyle>
          <a:p>
            <a:pPr lvl="0"/>
            <a:r>
              <a:rPr lang="sv-SE" dirty="0"/>
              <a:t>Text</a:t>
            </a:r>
          </a:p>
        </p:txBody>
      </p:sp>
      <p:sp>
        <p:nvSpPr>
          <p:cNvPr id="17" name="Platshållare för text 12"/>
          <p:cNvSpPr>
            <a:spLocks noGrp="1"/>
          </p:cNvSpPr>
          <p:nvPr>
            <p:ph type="body" sz="quarter" idx="20" hasCustomPrompt="1"/>
          </p:nvPr>
        </p:nvSpPr>
        <p:spPr>
          <a:xfrm>
            <a:off x="8870400" y="2447926"/>
            <a:ext cx="2552201" cy="3724275"/>
          </a:xfrm>
        </p:spPr>
        <p:txBody>
          <a:bodyPr/>
          <a:lstStyle>
            <a:lvl1pPr>
              <a:defRPr/>
            </a:lvl1pPr>
          </a:lstStyle>
          <a:p>
            <a:pPr lvl="0"/>
            <a:r>
              <a:rPr lang="sv-SE" dirty="0"/>
              <a:t>Text</a:t>
            </a:r>
          </a:p>
        </p:txBody>
      </p:sp>
    </p:spTree>
    <p:extLst>
      <p:ext uri="{BB962C8B-B14F-4D97-AF65-F5344CB8AC3E}">
        <p14:creationId xmlns:p14="http://schemas.microsoft.com/office/powerpoint/2010/main" val="27800688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rocess med 5 aktiviteter">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4278543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107" name="think-cell Slide" r:id="rId4" imgW="344" imgH="344" progId="TCLayout.ActiveDocument.1">
                  <p:embed/>
                </p:oleObj>
              </mc:Choice>
              <mc:Fallback>
                <p:oleObj name="think-cell Slide" r:id="rId4" imgW="344" imgH="344" progId="TCLayout.ActiveDocument.1">
                  <p:embed/>
                  <p:pic>
                    <p:nvPicPr>
                      <p:cNvPr id="5" name="Objekt 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3" name="Platshållare för text 6"/>
          <p:cNvSpPr>
            <a:spLocks noGrp="1"/>
          </p:cNvSpPr>
          <p:nvPr>
            <p:ph type="body" sz="quarter" idx="24" hasCustomPrompt="1"/>
          </p:nvPr>
        </p:nvSpPr>
        <p:spPr>
          <a:xfrm>
            <a:off x="9422400"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5</a:t>
            </a:r>
          </a:p>
        </p:txBody>
      </p:sp>
      <p:sp>
        <p:nvSpPr>
          <p:cNvPr id="19" name="Platshållare för text 6"/>
          <p:cNvSpPr>
            <a:spLocks noGrp="1"/>
          </p:cNvSpPr>
          <p:nvPr>
            <p:ph type="body" sz="quarter" idx="22" hasCustomPrompt="1"/>
          </p:nvPr>
        </p:nvSpPr>
        <p:spPr>
          <a:xfrm>
            <a:off x="5023411"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3</a:t>
            </a:r>
          </a:p>
        </p:txBody>
      </p:sp>
      <p:sp>
        <p:nvSpPr>
          <p:cNvPr id="22" name="Platshållare för text 6"/>
          <p:cNvSpPr>
            <a:spLocks noGrp="1"/>
          </p:cNvSpPr>
          <p:nvPr>
            <p:ph type="body" sz="quarter" idx="23" hasCustomPrompt="1"/>
          </p:nvPr>
        </p:nvSpPr>
        <p:spPr>
          <a:xfrm>
            <a:off x="7222907"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4</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
        <p:nvSpPr>
          <p:cNvPr id="7" name="Platshållare för text 6"/>
          <p:cNvSpPr>
            <a:spLocks noGrp="1"/>
          </p:cNvSpPr>
          <p:nvPr>
            <p:ph type="body" sz="quarter" idx="12" hasCustomPrompt="1"/>
          </p:nvPr>
        </p:nvSpPr>
        <p:spPr>
          <a:xfrm>
            <a:off x="624419" y="1602806"/>
            <a:ext cx="2160000" cy="710753"/>
          </a:xfrm>
          <a:prstGeom prst="homePlate">
            <a:avLst>
              <a:gd name="adj" fmla="val 18774"/>
            </a:avLst>
          </a:prstGeom>
          <a:solidFill>
            <a:schemeClr val="accent1"/>
          </a:solidFill>
        </p:spPr>
        <p:txBody>
          <a:bodyPr lIns="36000" tIns="36000" rIns="36000" bIns="36000" anchor="ctr"/>
          <a:lstStyle>
            <a:lvl1pPr marL="0" indent="0" algn="ctr">
              <a:buNone/>
              <a:defRPr b="1"/>
            </a:lvl1pPr>
          </a:lstStyle>
          <a:p>
            <a:pPr lvl="0"/>
            <a:r>
              <a:rPr lang="sv-SE" dirty="0"/>
              <a:t>Aktivitet 1</a:t>
            </a:r>
          </a:p>
        </p:txBody>
      </p:sp>
      <p:sp>
        <p:nvSpPr>
          <p:cNvPr id="9" name="Platshållare för text 6"/>
          <p:cNvSpPr>
            <a:spLocks noGrp="1"/>
          </p:cNvSpPr>
          <p:nvPr>
            <p:ph type="body" sz="quarter" idx="13" hasCustomPrompt="1"/>
          </p:nvPr>
        </p:nvSpPr>
        <p:spPr>
          <a:xfrm>
            <a:off x="2823915" y="1602806"/>
            <a:ext cx="2160000" cy="710753"/>
          </a:xfrm>
          <a:prstGeom prst="chevron">
            <a:avLst>
              <a:gd name="adj" fmla="val 19138"/>
            </a:avLst>
          </a:prstGeom>
          <a:solidFill>
            <a:schemeClr val="accent1"/>
          </a:solidFill>
        </p:spPr>
        <p:txBody>
          <a:bodyPr lIns="36000" tIns="36000" rIns="36000" bIns="36000" anchor="ctr"/>
          <a:lstStyle>
            <a:lvl1pPr marL="0" indent="0" algn="ctr">
              <a:buNone/>
              <a:defRPr b="1"/>
            </a:lvl1pPr>
          </a:lstStyle>
          <a:p>
            <a:pPr lvl="0"/>
            <a:r>
              <a:rPr lang="sv-SE" dirty="0"/>
              <a:t>Aktivitet 2</a:t>
            </a:r>
          </a:p>
        </p:txBody>
      </p:sp>
      <p:sp>
        <p:nvSpPr>
          <p:cNvPr id="13" name="Platshållare för text 12"/>
          <p:cNvSpPr>
            <a:spLocks noGrp="1"/>
          </p:cNvSpPr>
          <p:nvPr>
            <p:ph type="body" sz="quarter" idx="17" hasCustomPrompt="1"/>
          </p:nvPr>
        </p:nvSpPr>
        <p:spPr>
          <a:xfrm>
            <a:off x="624417" y="2447926"/>
            <a:ext cx="1979083" cy="3724275"/>
          </a:xfrm>
        </p:spPr>
        <p:txBody>
          <a:bodyPr/>
          <a:lstStyle>
            <a:lvl1pPr>
              <a:defRPr/>
            </a:lvl1pPr>
          </a:lstStyle>
          <a:p>
            <a:pPr lvl="0"/>
            <a:r>
              <a:rPr lang="sv-SE" dirty="0"/>
              <a:t>Text</a:t>
            </a:r>
          </a:p>
        </p:txBody>
      </p:sp>
      <p:sp>
        <p:nvSpPr>
          <p:cNvPr id="15" name="Platshållare för text 12"/>
          <p:cNvSpPr>
            <a:spLocks noGrp="1"/>
          </p:cNvSpPr>
          <p:nvPr>
            <p:ph type="body" sz="quarter" idx="18" hasCustomPrompt="1"/>
          </p:nvPr>
        </p:nvSpPr>
        <p:spPr>
          <a:xfrm>
            <a:off x="2823915" y="2447926"/>
            <a:ext cx="1979083" cy="3724275"/>
          </a:xfrm>
        </p:spPr>
        <p:txBody>
          <a:bodyPr/>
          <a:lstStyle>
            <a:lvl1pPr>
              <a:defRPr/>
            </a:lvl1pPr>
          </a:lstStyle>
          <a:p>
            <a:pPr lvl="0"/>
            <a:r>
              <a:rPr lang="sv-SE" dirty="0"/>
              <a:t>Text</a:t>
            </a:r>
          </a:p>
        </p:txBody>
      </p:sp>
      <p:sp>
        <p:nvSpPr>
          <p:cNvPr id="16" name="Platshållare för text 12"/>
          <p:cNvSpPr>
            <a:spLocks noGrp="1"/>
          </p:cNvSpPr>
          <p:nvPr>
            <p:ph type="body" sz="quarter" idx="19" hasCustomPrompt="1"/>
          </p:nvPr>
        </p:nvSpPr>
        <p:spPr>
          <a:xfrm>
            <a:off x="5023411" y="2447926"/>
            <a:ext cx="1979083" cy="3724275"/>
          </a:xfrm>
        </p:spPr>
        <p:txBody>
          <a:bodyPr/>
          <a:lstStyle>
            <a:lvl1pPr>
              <a:defRPr/>
            </a:lvl1pPr>
          </a:lstStyle>
          <a:p>
            <a:pPr lvl="0"/>
            <a:r>
              <a:rPr lang="sv-SE" dirty="0"/>
              <a:t>Text</a:t>
            </a:r>
          </a:p>
        </p:txBody>
      </p:sp>
      <p:sp>
        <p:nvSpPr>
          <p:cNvPr id="17" name="Platshållare för text 12"/>
          <p:cNvSpPr>
            <a:spLocks noGrp="1"/>
          </p:cNvSpPr>
          <p:nvPr>
            <p:ph type="body" sz="quarter" idx="20" hasCustomPrompt="1"/>
          </p:nvPr>
        </p:nvSpPr>
        <p:spPr>
          <a:xfrm>
            <a:off x="7222907" y="2447926"/>
            <a:ext cx="1979083" cy="3724275"/>
          </a:xfrm>
        </p:spPr>
        <p:txBody>
          <a:bodyPr/>
          <a:lstStyle>
            <a:lvl1pPr>
              <a:defRPr/>
            </a:lvl1pPr>
          </a:lstStyle>
          <a:p>
            <a:pPr lvl="0"/>
            <a:r>
              <a:rPr lang="sv-SE" dirty="0"/>
              <a:t>Text</a:t>
            </a:r>
          </a:p>
        </p:txBody>
      </p:sp>
      <p:sp>
        <p:nvSpPr>
          <p:cNvPr id="18" name="Platshållare för text 12"/>
          <p:cNvSpPr>
            <a:spLocks noGrp="1"/>
          </p:cNvSpPr>
          <p:nvPr>
            <p:ph type="body" sz="quarter" idx="21" hasCustomPrompt="1"/>
          </p:nvPr>
        </p:nvSpPr>
        <p:spPr>
          <a:xfrm>
            <a:off x="9422400" y="2447926"/>
            <a:ext cx="1979083" cy="3724275"/>
          </a:xfrm>
        </p:spPr>
        <p:txBody>
          <a:bodyPr/>
          <a:lstStyle>
            <a:lvl1pPr>
              <a:defRPr/>
            </a:lvl1pPr>
          </a:lstStyle>
          <a:p>
            <a:pPr lvl="0"/>
            <a:r>
              <a:rPr lang="sv-SE" dirty="0"/>
              <a:t>Text</a:t>
            </a:r>
          </a:p>
        </p:txBody>
      </p:sp>
    </p:spTree>
    <p:extLst>
      <p:ext uri="{BB962C8B-B14F-4D97-AF65-F5344CB8AC3E}">
        <p14:creationId xmlns:p14="http://schemas.microsoft.com/office/powerpoint/2010/main" val="17666860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Rekommendation till en mottaga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06644893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131" name="think-cell Slide" r:id="rId4" imgW="344" imgH="344" progId="TCLayout.ActiveDocument.1">
                  <p:embed/>
                </p:oleObj>
              </mc:Choice>
              <mc:Fallback>
                <p:oleObj name="think-cell Slide" r:id="rId4" imgW="344" imgH="344"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3" name="Platshållare för text 13"/>
          <p:cNvSpPr>
            <a:spLocks noGrp="1"/>
          </p:cNvSpPr>
          <p:nvPr>
            <p:ph type="body" sz="quarter" idx="23" hasCustomPrompt="1"/>
          </p:nvPr>
        </p:nvSpPr>
        <p:spPr>
          <a:xfrm>
            <a:off x="947584" y="1600200"/>
            <a:ext cx="10620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Mottagare</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624417" y="2068200"/>
            <a:ext cx="10943168" cy="4057964"/>
          </a:xfrm>
        </p:spPr>
        <p:txBody>
          <a:bodyPr vert="horz" lIns="72000" tIns="72000" rIns="72000" bIns="0" rtlCol="0">
            <a:normAutofit/>
          </a:bodyPr>
          <a:lstStyle>
            <a:lvl1pPr marL="342900" indent="-342900">
              <a:buClr>
                <a:schemeClr val="accent1"/>
              </a:buClr>
              <a:buFont typeface="Wingdings 3" panose="05040102010807070707" pitchFamily="18" charset="2"/>
              <a:buChar char="u"/>
              <a:defRPr lang="sv-SE" smtClean="0"/>
            </a:lvl1pPr>
            <a:lvl2pPr marL="706438" indent="-346075">
              <a:buFont typeface="Arial" panose="020B0604020202020204" pitchFamily="34" charset="0"/>
              <a:buChar char="•"/>
              <a:defRPr lang="sv-SE" smtClean="0"/>
            </a:lvl2pPr>
            <a:lvl3pPr marL="1081088" indent="-360363">
              <a:buFont typeface="Arial" panose="020B0604020202020204" pitchFamily="34" charset="0"/>
              <a:buChar char="•"/>
              <a:defRPr lang="sv-SE" smtClean="0"/>
            </a:lvl3pPr>
            <a:lvl4pPr marL="1454150" indent="-360363">
              <a:buFont typeface="Arial" panose="020B0604020202020204" pitchFamily="34" charset="0"/>
              <a:buChar char="•"/>
              <a:defRPr lang="sv-SE" smtClean="0"/>
            </a:lvl4pPr>
            <a:lvl5pPr marL="1801813" indent="-347663">
              <a:buFont typeface="Arial" panose="020B0604020202020204" pitchFamily="34" charset="0"/>
              <a:buChar char="•"/>
              <a:defRPr lang="sv-SE"/>
            </a:lvl5pPr>
          </a:lstStyle>
          <a:p>
            <a:pPr lvl="0"/>
            <a:r>
              <a:rPr lang="sv-SE" dirty="0"/>
              <a:t>Klicka här för att ändra format på bakgrundstexten</a:t>
            </a:r>
          </a:p>
          <a:p>
            <a:pPr lvl="1"/>
            <a:r>
              <a:rPr lang="sv-SE" dirty="0"/>
              <a:t>Nivå två</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0" name="Platshållare för text 9"/>
          <p:cNvSpPr>
            <a:spLocks noGrp="1"/>
          </p:cNvSpPr>
          <p:nvPr>
            <p:ph type="body" sz="quarter" idx="18" hasCustomPrompt="1"/>
          </p:nvPr>
        </p:nvSpPr>
        <p:spPr>
          <a:xfrm>
            <a:off x="609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Tree>
    <p:extLst>
      <p:ext uri="{BB962C8B-B14F-4D97-AF65-F5344CB8AC3E}">
        <p14:creationId xmlns:p14="http://schemas.microsoft.com/office/powerpoint/2010/main" val="4029191281"/>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Rekommendation till två mottagare 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72811048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9155" name="think-cell Slide" r:id="rId4" imgW="344" imgH="344" progId="TCLayout.ActiveDocument.1">
                  <p:embed/>
                </p:oleObj>
              </mc:Choice>
              <mc:Fallback>
                <p:oleObj name="think-cell Slide" r:id="rId4" imgW="344" imgH="344"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3" name="Platshållare för text 13"/>
          <p:cNvSpPr>
            <a:spLocks noGrp="1"/>
          </p:cNvSpPr>
          <p:nvPr>
            <p:ph type="body" sz="quarter" idx="28" hasCustomPrompt="1"/>
          </p:nvPr>
        </p:nvSpPr>
        <p:spPr>
          <a:xfrm>
            <a:off x="6527584" y="1600200"/>
            <a:ext cx="5040000" cy="468000"/>
          </a:xfrm>
          <a:prstGeom prst="roundRect">
            <a:avLst>
              <a:gd name="adj" fmla="val 11849"/>
            </a:avLst>
          </a:prstGeom>
          <a:solidFill>
            <a:schemeClr val="bg1">
              <a:lumMod val="85000"/>
            </a:schemeClr>
          </a:solidFill>
        </p:spPr>
        <p:txBody>
          <a:bodyPr lIns="252000" tIns="72000" rIns="72000" bIns="72000" anchor="ctr">
            <a:noAutofit/>
          </a:bodyPr>
          <a:lstStyle>
            <a:lvl1pPr marL="0" indent="0" algn="l">
              <a:buNone/>
              <a:defRPr sz="1800" b="1">
                <a:solidFill>
                  <a:schemeClr val="tx1">
                    <a:lumMod val="50000"/>
                    <a:lumOff val="50000"/>
                  </a:schemeClr>
                </a:solidFill>
              </a:defRPr>
            </a:lvl1pPr>
          </a:lstStyle>
          <a:p>
            <a:pPr lvl="0"/>
            <a:r>
              <a:rPr lang="sv-SE" dirty="0"/>
              <a:t>Mottagare 2</a:t>
            </a:r>
          </a:p>
        </p:txBody>
      </p:sp>
      <p:sp>
        <p:nvSpPr>
          <p:cNvPr id="22" name="Platshållare för text 13"/>
          <p:cNvSpPr>
            <a:spLocks noGrp="1"/>
          </p:cNvSpPr>
          <p:nvPr>
            <p:ph type="body" sz="quarter" idx="27" hasCustomPrompt="1"/>
          </p:nvPr>
        </p:nvSpPr>
        <p:spPr>
          <a:xfrm>
            <a:off x="926599" y="1600200"/>
            <a:ext cx="5040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Mottagare 1</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624417" y="2068200"/>
            <a:ext cx="10943168" cy="4057964"/>
          </a:xfrm>
        </p:spPr>
        <p:txBody>
          <a:bodyPr vert="horz" lIns="72000" tIns="72000" rIns="72000" bIns="0" rtlCol="0">
            <a:normAutofit/>
          </a:bodyPr>
          <a:lstStyle>
            <a:lvl1pPr marL="342900" indent="-342900">
              <a:buClr>
                <a:schemeClr val="accent1"/>
              </a:buClr>
              <a:buFont typeface="Wingdings 3" panose="05040102010807070707" pitchFamily="18" charset="2"/>
              <a:buChar char="u"/>
              <a:defRPr lang="sv-SE" smtClean="0"/>
            </a:lvl1pPr>
            <a:lvl2pPr marL="706438" indent="-346075">
              <a:buFont typeface="Arial" panose="020B0604020202020204" pitchFamily="34" charset="0"/>
              <a:buChar char="•"/>
              <a:defRPr lang="sv-SE" smtClean="0"/>
            </a:lvl2pPr>
            <a:lvl3pPr marL="1081088" indent="-360363">
              <a:buFont typeface="Arial" panose="020B0604020202020204" pitchFamily="34" charset="0"/>
              <a:buChar char="•"/>
              <a:defRPr lang="sv-SE" smtClean="0"/>
            </a:lvl3pPr>
            <a:lvl4pPr marL="1454150" indent="-360363">
              <a:buFont typeface="Arial" panose="020B0604020202020204" pitchFamily="34" charset="0"/>
              <a:buChar char="•"/>
              <a:defRPr lang="sv-SE" smtClean="0"/>
            </a:lvl4pPr>
            <a:lvl5pPr marL="1801813" indent="-347663">
              <a:buFont typeface="Arial" panose="020B0604020202020204" pitchFamily="34" charset="0"/>
              <a:buChar char="•"/>
              <a:defRPr lang="sv-SE"/>
            </a:lvl5pPr>
          </a:lstStyle>
          <a:p>
            <a:pPr lvl="0"/>
            <a:r>
              <a:rPr lang="sv-SE" dirty="0"/>
              <a:t>Klicka här för att ändra format på bakgrundstexten</a:t>
            </a:r>
          </a:p>
          <a:p>
            <a:pPr lvl="1"/>
            <a:r>
              <a:rPr lang="sv-SE" dirty="0"/>
              <a:t>Nivå två</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18" name="Platshållare för text 9"/>
          <p:cNvSpPr>
            <a:spLocks noGrp="1"/>
          </p:cNvSpPr>
          <p:nvPr>
            <p:ph type="body" sz="quarter" idx="23" hasCustomPrompt="1"/>
          </p:nvPr>
        </p:nvSpPr>
        <p:spPr>
          <a:xfrm>
            <a:off x="609600"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lvl1pPr>
          </a:lstStyle>
          <a:p>
            <a:pPr lvl="0"/>
            <a:r>
              <a:rPr lang="sv-SE" dirty="0"/>
              <a:t> </a:t>
            </a:r>
          </a:p>
        </p:txBody>
      </p:sp>
      <p:sp>
        <p:nvSpPr>
          <p:cNvPr id="20" name="Platshållare för text 9"/>
          <p:cNvSpPr>
            <a:spLocks noGrp="1"/>
          </p:cNvSpPr>
          <p:nvPr>
            <p:ph type="body" sz="quarter" idx="25" hasCustomPrompt="1"/>
          </p:nvPr>
        </p:nvSpPr>
        <p:spPr>
          <a:xfrm>
            <a:off x="6210585" y="1600200"/>
            <a:ext cx="468000" cy="468000"/>
          </a:xfrm>
          <a:prstGeom prst="ellipse">
            <a:avLst/>
          </a:prstGeom>
          <a:solidFill>
            <a:schemeClr val="bg1">
              <a:lumMod val="85000"/>
            </a:schemeClr>
          </a:solidFill>
          <a:ln w="19050">
            <a:solidFill>
              <a:schemeClr val="bg1"/>
            </a:solidFill>
          </a:ln>
        </p:spPr>
        <p:txBody>
          <a:bodyPr anchor="ctr">
            <a:noAutofit/>
          </a:bodyPr>
          <a:lstStyle>
            <a:lvl1pPr marL="0" indent="0" algn="ctr">
              <a:buNone/>
              <a:defRPr sz="1800" b="1">
                <a:solidFill>
                  <a:schemeClr val="tx1">
                    <a:lumMod val="50000"/>
                    <a:lumOff val="50000"/>
                  </a:schemeClr>
                </a:solidFill>
              </a:defRPr>
            </a:lvl1pPr>
          </a:lstStyle>
          <a:p>
            <a:pPr lvl="0"/>
            <a:r>
              <a:rPr lang="sv-SE" dirty="0"/>
              <a:t> </a:t>
            </a:r>
          </a:p>
        </p:txBody>
      </p:sp>
    </p:spTree>
    <p:extLst>
      <p:ext uri="{BB962C8B-B14F-4D97-AF65-F5344CB8AC3E}">
        <p14:creationId xmlns:p14="http://schemas.microsoft.com/office/powerpoint/2010/main" val="3863642538"/>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Rekommendation till två mottagare 2">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27308135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0179" name="think-cell Slide" r:id="rId4" imgW="344" imgH="344" progId="TCLayout.ActiveDocument.1">
                  <p:embed/>
                </p:oleObj>
              </mc:Choice>
              <mc:Fallback>
                <p:oleObj name="think-cell Slide" r:id="rId4" imgW="344" imgH="344"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1" name="Platshållare för text 13"/>
          <p:cNvSpPr>
            <a:spLocks noGrp="1"/>
          </p:cNvSpPr>
          <p:nvPr>
            <p:ph type="body" sz="quarter" idx="26" hasCustomPrompt="1"/>
          </p:nvPr>
        </p:nvSpPr>
        <p:spPr>
          <a:xfrm>
            <a:off x="6532877" y="1600200"/>
            <a:ext cx="5040000" cy="468000"/>
          </a:xfrm>
          <a:prstGeom prst="roundRect">
            <a:avLst>
              <a:gd name="adj" fmla="val 11849"/>
            </a:avLst>
          </a:prstGeom>
          <a:solidFill>
            <a:schemeClr val="accent1"/>
          </a:solidFill>
        </p:spPr>
        <p:txBody>
          <a:bodyPr lIns="252000" tIns="72000" rIns="72000" bIns="72000" anchor="ctr">
            <a:noAutofit/>
          </a:bodyPr>
          <a:lstStyle>
            <a:lvl1pPr marL="0" indent="0" algn="l">
              <a:buNone/>
              <a:defRPr sz="1800" b="1"/>
            </a:lvl1pPr>
          </a:lstStyle>
          <a:p>
            <a:pPr lvl="0"/>
            <a:r>
              <a:rPr lang="sv-SE" dirty="0"/>
              <a:t>Mottagare 2</a:t>
            </a:r>
          </a:p>
        </p:txBody>
      </p:sp>
      <p:sp>
        <p:nvSpPr>
          <p:cNvPr id="12" name="Platshållare för text 13"/>
          <p:cNvSpPr>
            <a:spLocks noGrp="1"/>
          </p:cNvSpPr>
          <p:nvPr>
            <p:ph type="body" sz="quarter" idx="27" hasCustomPrompt="1"/>
          </p:nvPr>
        </p:nvSpPr>
        <p:spPr>
          <a:xfrm>
            <a:off x="931892" y="1600200"/>
            <a:ext cx="5040000" cy="468000"/>
          </a:xfrm>
          <a:prstGeom prst="roundRect">
            <a:avLst>
              <a:gd name="adj" fmla="val 11849"/>
            </a:avLst>
          </a:prstGeom>
          <a:solidFill>
            <a:schemeClr val="bg1">
              <a:lumMod val="85000"/>
            </a:schemeClr>
          </a:solidFill>
        </p:spPr>
        <p:txBody>
          <a:bodyPr lIns="252000" tIns="72000" rIns="72000" bIns="72000" anchor="ctr">
            <a:noAutofit/>
          </a:bodyPr>
          <a:lstStyle>
            <a:lvl1pPr marL="0" indent="0" algn="l">
              <a:buNone/>
              <a:defRPr sz="1800" b="1" baseline="0">
                <a:solidFill>
                  <a:schemeClr val="tx1">
                    <a:lumMod val="50000"/>
                    <a:lumOff val="50000"/>
                  </a:schemeClr>
                </a:solidFill>
              </a:defRPr>
            </a:lvl1pPr>
          </a:lstStyle>
          <a:p>
            <a:pPr lvl="0"/>
            <a:r>
              <a:rPr lang="sv-SE" dirty="0"/>
              <a:t>Mottagare 1</a:t>
            </a:r>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624417" y="2068200"/>
            <a:ext cx="10943168" cy="4057964"/>
          </a:xfrm>
        </p:spPr>
        <p:txBody>
          <a:bodyPr vert="horz" lIns="72000" tIns="72000" rIns="72000" bIns="0" rtlCol="0">
            <a:normAutofit/>
          </a:bodyPr>
          <a:lstStyle>
            <a:lvl1pPr marL="342900" indent="-342900">
              <a:buClr>
                <a:schemeClr val="accent1"/>
              </a:buClr>
              <a:buFont typeface="Wingdings 3" panose="05040102010807070707" pitchFamily="18" charset="2"/>
              <a:buChar char="u"/>
              <a:defRPr lang="sv-SE" smtClean="0"/>
            </a:lvl1pPr>
            <a:lvl2pPr marL="706438" indent="-346075">
              <a:buFont typeface="Arial" panose="020B0604020202020204" pitchFamily="34" charset="0"/>
              <a:buChar char="•"/>
              <a:defRPr lang="sv-SE" smtClean="0"/>
            </a:lvl2pPr>
            <a:lvl3pPr marL="1081088" indent="-360363">
              <a:buFont typeface="Arial" panose="020B0604020202020204" pitchFamily="34" charset="0"/>
              <a:buChar char="•"/>
              <a:defRPr lang="sv-SE" smtClean="0"/>
            </a:lvl3pPr>
            <a:lvl4pPr marL="1454150" indent="-360363">
              <a:buFont typeface="Arial" panose="020B0604020202020204" pitchFamily="34" charset="0"/>
              <a:buChar char="•"/>
              <a:defRPr lang="sv-SE" smtClean="0"/>
            </a:lvl4pPr>
            <a:lvl5pPr marL="1801813" indent="-347663">
              <a:buFont typeface="Arial" panose="020B0604020202020204" pitchFamily="34" charset="0"/>
              <a:buChar char="•"/>
              <a:defRPr lang="sv-SE"/>
            </a:lvl5pPr>
          </a:lstStyle>
          <a:p>
            <a:pPr lvl="0"/>
            <a:r>
              <a:rPr lang="sv-SE" dirty="0"/>
              <a:t>Klicka här för att ändra format på bakgrundstexten</a:t>
            </a:r>
          </a:p>
          <a:p>
            <a:pPr lvl="1"/>
            <a:r>
              <a:rPr lang="sv-SE" dirty="0"/>
              <a:t>Nivå två</a:t>
            </a:r>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
        <p:nvSpPr>
          <p:cNvPr id="20" name="Platshållare för text 9"/>
          <p:cNvSpPr>
            <a:spLocks noGrp="1"/>
          </p:cNvSpPr>
          <p:nvPr>
            <p:ph type="body" sz="quarter" idx="25" hasCustomPrompt="1"/>
          </p:nvPr>
        </p:nvSpPr>
        <p:spPr>
          <a:xfrm>
            <a:off x="6210585" y="1600200"/>
            <a:ext cx="468000" cy="468000"/>
          </a:xfrm>
          <a:prstGeom prst="ellipse">
            <a:avLst/>
          </a:prstGeom>
          <a:solidFill>
            <a:schemeClr val="accent1"/>
          </a:solidFill>
          <a:ln w="19050">
            <a:solidFill>
              <a:schemeClr val="bg1"/>
            </a:solidFill>
          </a:ln>
        </p:spPr>
        <p:txBody>
          <a:bodyPr anchor="ctr">
            <a:noAutofit/>
          </a:bodyPr>
          <a:lstStyle>
            <a:lvl1pPr marL="0" indent="0" algn="ctr">
              <a:buNone/>
              <a:defRPr sz="1800" b="1">
                <a:solidFill>
                  <a:schemeClr val="tx1"/>
                </a:solidFill>
              </a:defRPr>
            </a:lvl1pPr>
          </a:lstStyle>
          <a:p>
            <a:pPr lvl="0"/>
            <a:r>
              <a:rPr lang="sv-SE" dirty="0"/>
              <a:t> </a:t>
            </a:r>
          </a:p>
        </p:txBody>
      </p:sp>
      <p:sp>
        <p:nvSpPr>
          <p:cNvPr id="13" name="Platshållare för text 9"/>
          <p:cNvSpPr>
            <a:spLocks noGrp="1"/>
          </p:cNvSpPr>
          <p:nvPr>
            <p:ph type="body" sz="quarter" idx="28" hasCustomPrompt="1"/>
          </p:nvPr>
        </p:nvSpPr>
        <p:spPr>
          <a:xfrm>
            <a:off x="619125" y="1600200"/>
            <a:ext cx="468000" cy="468000"/>
          </a:xfrm>
          <a:prstGeom prst="ellipse">
            <a:avLst/>
          </a:prstGeom>
          <a:solidFill>
            <a:schemeClr val="bg1">
              <a:lumMod val="85000"/>
            </a:schemeClr>
          </a:solidFill>
          <a:ln w="19050">
            <a:solidFill>
              <a:schemeClr val="bg1"/>
            </a:solidFill>
          </a:ln>
        </p:spPr>
        <p:txBody>
          <a:bodyPr anchor="ctr">
            <a:noAutofit/>
          </a:bodyPr>
          <a:lstStyle>
            <a:lvl1pPr marL="0" indent="0" algn="ctr">
              <a:buNone/>
              <a:defRPr sz="1800" b="1">
                <a:solidFill>
                  <a:schemeClr val="tx1"/>
                </a:solidFill>
              </a:defRPr>
            </a:lvl1pPr>
          </a:lstStyle>
          <a:p>
            <a:pPr lvl="0"/>
            <a:r>
              <a:rPr lang="sv-SE" dirty="0"/>
              <a:t> </a:t>
            </a:r>
          </a:p>
        </p:txBody>
      </p:sp>
    </p:spTree>
    <p:extLst>
      <p:ext uri="{BB962C8B-B14F-4D97-AF65-F5344CB8AC3E}">
        <p14:creationId xmlns:p14="http://schemas.microsoft.com/office/powerpoint/2010/main" val="3467836033"/>
      </p:ext>
    </p:extLst>
  </p:cSld>
  <p:clrMapOvr>
    <a:masterClrMapping/>
  </p:clrMapOvr>
  <p:extLst>
    <p:ext uri="{DCECCB84-F9BA-43D5-87BE-67443E8EF086}">
      <p15:sldGuideLst xmlns:p15="http://schemas.microsoft.com/office/powerpoint/2012/main">
        <p15:guide id="1" pos="393">
          <p15:clr>
            <a:srgbClr val="FBAE40"/>
          </p15:clr>
        </p15:guide>
        <p15:guide id="2" pos="7287">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om sida med rubrik">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609910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3" name="think-cell Slide" r:id="rId4" imgW="470" imgH="469" progId="TCLayout.ActiveDocument.1">
                  <p:embed/>
                </p:oleObj>
              </mc:Choice>
              <mc:Fallback>
                <p:oleObj name="think-cell Slide" r:id="rId4" imgW="470" imgH="469"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datum 4"/>
          <p:cNvSpPr>
            <a:spLocks noGrp="1"/>
          </p:cNvSpPr>
          <p:nvPr>
            <p:ph type="dt" sz="half" idx="10"/>
          </p:nvPr>
        </p:nvSpPr>
        <p:spPr/>
        <p:txBody>
          <a:bodyPr/>
          <a:lstStyle/>
          <a:p>
            <a:endParaRPr lang="sv-SE"/>
          </a:p>
        </p:txBody>
      </p:sp>
      <p:sp>
        <p:nvSpPr>
          <p:cNvPr id="7" name="Platshållare för bildnummer 6"/>
          <p:cNvSpPr>
            <a:spLocks noGrp="1"/>
          </p:cNvSpPr>
          <p:nvPr>
            <p:ph type="sldNum" sz="quarter" idx="12"/>
          </p:nvPr>
        </p:nvSpPr>
        <p:spPr/>
        <p:txBody>
          <a:bodyPr/>
          <a:lstStyle/>
          <a:p>
            <a:fld id="{718115D8-D0E0-4989-937C-BB7C2E4D5FD0}" type="slidenum">
              <a:rPr lang="sv-SE" smtClean="0"/>
              <a:pPr/>
              <a:t>‹#›</a:t>
            </a:fld>
            <a:endParaRPr lang="sv-SE"/>
          </a:p>
        </p:txBody>
      </p:sp>
    </p:spTree>
    <p:extLst>
      <p:ext uri="{BB962C8B-B14F-4D97-AF65-F5344CB8AC3E}">
        <p14:creationId xmlns:p14="http://schemas.microsoft.com/office/powerpoint/2010/main" val="8190767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Helt tom sida">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bildnummer 3"/>
          <p:cNvSpPr>
            <a:spLocks noGrp="1"/>
          </p:cNvSpPr>
          <p:nvPr>
            <p:ph type="sldNum" sz="quarter" idx="11"/>
          </p:nvPr>
        </p:nvSpPr>
        <p:spPr/>
        <p:txBody>
          <a:bodyPr/>
          <a:lstStyle/>
          <a:p>
            <a:fld id="{718115D8-D0E0-4989-937C-BB7C2E4D5FD0}" type="slidenum">
              <a:rPr lang="sv-SE" smtClean="0"/>
              <a:pPr/>
              <a:t>‹#›</a:t>
            </a:fld>
            <a:endParaRPr lang="sv-SE" dirty="0"/>
          </a:p>
        </p:txBody>
      </p:sp>
    </p:spTree>
    <p:extLst>
      <p:ext uri="{BB962C8B-B14F-4D97-AF65-F5344CB8AC3E}">
        <p14:creationId xmlns:p14="http://schemas.microsoft.com/office/powerpoint/2010/main" val="17363422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vslutningssida med kontaktinfo till vårdanaly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227" name="think-cell Slide" r:id="rId5" imgW="270" imgH="270" progId="TCLayout.ActiveDocument.1">
                  <p:embed/>
                </p:oleObj>
              </mc:Choice>
              <mc:Fallback>
                <p:oleObj name="think-cell Slide" r:id="rId5" imgW="270" imgH="270" progId="TCLayout.ActiveDocument.1">
                  <p:embed/>
                  <p:pic>
                    <p:nvPicPr>
                      <p:cNvPr id="5" name="Objekt 4"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ktangel 3"/>
          <p:cNvSpPr/>
          <p:nvPr userDrawn="1">
            <p:custDataLst>
              <p:tags r:id="rId3"/>
            </p:custDataLst>
          </p:nvPr>
        </p:nvSpPr>
        <p:spPr>
          <a:xfrm>
            <a:off x="-128586" y="0"/>
            <a:ext cx="123205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7" name="Group 6">
            <a:extLst>
              <a:ext uri="{FF2B5EF4-FFF2-40B4-BE49-F238E27FC236}">
                <a16:creationId xmlns:a16="http://schemas.microsoft.com/office/drawing/2014/main" id="{9A0DEC4C-D97C-4436-8E85-A80018985FFF}"/>
              </a:ext>
              <a:ext uri="{C183D7F6-B498-43B3-948B-1728B52AA6E4}">
                <adec:decorative xmlns:adec="http://schemas.microsoft.com/office/drawing/2017/decorative" xmlns="" val="1"/>
              </a:ext>
            </a:extLst>
          </p:cNvPr>
          <p:cNvGrpSpPr/>
          <p:nvPr userDrawn="1"/>
        </p:nvGrpSpPr>
        <p:grpSpPr>
          <a:xfrm>
            <a:off x="624417" y="2828027"/>
            <a:ext cx="5170961" cy="3822700"/>
            <a:chOff x="624417" y="2828027"/>
            <a:chExt cx="5170961" cy="3822700"/>
          </a:xfrm>
        </p:grpSpPr>
        <p:sp>
          <p:nvSpPr>
            <p:cNvPr id="85" name="Freeform 28">
              <a:extLst>
                <a:ext uri="{FF2B5EF4-FFF2-40B4-BE49-F238E27FC236}">
                  <a16:creationId xmlns:a16="http://schemas.microsoft.com/office/drawing/2014/main" id="{9EBBB55D-CD96-47A4-80DB-91EF39A32F73}"/>
                </a:ext>
              </a:extLst>
            </p:cNvPr>
            <p:cNvSpPr>
              <a:spLocks/>
            </p:cNvSpPr>
            <p:nvPr userDrawn="1"/>
          </p:nvSpPr>
          <p:spPr bwMode="auto">
            <a:xfrm>
              <a:off x="3213607" y="33852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29">
              <a:extLst>
                <a:ext uri="{FF2B5EF4-FFF2-40B4-BE49-F238E27FC236}">
                  <a16:creationId xmlns:a16="http://schemas.microsoft.com/office/drawing/2014/main" id="{846F0202-B2FA-4FEB-9BC0-E464360F5453}"/>
                </a:ext>
              </a:extLst>
            </p:cNvPr>
            <p:cNvSpPr>
              <a:spLocks/>
            </p:cNvSpPr>
            <p:nvPr userDrawn="1"/>
          </p:nvSpPr>
          <p:spPr bwMode="auto">
            <a:xfrm>
              <a:off x="3723700" y="33852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0">
              <a:extLst>
                <a:ext uri="{FF2B5EF4-FFF2-40B4-BE49-F238E27FC236}">
                  <a16:creationId xmlns:a16="http://schemas.microsoft.com/office/drawing/2014/main" id="{CF2AEC28-5694-4805-9D22-E589776C62AF}"/>
                </a:ext>
              </a:extLst>
            </p:cNvPr>
            <p:cNvSpPr>
              <a:spLocks/>
            </p:cNvSpPr>
            <p:nvPr userDrawn="1"/>
          </p:nvSpPr>
          <p:spPr bwMode="auto">
            <a:xfrm>
              <a:off x="3213607" y="39313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31">
              <a:extLst>
                <a:ext uri="{FF2B5EF4-FFF2-40B4-BE49-F238E27FC236}">
                  <a16:creationId xmlns:a16="http://schemas.microsoft.com/office/drawing/2014/main" id="{CFC08C7C-68E0-4688-88A4-2AC8A29C0376}"/>
                </a:ext>
              </a:extLst>
            </p:cNvPr>
            <p:cNvSpPr>
              <a:spLocks/>
            </p:cNvSpPr>
            <p:nvPr userDrawn="1"/>
          </p:nvSpPr>
          <p:spPr bwMode="auto">
            <a:xfrm>
              <a:off x="3206604" y="31106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32">
              <a:extLst>
                <a:ext uri="{FF2B5EF4-FFF2-40B4-BE49-F238E27FC236}">
                  <a16:creationId xmlns:a16="http://schemas.microsoft.com/office/drawing/2014/main" id="{4573787C-556F-41A4-B4B8-C2CE30814274}"/>
                </a:ext>
              </a:extLst>
            </p:cNvPr>
            <p:cNvSpPr>
              <a:spLocks/>
            </p:cNvSpPr>
            <p:nvPr userDrawn="1"/>
          </p:nvSpPr>
          <p:spPr bwMode="auto">
            <a:xfrm>
              <a:off x="2690160" y="36598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33">
              <a:extLst>
                <a:ext uri="{FF2B5EF4-FFF2-40B4-BE49-F238E27FC236}">
                  <a16:creationId xmlns:a16="http://schemas.microsoft.com/office/drawing/2014/main" id="{D8D5C295-E770-48FD-9A1E-16BD9259F9BF}"/>
                </a:ext>
              </a:extLst>
            </p:cNvPr>
            <p:cNvSpPr>
              <a:spLocks/>
            </p:cNvSpPr>
            <p:nvPr userDrawn="1"/>
          </p:nvSpPr>
          <p:spPr bwMode="auto">
            <a:xfrm>
              <a:off x="3206604" y="36598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34">
              <a:extLst>
                <a:ext uri="{FF2B5EF4-FFF2-40B4-BE49-F238E27FC236}">
                  <a16:creationId xmlns:a16="http://schemas.microsoft.com/office/drawing/2014/main" id="{10FB0598-E3EC-4050-BB7E-30FB13222C0C}"/>
                </a:ext>
              </a:extLst>
            </p:cNvPr>
            <p:cNvSpPr>
              <a:spLocks/>
            </p:cNvSpPr>
            <p:nvPr userDrawn="1"/>
          </p:nvSpPr>
          <p:spPr bwMode="auto">
            <a:xfrm>
              <a:off x="2686659" y="39313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35">
              <a:extLst>
                <a:ext uri="{FF2B5EF4-FFF2-40B4-BE49-F238E27FC236}">
                  <a16:creationId xmlns:a16="http://schemas.microsoft.com/office/drawing/2014/main" id="{86958AB3-562A-41F6-A3E5-4292FA275B6D}"/>
                </a:ext>
              </a:extLst>
            </p:cNvPr>
            <p:cNvSpPr>
              <a:spLocks/>
            </p:cNvSpPr>
            <p:nvPr userDrawn="1"/>
          </p:nvSpPr>
          <p:spPr bwMode="auto">
            <a:xfrm>
              <a:off x="2686659" y="33852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36">
              <a:extLst>
                <a:ext uri="{FF2B5EF4-FFF2-40B4-BE49-F238E27FC236}">
                  <a16:creationId xmlns:a16="http://schemas.microsoft.com/office/drawing/2014/main" id="{22230F16-5D09-472F-BD8B-D47DDEA559A2}"/>
                </a:ext>
              </a:extLst>
            </p:cNvPr>
            <p:cNvSpPr>
              <a:spLocks/>
            </p:cNvSpPr>
            <p:nvPr userDrawn="1"/>
          </p:nvSpPr>
          <p:spPr bwMode="auto">
            <a:xfrm>
              <a:off x="2686659" y="28391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37">
              <a:extLst>
                <a:ext uri="{FF2B5EF4-FFF2-40B4-BE49-F238E27FC236}">
                  <a16:creationId xmlns:a16="http://schemas.microsoft.com/office/drawing/2014/main" id="{98434420-95BE-4426-B17F-39D90691038A}"/>
                </a:ext>
              </a:extLst>
            </p:cNvPr>
            <p:cNvSpPr>
              <a:spLocks/>
            </p:cNvSpPr>
            <p:nvPr userDrawn="1"/>
          </p:nvSpPr>
          <p:spPr bwMode="auto">
            <a:xfrm>
              <a:off x="2686659" y="44774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38">
              <a:extLst>
                <a:ext uri="{FF2B5EF4-FFF2-40B4-BE49-F238E27FC236}">
                  <a16:creationId xmlns:a16="http://schemas.microsoft.com/office/drawing/2014/main" id="{5DB65DBA-1797-4D50-A48E-3A30DD9A61E1}"/>
                </a:ext>
              </a:extLst>
            </p:cNvPr>
            <p:cNvSpPr>
              <a:spLocks/>
            </p:cNvSpPr>
            <p:nvPr userDrawn="1"/>
          </p:nvSpPr>
          <p:spPr bwMode="auto">
            <a:xfrm>
              <a:off x="4247146" y="36598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39">
              <a:extLst>
                <a:ext uri="{FF2B5EF4-FFF2-40B4-BE49-F238E27FC236}">
                  <a16:creationId xmlns:a16="http://schemas.microsoft.com/office/drawing/2014/main" id="{630333A9-A805-4D9F-B913-3FDF5279F859}"/>
                </a:ext>
              </a:extLst>
            </p:cNvPr>
            <p:cNvSpPr>
              <a:spLocks/>
            </p:cNvSpPr>
            <p:nvPr userDrawn="1"/>
          </p:nvSpPr>
          <p:spPr bwMode="auto">
            <a:xfrm>
              <a:off x="3727201" y="36598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40">
              <a:extLst>
                <a:ext uri="{FF2B5EF4-FFF2-40B4-BE49-F238E27FC236}">
                  <a16:creationId xmlns:a16="http://schemas.microsoft.com/office/drawing/2014/main" id="{9B4A0F32-7EBC-4918-A27C-104BD66326D5}"/>
                </a:ext>
              </a:extLst>
            </p:cNvPr>
            <p:cNvSpPr>
              <a:spLocks/>
            </p:cNvSpPr>
            <p:nvPr userDrawn="1"/>
          </p:nvSpPr>
          <p:spPr bwMode="auto">
            <a:xfrm>
              <a:off x="2690160" y="42059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41">
              <a:extLst>
                <a:ext uri="{FF2B5EF4-FFF2-40B4-BE49-F238E27FC236}">
                  <a16:creationId xmlns:a16="http://schemas.microsoft.com/office/drawing/2014/main" id="{1A242277-5700-45F9-8E7B-01814A5CA72C}"/>
                </a:ext>
              </a:extLst>
            </p:cNvPr>
            <p:cNvSpPr>
              <a:spLocks/>
            </p:cNvSpPr>
            <p:nvPr userDrawn="1"/>
          </p:nvSpPr>
          <p:spPr bwMode="auto">
            <a:xfrm>
              <a:off x="3723700" y="39313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42">
              <a:extLst>
                <a:ext uri="{FF2B5EF4-FFF2-40B4-BE49-F238E27FC236}">
                  <a16:creationId xmlns:a16="http://schemas.microsoft.com/office/drawing/2014/main" id="{EF76BEB9-6588-46AA-9939-3EA0B98B25D2}"/>
                </a:ext>
              </a:extLst>
            </p:cNvPr>
            <p:cNvSpPr>
              <a:spLocks/>
            </p:cNvSpPr>
            <p:nvPr userDrawn="1"/>
          </p:nvSpPr>
          <p:spPr bwMode="auto">
            <a:xfrm>
              <a:off x="2690160" y="31137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43">
              <a:extLst>
                <a:ext uri="{FF2B5EF4-FFF2-40B4-BE49-F238E27FC236}">
                  <a16:creationId xmlns:a16="http://schemas.microsoft.com/office/drawing/2014/main" id="{28A4B18D-51E5-4048-8967-ECC13B6DAA86}"/>
                </a:ext>
              </a:extLst>
            </p:cNvPr>
            <p:cNvSpPr>
              <a:spLocks/>
            </p:cNvSpPr>
            <p:nvPr userDrawn="1"/>
          </p:nvSpPr>
          <p:spPr bwMode="auto">
            <a:xfrm>
              <a:off x="3206604" y="42059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28">
              <a:extLst>
                <a:ext uri="{FF2B5EF4-FFF2-40B4-BE49-F238E27FC236}">
                  <a16:creationId xmlns:a16="http://schemas.microsoft.com/office/drawing/2014/main" id="{8F4A5DC4-104C-4DE8-BF3A-CE55CE377D6B}"/>
                </a:ext>
              </a:extLst>
            </p:cNvPr>
            <p:cNvSpPr>
              <a:spLocks/>
            </p:cNvSpPr>
            <p:nvPr userDrawn="1"/>
          </p:nvSpPr>
          <p:spPr bwMode="auto">
            <a:xfrm>
              <a:off x="4260499" y="50235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29">
              <a:extLst>
                <a:ext uri="{FF2B5EF4-FFF2-40B4-BE49-F238E27FC236}">
                  <a16:creationId xmlns:a16="http://schemas.microsoft.com/office/drawing/2014/main" id="{95E7AFFF-B673-4CF0-A97C-38B947A48128}"/>
                </a:ext>
              </a:extLst>
            </p:cNvPr>
            <p:cNvSpPr>
              <a:spLocks/>
            </p:cNvSpPr>
            <p:nvPr userDrawn="1"/>
          </p:nvSpPr>
          <p:spPr bwMode="auto">
            <a:xfrm>
              <a:off x="4770592" y="50235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30">
              <a:extLst>
                <a:ext uri="{FF2B5EF4-FFF2-40B4-BE49-F238E27FC236}">
                  <a16:creationId xmlns:a16="http://schemas.microsoft.com/office/drawing/2014/main" id="{0D0342D8-DA78-4AE4-A2A4-6A99E0FEBF5D}"/>
                </a:ext>
              </a:extLst>
            </p:cNvPr>
            <p:cNvSpPr>
              <a:spLocks/>
            </p:cNvSpPr>
            <p:nvPr userDrawn="1"/>
          </p:nvSpPr>
          <p:spPr bwMode="auto">
            <a:xfrm>
              <a:off x="4260499" y="55696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31">
              <a:extLst>
                <a:ext uri="{FF2B5EF4-FFF2-40B4-BE49-F238E27FC236}">
                  <a16:creationId xmlns:a16="http://schemas.microsoft.com/office/drawing/2014/main" id="{DACC978D-E983-4439-A1E6-E521B4444A0B}"/>
                </a:ext>
              </a:extLst>
            </p:cNvPr>
            <p:cNvSpPr>
              <a:spLocks/>
            </p:cNvSpPr>
            <p:nvPr userDrawn="1"/>
          </p:nvSpPr>
          <p:spPr bwMode="auto">
            <a:xfrm>
              <a:off x="4253496" y="47489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32">
              <a:extLst>
                <a:ext uri="{FF2B5EF4-FFF2-40B4-BE49-F238E27FC236}">
                  <a16:creationId xmlns:a16="http://schemas.microsoft.com/office/drawing/2014/main" id="{5DFAB98F-0ED7-4033-A27A-9B663723CEF0}"/>
                </a:ext>
              </a:extLst>
            </p:cNvPr>
            <p:cNvSpPr>
              <a:spLocks/>
            </p:cNvSpPr>
            <p:nvPr userDrawn="1"/>
          </p:nvSpPr>
          <p:spPr bwMode="auto">
            <a:xfrm>
              <a:off x="3737052" y="52981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33">
              <a:extLst>
                <a:ext uri="{FF2B5EF4-FFF2-40B4-BE49-F238E27FC236}">
                  <a16:creationId xmlns:a16="http://schemas.microsoft.com/office/drawing/2014/main" id="{B9CF447C-41EB-4892-8185-D8D270410A3A}"/>
                </a:ext>
              </a:extLst>
            </p:cNvPr>
            <p:cNvSpPr>
              <a:spLocks/>
            </p:cNvSpPr>
            <p:nvPr userDrawn="1"/>
          </p:nvSpPr>
          <p:spPr bwMode="auto">
            <a:xfrm>
              <a:off x="4253496" y="52981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34">
              <a:extLst>
                <a:ext uri="{FF2B5EF4-FFF2-40B4-BE49-F238E27FC236}">
                  <a16:creationId xmlns:a16="http://schemas.microsoft.com/office/drawing/2014/main" id="{0943BEE2-655C-4E4F-9D46-130AF7A1B978}"/>
                </a:ext>
              </a:extLst>
            </p:cNvPr>
            <p:cNvSpPr>
              <a:spLocks/>
            </p:cNvSpPr>
            <p:nvPr userDrawn="1"/>
          </p:nvSpPr>
          <p:spPr bwMode="auto">
            <a:xfrm>
              <a:off x="3733551" y="55696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35">
              <a:extLst>
                <a:ext uri="{FF2B5EF4-FFF2-40B4-BE49-F238E27FC236}">
                  <a16:creationId xmlns:a16="http://schemas.microsoft.com/office/drawing/2014/main" id="{298C594C-CA74-4571-89FA-302A2C2F829C}"/>
                </a:ext>
              </a:extLst>
            </p:cNvPr>
            <p:cNvSpPr>
              <a:spLocks/>
            </p:cNvSpPr>
            <p:nvPr userDrawn="1"/>
          </p:nvSpPr>
          <p:spPr bwMode="auto">
            <a:xfrm>
              <a:off x="3733551" y="50235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36">
              <a:extLst>
                <a:ext uri="{FF2B5EF4-FFF2-40B4-BE49-F238E27FC236}">
                  <a16:creationId xmlns:a16="http://schemas.microsoft.com/office/drawing/2014/main" id="{46C3DF1A-255A-4B4F-A573-F731E1FF37D4}"/>
                </a:ext>
              </a:extLst>
            </p:cNvPr>
            <p:cNvSpPr>
              <a:spLocks/>
            </p:cNvSpPr>
            <p:nvPr userDrawn="1"/>
          </p:nvSpPr>
          <p:spPr bwMode="auto">
            <a:xfrm>
              <a:off x="3733551" y="44774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37">
              <a:extLst>
                <a:ext uri="{FF2B5EF4-FFF2-40B4-BE49-F238E27FC236}">
                  <a16:creationId xmlns:a16="http://schemas.microsoft.com/office/drawing/2014/main" id="{12AAB86A-C412-431C-804E-29D136D047FE}"/>
                </a:ext>
              </a:extLst>
            </p:cNvPr>
            <p:cNvSpPr>
              <a:spLocks/>
            </p:cNvSpPr>
            <p:nvPr userDrawn="1"/>
          </p:nvSpPr>
          <p:spPr bwMode="auto">
            <a:xfrm>
              <a:off x="3733551" y="61157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38">
              <a:extLst>
                <a:ext uri="{FF2B5EF4-FFF2-40B4-BE49-F238E27FC236}">
                  <a16:creationId xmlns:a16="http://schemas.microsoft.com/office/drawing/2014/main" id="{17F15BC5-06BC-4171-9E22-B971C2C2AF8E}"/>
                </a:ext>
              </a:extLst>
            </p:cNvPr>
            <p:cNvSpPr>
              <a:spLocks/>
            </p:cNvSpPr>
            <p:nvPr userDrawn="1"/>
          </p:nvSpPr>
          <p:spPr bwMode="auto">
            <a:xfrm>
              <a:off x="5287688" y="52981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39">
              <a:extLst>
                <a:ext uri="{FF2B5EF4-FFF2-40B4-BE49-F238E27FC236}">
                  <a16:creationId xmlns:a16="http://schemas.microsoft.com/office/drawing/2014/main" id="{82F18198-CA75-43DC-9381-8A4A4699DC95}"/>
                </a:ext>
              </a:extLst>
            </p:cNvPr>
            <p:cNvSpPr>
              <a:spLocks/>
            </p:cNvSpPr>
            <p:nvPr userDrawn="1"/>
          </p:nvSpPr>
          <p:spPr bwMode="auto">
            <a:xfrm>
              <a:off x="4774093" y="52981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40">
              <a:extLst>
                <a:ext uri="{FF2B5EF4-FFF2-40B4-BE49-F238E27FC236}">
                  <a16:creationId xmlns:a16="http://schemas.microsoft.com/office/drawing/2014/main" id="{CF6CF0CF-552D-4798-AC42-E142C3430DEB}"/>
                </a:ext>
              </a:extLst>
            </p:cNvPr>
            <p:cNvSpPr>
              <a:spLocks/>
            </p:cNvSpPr>
            <p:nvPr userDrawn="1"/>
          </p:nvSpPr>
          <p:spPr bwMode="auto">
            <a:xfrm>
              <a:off x="3737052" y="58442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41">
              <a:extLst>
                <a:ext uri="{FF2B5EF4-FFF2-40B4-BE49-F238E27FC236}">
                  <a16:creationId xmlns:a16="http://schemas.microsoft.com/office/drawing/2014/main" id="{7E7176D5-4695-4DC7-80C6-A5C42FC9DB00}"/>
                </a:ext>
              </a:extLst>
            </p:cNvPr>
            <p:cNvSpPr>
              <a:spLocks/>
            </p:cNvSpPr>
            <p:nvPr userDrawn="1"/>
          </p:nvSpPr>
          <p:spPr bwMode="auto">
            <a:xfrm>
              <a:off x="4770592" y="55696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42">
              <a:extLst>
                <a:ext uri="{FF2B5EF4-FFF2-40B4-BE49-F238E27FC236}">
                  <a16:creationId xmlns:a16="http://schemas.microsoft.com/office/drawing/2014/main" id="{CB66F5B8-C722-444A-A606-B5A88E6AD0C6}"/>
                </a:ext>
              </a:extLst>
            </p:cNvPr>
            <p:cNvSpPr>
              <a:spLocks/>
            </p:cNvSpPr>
            <p:nvPr userDrawn="1"/>
          </p:nvSpPr>
          <p:spPr bwMode="auto">
            <a:xfrm>
              <a:off x="3737052" y="47520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43">
              <a:extLst>
                <a:ext uri="{FF2B5EF4-FFF2-40B4-BE49-F238E27FC236}">
                  <a16:creationId xmlns:a16="http://schemas.microsoft.com/office/drawing/2014/main" id="{BC860FF9-5188-4B5A-936A-938BE076769B}"/>
                </a:ext>
              </a:extLst>
            </p:cNvPr>
            <p:cNvSpPr>
              <a:spLocks/>
            </p:cNvSpPr>
            <p:nvPr userDrawn="1"/>
          </p:nvSpPr>
          <p:spPr bwMode="auto">
            <a:xfrm>
              <a:off x="4253496" y="58442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28">
              <a:extLst>
                <a:ext uri="{FF2B5EF4-FFF2-40B4-BE49-F238E27FC236}">
                  <a16:creationId xmlns:a16="http://schemas.microsoft.com/office/drawing/2014/main" id="{4CD19711-73D9-4DD1-B49F-A4E055448E50}"/>
                </a:ext>
              </a:extLst>
            </p:cNvPr>
            <p:cNvSpPr>
              <a:spLocks/>
            </p:cNvSpPr>
            <p:nvPr userDrawn="1"/>
          </p:nvSpPr>
          <p:spPr bwMode="auto">
            <a:xfrm>
              <a:off x="1151365" y="33741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29">
              <a:extLst>
                <a:ext uri="{FF2B5EF4-FFF2-40B4-BE49-F238E27FC236}">
                  <a16:creationId xmlns:a16="http://schemas.microsoft.com/office/drawing/2014/main" id="{74772DA0-1F9B-4323-88B5-B09DA6ED008B}"/>
                </a:ext>
              </a:extLst>
            </p:cNvPr>
            <p:cNvSpPr>
              <a:spLocks/>
            </p:cNvSpPr>
            <p:nvPr userDrawn="1"/>
          </p:nvSpPr>
          <p:spPr bwMode="auto">
            <a:xfrm>
              <a:off x="1667808" y="33741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0">
              <a:extLst>
                <a:ext uri="{FF2B5EF4-FFF2-40B4-BE49-F238E27FC236}">
                  <a16:creationId xmlns:a16="http://schemas.microsoft.com/office/drawing/2014/main" id="{3E39F351-1AE9-42D0-B19A-48B1AF1444E5}"/>
                </a:ext>
              </a:extLst>
            </p:cNvPr>
            <p:cNvSpPr>
              <a:spLocks/>
            </p:cNvSpPr>
            <p:nvPr userDrawn="1"/>
          </p:nvSpPr>
          <p:spPr bwMode="auto">
            <a:xfrm>
              <a:off x="1151365" y="39202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1">
              <a:extLst>
                <a:ext uri="{FF2B5EF4-FFF2-40B4-BE49-F238E27FC236}">
                  <a16:creationId xmlns:a16="http://schemas.microsoft.com/office/drawing/2014/main" id="{99623A3E-4780-4F17-88BB-E0A2A49BCF5D}"/>
                </a:ext>
              </a:extLst>
            </p:cNvPr>
            <p:cNvSpPr>
              <a:spLocks/>
            </p:cNvSpPr>
            <p:nvPr userDrawn="1"/>
          </p:nvSpPr>
          <p:spPr bwMode="auto">
            <a:xfrm>
              <a:off x="1144362" y="30994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2">
              <a:extLst>
                <a:ext uri="{FF2B5EF4-FFF2-40B4-BE49-F238E27FC236}">
                  <a16:creationId xmlns:a16="http://schemas.microsoft.com/office/drawing/2014/main" id="{1ED6D720-1F6A-4780-8BEF-0D0D1D66A4FF}"/>
                </a:ext>
              </a:extLst>
            </p:cNvPr>
            <p:cNvSpPr>
              <a:spLocks/>
            </p:cNvSpPr>
            <p:nvPr userDrawn="1"/>
          </p:nvSpPr>
          <p:spPr bwMode="auto">
            <a:xfrm>
              <a:off x="627918" y="36487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33">
              <a:extLst>
                <a:ext uri="{FF2B5EF4-FFF2-40B4-BE49-F238E27FC236}">
                  <a16:creationId xmlns:a16="http://schemas.microsoft.com/office/drawing/2014/main" id="{698A710A-03C6-4390-AEF2-BE7BB7C9EFD3}"/>
                </a:ext>
              </a:extLst>
            </p:cNvPr>
            <p:cNvSpPr>
              <a:spLocks/>
            </p:cNvSpPr>
            <p:nvPr userDrawn="1"/>
          </p:nvSpPr>
          <p:spPr bwMode="auto">
            <a:xfrm>
              <a:off x="1144362" y="36487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34">
              <a:extLst>
                <a:ext uri="{FF2B5EF4-FFF2-40B4-BE49-F238E27FC236}">
                  <a16:creationId xmlns:a16="http://schemas.microsoft.com/office/drawing/2014/main" id="{9FF792EE-1568-4A9E-AB68-C9D4EE139B27}"/>
                </a:ext>
              </a:extLst>
            </p:cNvPr>
            <p:cNvSpPr>
              <a:spLocks/>
            </p:cNvSpPr>
            <p:nvPr userDrawn="1"/>
          </p:nvSpPr>
          <p:spPr bwMode="auto">
            <a:xfrm>
              <a:off x="624417" y="39202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35">
              <a:extLst>
                <a:ext uri="{FF2B5EF4-FFF2-40B4-BE49-F238E27FC236}">
                  <a16:creationId xmlns:a16="http://schemas.microsoft.com/office/drawing/2014/main" id="{D2954016-3F81-49C6-942C-2349A1FE2D37}"/>
                </a:ext>
              </a:extLst>
            </p:cNvPr>
            <p:cNvSpPr>
              <a:spLocks/>
            </p:cNvSpPr>
            <p:nvPr userDrawn="1"/>
          </p:nvSpPr>
          <p:spPr bwMode="auto">
            <a:xfrm>
              <a:off x="624417" y="33741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36">
              <a:extLst>
                <a:ext uri="{FF2B5EF4-FFF2-40B4-BE49-F238E27FC236}">
                  <a16:creationId xmlns:a16="http://schemas.microsoft.com/office/drawing/2014/main" id="{197A77AB-D478-41E4-9E3F-72B03D98D433}"/>
                </a:ext>
              </a:extLst>
            </p:cNvPr>
            <p:cNvSpPr>
              <a:spLocks/>
            </p:cNvSpPr>
            <p:nvPr userDrawn="1"/>
          </p:nvSpPr>
          <p:spPr bwMode="auto">
            <a:xfrm>
              <a:off x="624417" y="28280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37">
              <a:extLst>
                <a:ext uri="{FF2B5EF4-FFF2-40B4-BE49-F238E27FC236}">
                  <a16:creationId xmlns:a16="http://schemas.microsoft.com/office/drawing/2014/main" id="{266AEB3C-722B-4BB3-AB07-EE805F21747C}"/>
                </a:ext>
              </a:extLst>
            </p:cNvPr>
            <p:cNvSpPr>
              <a:spLocks/>
            </p:cNvSpPr>
            <p:nvPr userDrawn="1"/>
          </p:nvSpPr>
          <p:spPr bwMode="auto">
            <a:xfrm>
              <a:off x="624417" y="44663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38">
              <a:extLst>
                <a:ext uri="{FF2B5EF4-FFF2-40B4-BE49-F238E27FC236}">
                  <a16:creationId xmlns:a16="http://schemas.microsoft.com/office/drawing/2014/main" id="{50A69005-ACAA-44D0-BAC2-84CE6A333524}"/>
                </a:ext>
              </a:extLst>
            </p:cNvPr>
            <p:cNvSpPr>
              <a:spLocks/>
            </p:cNvSpPr>
            <p:nvPr userDrawn="1"/>
          </p:nvSpPr>
          <p:spPr bwMode="auto">
            <a:xfrm>
              <a:off x="2191254" y="36487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39">
              <a:extLst>
                <a:ext uri="{FF2B5EF4-FFF2-40B4-BE49-F238E27FC236}">
                  <a16:creationId xmlns:a16="http://schemas.microsoft.com/office/drawing/2014/main" id="{CA3A55E8-E53F-4515-AE23-C3CB07F6A865}"/>
                </a:ext>
              </a:extLst>
            </p:cNvPr>
            <p:cNvSpPr>
              <a:spLocks/>
            </p:cNvSpPr>
            <p:nvPr userDrawn="1"/>
          </p:nvSpPr>
          <p:spPr bwMode="auto">
            <a:xfrm>
              <a:off x="1671309" y="36487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0">
              <a:extLst>
                <a:ext uri="{FF2B5EF4-FFF2-40B4-BE49-F238E27FC236}">
                  <a16:creationId xmlns:a16="http://schemas.microsoft.com/office/drawing/2014/main" id="{B7F340A6-843A-475C-9D62-FD7FD48382A1}"/>
                </a:ext>
              </a:extLst>
            </p:cNvPr>
            <p:cNvSpPr>
              <a:spLocks/>
            </p:cNvSpPr>
            <p:nvPr userDrawn="1"/>
          </p:nvSpPr>
          <p:spPr bwMode="auto">
            <a:xfrm>
              <a:off x="627918" y="41948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1">
              <a:extLst>
                <a:ext uri="{FF2B5EF4-FFF2-40B4-BE49-F238E27FC236}">
                  <a16:creationId xmlns:a16="http://schemas.microsoft.com/office/drawing/2014/main" id="{DA0A8F73-D087-4E4E-84B4-35422AB176E1}"/>
                </a:ext>
              </a:extLst>
            </p:cNvPr>
            <p:cNvSpPr>
              <a:spLocks/>
            </p:cNvSpPr>
            <p:nvPr userDrawn="1"/>
          </p:nvSpPr>
          <p:spPr bwMode="auto">
            <a:xfrm>
              <a:off x="1667808" y="39202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2">
              <a:extLst>
                <a:ext uri="{FF2B5EF4-FFF2-40B4-BE49-F238E27FC236}">
                  <a16:creationId xmlns:a16="http://schemas.microsoft.com/office/drawing/2014/main" id="{78C28AB0-C1FA-4051-870A-C75EA6612D95}"/>
                </a:ext>
              </a:extLst>
            </p:cNvPr>
            <p:cNvSpPr>
              <a:spLocks/>
            </p:cNvSpPr>
            <p:nvPr userDrawn="1"/>
          </p:nvSpPr>
          <p:spPr bwMode="auto">
            <a:xfrm>
              <a:off x="627918" y="31026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43">
              <a:extLst>
                <a:ext uri="{FF2B5EF4-FFF2-40B4-BE49-F238E27FC236}">
                  <a16:creationId xmlns:a16="http://schemas.microsoft.com/office/drawing/2014/main" id="{187959B0-5326-464A-8C82-40A34FA3842F}"/>
                </a:ext>
              </a:extLst>
            </p:cNvPr>
            <p:cNvSpPr>
              <a:spLocks/>
            </p:cNvSpPr>
            <p:nvPr userDrawn="1"/>
          </p:nvSpPr>
          <p:spPr bwMode="auto">
            <a:xfrm>
              <a:off x="1144362" y="41948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28">
              <a:extLst>
                <a:ext uri="{FF2B5EF4-FFF2-40B4-BE49-F238E27FC236}">
                  <a16:creationId xmlns:a16="http://schemas.microsoft.com/office/drawing/2014/main" id="{EE25EEBD-C897-4978-A7A2-C990EA5C4628}"/>
                </a:ext>
              </a:extLst>
            </p:cNvPr>
            <p:cNvSpPr>
              <a:spLocks/>
            </p:cNvSpPr>
            <p:nvPr userDrawn="1"/>
          </p:nvSpPr>
          <p:spPr bwMode="auto">
            <a:xfrm>
              <a:off x="2182501" y="50124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29">
              <a:extLst>
                <a:ext uri="{FF2B5EF4-FFF2-40B4-BE49-F238E27FC236}">
                  <a16:creationId xmlns:a16="http://schemas.microsoft.com/office/drawing/2014/main" id="{09D091A9-A202-404C-81C8-A466740BAA53}"/>
                </a:ext>
              </a:extLst>
            </p:cNvPr>
            <p:cNvSpPr>
              <a:spLocks/>
            </p:cNvSpPr>
            <p:nvPr userDrawn="1"/>
          </p:nvSpPr>
          <p:spPr bwMode="auto">
            <a:xfrm>
              <a:off x="2698944" y="50124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30">
              <a:extLst>
                <a:ext uri="{FF2B5EF4-FFF2-40B4-BE49-F238E27FC236}">
                  <a16:creationId xmlns:a16="http://schemas.microsoft.com/office/drawing/2014/main" id="{822B8453-A9E6-47AA-8025-882563262868}"/>
                </a:ext>
              </a:extLst>
            </p:cNvPr>
            <p:cNvSpPr>
              <a:spLocks/>
            </p:cNvSpPr>
            <p:nvPr userDrawn="1"/>
          </p:nvSpPr>
          <p:spPr bwMode="auto">
            <a:xfrm>
              <a:off x="2182501" y="55585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31">
              <a:extLst>
                <a:ext uri="{FF2B5EF4-FFF2-40B4-BE49-F238E27FC236}">
                  <a16:creationId xmlns:a16="http://schemas.microsoft.com/office/drawing/2014/main" id="{269C6046-8EE3-423F-A306-1D3C7BB0AF1B}"/>
                </a:ext>
              </a:extLst>
            </p:cNvPr>
            <p:cNvSpPr>
              <a:spLocks/>
            </p:cNvSpPr>
            <p:nvPr userDrawn="1"/>
          </p:nvSpPr>
          <p:spPr bwMode="auto">
            <a:xfrm>
              <a:off x="2175498" y="47377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32">
              <a:extLst>
                <a:ext uri="{FF2B5EF4-FFF2-40B4-BE49-F238E27FC236}">
                  <a16:creationId xmlns:a16="http://schemas.microsoft.com/office/drawing/2014/main" id="{A1C26CB6-C35E-4B24-AFFA-8F823446411E}"/>
                </a:ext>
              </a:extLst>
            </p:cNvPr>
            <p:cNvSpPr>
              <a:spLocks/>
            </p:cNvSpPr>
            <p:nvPr userDrawn="1"/>
          </p:nvSpPr>
          <p:spPr bwMode="auto">
            <a:xfrm>
              <a:off x="1659054" y="52870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33">
              <a:extLst>
                <a:ext uri="{FF2B5EF4-FFF2-40B4-BE49-F238E27FC236}">
                  <a16:creationId xmlns:a16="http://schemas.microsoft.com/office/drawing/2014/main" id="{501ACD38-FEEB-410D-9556-32C9BFB37FB2}"/>
                </a:ext>
              </a:extLst>
            </p:cNvPr>
            <p:cNvSpPr>
              <a:spLocks/>
            </p:cNvSpPr>
            <p:nvPr userDrawn="1"/>
          </p:nvSpPr>
          <p:spPr bwMode="auto">
            <a:xfrm>
              <a:off x="2175498" y="52870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34">
              <a:extLst>
                <a:ext uri="{FF2B5EF4-FFF2-40B4-BE49-F238E27FC236}">
                  <a16:creationId xmlns:a16="http://schemas.microsoft.com/office/drawing/2014/main" id="{E84B2AF9-8450-4524-9222-C93EC46E0121}"/>
                </a:ext>
              </a:extLst>
            </p:cNvPr>
            <p:cNvSpPr>
              <a:spLocks/>
            </p:cNvSpPr>
            <p:nvPr userDrawn="1"/>
          </p:nvSpPr>
          <p:spPr bwMode="auto">
            <a:xfrm>
              <a:off x="1655553" y="55585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35">
              <a:extLst>
                <a:ext uri="{FF2B5EF4-FFF2-40B4-BE49-F238E27FC236}">
                  <a16:creationId xmlns:a16="http://schemas.microsoft.com/office/drawing/2014/main" id="{F68C6F65-6055-40C0-95CB-D035F840B427}"/>
                </a:ext>
              </a:extLst>
            </p:cNvPr>
            <p:cNvSpPr>
              <a:spLocks/>
            </p:cNvSpPr>
            <p:nvPr userDrawn="1"/>
          </p:nvSpPr>
          <p:spPr bwMode="auto">
            <a:xfrm>
              <a:off x="1655553" y="50124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36">
              <a:extLst>
                <a:ext uri="{FF2B5EF4-FFF2-40B4-BE49-F238E27FC236}">
                  <a16:creationId xmlns:a16="http://schemas.microsoft.com/office/drawing/2014/main" id="{EC4EA63F-ED8B-4748-9FA9-0A4FE83EA15E}"/>
                </a:ext>
              </a:extLst>
            </p:cNvPr>
            <p:cNvSpPr>
              <a:spLocks/>
            </p:cNvSpPr>
            <p:nvPr userDrawn="1"/>
          </p:nvSpPr>
          <p:spPr bwMode="auto">
            <a:xfrm>
              <a:off x="1655553" y="44663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37">
              <a:extLst>
                <a:ext uri="{FF2B5EF4-FFF2-40B4-BE49-F238E27FC236}">
                  <a16:creationId xmlns:a16="http://schemas.microsoft.com/office/drawing/2014/main" id="{A0CAF69C-C9DA-4818-9540-E097A4D74406}"/>
                </a:ext>
              </a:extLst>
            </p:cNvPr>
            <p:cNvSpPr>
              <a:spLocks/>
            </p:cNvSpPr>
            <p:nvPr userDrawn="1"/>
          </p:nvSpPr>
          <p:spPr bwMode="auto">
            <a:xfrm>
              <a:off x="1655553" y="61046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38">
              <a:extLst>
                <a:ext uri="{FF2B5EF4-FFF2-40B4-BE49-F238E27FC236}">
                  <a16:creationId xmlns:a16="http://schemas.microsoft.com/office/drawing/2014/main" id="{2825BF66-6D19-4F0C-BAC4-EC0F4A34786D}"/>
                </a:ext>
              </a:extLst>
            </p:cNvPr>
            <p:cNvSpPr>
              <a:spLocks/>
            </p:cNvSpPr>
            <p:nvPr userDrawn="1"/>
          </p:nvSpPr>
          <p:spPr bwMode="auto">
            <a:xfrm>
              <a:off x="3222390" y="52870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39">
              <a:extLst>
                <a:ext uri="{FF2B5EF4-FFF2-40B4-BE49-F238E27FC236}">
                  <a16:creationId xmlns:a16="http://schemas.microsoft.com/office/drawing/2014/main" id="{93F35373-C3D0-4122-B9F9-C9F90FF4D1CA}"/>
                </a:ext>
              </a:extLst>
            </p:cNvPr>
            <p:cNvSpPr>
              <a:spLocks/>
            </p:cNvSpPr>
            <p:nvPr userDrawn="1"/>
          </p:nvSpPr>
          <p:spPr bwMode="auto">
            <a:xfrm>
              <a:off x="2702445" y="52870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40">
              <a:extLst>
                <a:ext uri="{FF2B5EF4-FFF2-40B4-BE49-F238E27FC236}">
                  <a16:creationId xmlns:a16="http://schemas.microsoft.com/office/drawing/2014/main" id="{2BE67D6B-F9CA-4E56-A6AF-61ACD9435F1D}"/>
                </a:ext>
              </a:extLst>
            </p:cNvPr>
            <p:cNvSpPr>
              <a:spLocks/>
            </p:cNvSpPr>
            <p:nvPr userDrawn="1"/>
          </p:nvSpPr>
          <p:spPr bwMode="auto">
            <a:xfrm>
              <a:off x="1659054" y="58331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41">
              <a:extLst>
                <a:ext uri="{FF2B5EF4-FFF2-40B4-BE49-F238E27FC236}">
                  <a16:creationId xmlns:a16="http://schemas.microsoft.com/office/drawing/2014/main" id="{1D70D42D-1A85-4E4F-BD7E-AFFA37DA24BE}"/>
                </a:ext>
              </a:extLst>
            </p:cNvPr>
            <p:cNvSpPr>
              <a:spLocks/>
            </p:cNvSpPr>
            <p:nvPr userDrawn="1"/>
          </p:nvSpPr>
          <p:spPr bwMode="auto">
            <a:xfrm>
              <a:off x="2698944" y="55585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1" name="Freeform 42">
              <a:extLst>
                <a:ext uri="{FF2B5EF4-FFF2-40B4-BE49-F238E27FC236}">
                  <a16:creationId xmlns:a16="http://schemas.microsoft.com/office/drawing/2014/main" id="{71A64D24-1453-437D-B909-457463C85577}"/>
                </a:ext>
              </a:extLst>
            </p:cNvPr>
            <p:cNvSpPr>
              <a:spLocks/>
            </p:cNvSpPr>
            <p:nvPr userDrawn="1"/>
          </p:nvSpPr>
          <p:spPr bwMode="auto">
            <a:xfrm>
              <a:off x="1659054" y="47409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43">
              <a:extLst>
                <a:ext uri="{FF2B5EF4-FFF2-40B4-BE49-F238E27FC236}">
                  <a16:creationId xmlns:a16="http://schemas.microsoft.com/office/drawing/2014/main" id="{CC5B0314-B160-4BDB-A6C5-8B58D591EF99}"/>
                </a:ext>
              </a:extLst>
            </p:cNvPr>
            <p:cNvSpPr>
              <a:spLocks/>
            </p:cNvSpPr>
            <p:nvPr userDrawn="1"/>
          </p:nvSpPr>
          <p:spPr bwMode="auto">
            <a:xfrm>
              <a:off x="2175498" y="58331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Rektangel 1"/>
          <p:cNvSpPr/>
          <p:nvPr userDrawn="1"/>
        </p:nvSpPr>
        <p:spPr>
          <a:xfrm>
            <a:off x="-128586" y="691835"/>
            <a:ext cx="12320586" cy="2556769"/>
          </a:xfrm>
          <a:prstGeom prst="rect">
            <a:avLst/>
          </a:prstGeom>
          <a:solidFill>
            <a:schemeClr val="accent1">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solidFill>
            </a:endParaRPr>
          </a:p>
        </p:txBody>
      </p:sp>
      <p:sp>
        <p:nvSpPr>
          <p:cNvPr id="81" name="Rektangel 80"/>
          <p:cNvSpPr/>
          <p:nvPr userDrawn="1"/>
        </p:nvSpPr>
        <p:spPr>
          <a:xfrm>
            <a:off x="623888" y="1136228"/>
            <a:ext cx="10944225" cy="176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sv-SE" sz="1800" b="1" i="0" kern="1200" dirty="0">
                <a:solidFill>
                  <a:schemeClr val="tx1"/>
                </a:solidFill>
                <a:effectLst/>
                <a:latin typeface="+mn-lt"/>
                <a:ea typeface="+mn-ea"/>
                <a:cs typeface="+mn-cs"/>
              </a:rPr>
              <a:t>Myndigheten för vård- och omsorgsanalys</a:t>
            </a:r>
          </a:p>
        </p:txBody>
      </p:sp>
      <p:sp>
        <p:nvSpPr>
          <p:cNvPr id="78" name="Rektangel 77">
            <a:extLst>
              <a:ext uri="{FF2B5EF4-FFF2-40B4-BE49-F238E27FC236}">
                <a16:creationId xmlns:a16="http://schemas.microsoft.com/office/drawing/2014/main" id="{B947B211-47F9-477F-BF09-2A67BF8A6CC0}"/>
              </a:ext>
            </a:extLst>
          </p:cNvPr>
          <p:cNvSpPr/>
          <p:nvPr userDrawn="1"/>
        </p:nvSpPr>
        <p:spPr>
          <a:xfrm>
            <a:off x="1073680" y="2070199"/>
            <a:ext cx="5706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registrator@vardanalys.se</a:t>
            </a:r>
          </a:p>
        </p:txBody>
      </p:sp>
      <p:sp>
        <p:nvSpPr>
          <p:cNvPr id="154" name="Rektangel 153">
            <a:extLst>
              <a:ext uri="{FF2B5EF4-FFF2-40B4-BE49-F238E27FC236}">
                <a16:creationId xmlns:a16="http://schemas.microsoft.com/office/drawing/2014/main" id="{C33187B4-2606-401E-9A14-DE596C65BC5E}"/>
              </a:ext>
            </a:extLst>
          </p:cNvPr>
          <p:cNvSpPr/>
          <p:nvPr userDrawn="1"/>
        </p:nvSpPr>
        <p:spPr>
          <a:xfrm>
            <a:off x="1073680" y="1680612"/>
            <a:ext cx="5706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www.vardanalys.se</a:t>
            </a:r>
          </a:p>
        </p:txBody>
      </p:sp>
      <p:sp>
        <p:nvSpPr>
          <p:cNvPr id="155" name="Rektangel 154">
            <a:extLst>
              <a:ext uri="{FF2B5EF4-FFF2-40B4-BE49-F238E27FC236}">
                <a16:creationId xmlns:a16="http://schemas.microsoft.com/office/drawing/2014/main" id="{DFD222FC-0D2D-4977-AFDE-E7F1DB5A9417}"/>
              </a:ext>
            </a:extLst>
          </p:cNvPr>
          <p:cNvSpPr/>
          <p:nvPr userDrawn="1"/>
        </p:nvSpPr>
        <p:spPr>
          <a:xfrm>
            <a:off x="1073680" y="2458845"/>
            <a:ext cx="5706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rPr>
              <a:t>@</a:t>
            </a:r>
            <a:r>
              <a:rPr lang="sv-SE" sz="1600" dirty="0" err="1">
                <a:solidFill>
                  <a:schemeClr val="tx1"/>
                </a:solidFill>
              </a:rPr>
              <a:t>vardanalys</a:t>
            </a:r>
            <a:endParaRPr lang="sv-SE" sz="1600" dirty="0">
              <a:solidFill>
                <a:schemeClr val="tx1"/>
              </a:solidFill>
            </a:endParaRPr>
          </a:p>
        </p:txBody>
      </p:sp>
      <p:pic>
        <p:nvPicPr>
          <p:cNvPr id="77" name="Picture 4">
            <a:extLst>
              <a:ext uri="{FF2B5EF4-FFF2-40B4-BE49-F238E27FC236}">
                <a16:creationId xmlns:a16="http://schemas.microsoft.com/office/drawing/2014/main" id="{6B50B2EB-EE1E-4911-8011-1100018F83EF}"/>
              </a:ext>
              <a:ext uri="{C183D7F6-B498-43B3-948B-1728B52AA6E4}">
                <adec:decorative xmlns:adec="http://schemas.microsoft.com/office/drawing/2017/decorative" xmlns="" val="1"/>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24417" y="2368845"/>
            <a:ext cx="3804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a:extLst>
              <a:ext uri="{FF2B5EF4-FFF2-40B4-BE49-F238E27FC236}">
                <a16:creationId xmlns:a16="http://schemas.microsoft.com/office/drawing/2014/main" id="{D2A0F8ED-AD6E-43CF-B20B-7253DFC93148}"/>
              </a:ext>
              <a:ext uri="{C183D7F6-B498-43B3-948B-1728B52AA6E4}">
                <adec:decorative xmlns:adec="http://schemas.microsoft.com/office/drawing/2017/decorative" xmlns="" val="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24417" y="1591554"/>
            <a:ext cx="3804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a:extLst>
              <a:ext uri="{FF2B5EF4-FFF2-40B4-BE49-F238E27FC236}">
                <a16:creationId xmlns:a16="http://schemas.microsoft.com/office/drawing/2014/main" id="{48014A5B-BBA4-401D-AABB-00BB43D50AB8}"/>
              </a:ext>
              <a:ext uri="{C183D7F6-B498-43B3-948B-1728B52AA6E4}">
                <adec:decorative xmlns:adec="http://schemas.microsoft.com/office/drawing/2017/decorative" xmlns="" val="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4417" y="2031763"/>
            <a:ext cx="380471" cy="256875"/>
          </a:xfrm>
          <a:prstGeom prst="rect">
            <a:avLst/>
          </a:prstGeom>
          <a:noFill/>
          <a:extLst>
            <a:ext uri="{909E8E84-426E-40DD-AFC4-6F175D3DCCD1}">
              <a14:hiddenFill xmlns:a14="http://schemas.microsoft.com/office/drawing/2010/main">
                <a:solidFill>
                  <a:srgbClr val="FFFFFF"/>
                </a:solidFill>
              </a14:hiddenFill>
            </a:ext>
          </a:extLst>
        </p:spPr>
      </p:pic>
      <p:sp>
        <p:nvSpPr>
          <p:cNvPr id="156" name="Platshållare för text 2">
            <a:extLst>
              <a:ext uri="{FF2B5EF4-FFF2-40B4-BE49-F238E27FC236}">
                <a16:creationId xmlns:a16="http://schemas.microsoft.com/office/drawing/2014/main" id="{BA2920F5-5751-4AF7-BFF0-A43595F4102A}"/>
              </a:ext>
            </a:extLst>
          </p:cNvPr>
          <p:cNvSpPr>
            <a:spLocks noGrp="1"/>
          </p:cNvSpPr>
          <p:nvPr>
            <p:ph type="body" sz="quarter" idx="11" hasCustomPrompt="1"/>
          </p:nvPr>
        </p:nvSpPr>
        <p:spPr>
          <a:xfrm>
            <a:off x="5963180" y="1136228"/>
            <a:ext cx="5080641" cy="1765300"/>
          </a:xfrm>
        </p:spPr>
        <p:txBody>
          <a:bodyPr tIns="46800"/>
          <a:lstStyle>
            <a:lvl1pPr marL="0" indent="0">
              <a:buFontTx/>
              <a:buNone/>
              <a:defRPr/>
            </a:lvl1pPr>
            <a:lvl2pPr marL="360363" indent="0">
              <a:buFontTx/>
              <a:buNone/>
              <a:defRPr/>
            </a:lvl2pPr>
            <a:lvl3pPr marL="720725" indent="0">
              <a:buFontTx/>
              <a:buNone/>
              <a:defRPr/>
            </a:lvl3pPr>
            <a:lvl4pPr marL="1093787" indent="0">
              <a:buFontTx/>
              <a:buNone/>
              <a:defRPr/>
            </a:lvl4pPr>
            <a:lvl5pPr marL="1454150" indent="0">
              <a:buFontTx/>
              <a:buNone/>
              <a:defRPr/>
            </a:lvl5pPr>
          </a:lstStyle>
          <a:p>
            <a:pPr lvl="0"/>
            <a:r>
              <a:rPr lang="sv-SE" dirty="0"/>
              <a:t>Kontaktinformation till föreläsaren</a:t>
            </a:r>
          </a:p>
        </p:txBody>
      </p:sp>
      <p:pic>
        <p:nvPicPr>
          <p:cNvPr id="3" name="Picture 2">
            <a:extLst>
              <a:ext uri="{FF2B5EF4-FFF2-40B4-BE49-F238E27FC236}">
                <a16:creationId xmlns:a16="http://schemas.microsoft.com/office/drawing/2014/main" id="{D5F8E3DB-FD3D-4DCB-8B68-D8504DB9D898}"/>
              </a:ext>
              <a:ext uri="{C183D7F6-B498-43B3-948B-1728B52AA6E4}">
                <adec:decorative xmlns:adec="http://schemas.microsoft.com/office/drawing/2017/decorative" xmlns="" val="1"/>
              </a:ext>
            </a:extLst>
          </p:cNvPr>
          <p:cNvPicPr preferRelativeResize="0">
            <a:picLocks noChangeAspect="1"/>
          </p:cNvPicPr>
          <p:nvPr userDrawn="1"/>
        </p:nvPicPr>
        <p:blipFill>
          <a:blip r:embed="rId10"/>
          <a:srcRect/>
          <a:stretch/>
        </p:blipFill>
        <p:spPr>
          <a:xfrm>
            <a:off x="9961073" y="5570833"/>
            <a:ext cx="1607040" cy="499521"/>
          </a:xfrm>
          <a:prstGeom prst="rect">
            <a:avLst/>
          </a:prstGeom>
        </p:spPr>
      </p:pic>
    </p:spTree>
    <p:extLst>
      <p:ext uri="{BB962C8B-B14F-4D97-AF65-F5344CB8AC3E}">
        <p14:creationId xmlns:p14="http://schemas.microsoft.com/office/powerpoint/2010/main" val="38994937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vslutningssida tom">
    <p:spTree>
      <p:nvGrpSpPr>
        <p:cNvPr id="1" name=""/>
        <p:cNvGrpSpPr/>
        <p:nvPr/>
      </p:nvGrpSpPr>
      <p:grpSpPr>
        <a:xfrm>
          <a:off x="0" y="0"/>
          <a:ext cx="0" cy="0"/>
          <a:chOff x="0" y="0"/>
          <a:chExt cx="0" cy="0"/>
        </a:xfrm>
      </p:grpSpPr>
      <p:sp>
        <p:nvSpPr>
          <p:cNvPr id="4" name="Rektangel 3"/>
          <p:cNvSpPr/>
          <p:nvPr userDrawn="1">
            <p:custDataLst>
              <p:tags r:id="rId2"/>
            </p:custData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aphicFrame>
        <p:nvGraphicFramePr>
          <p:cNvPr id="5" name="Objekt 4" hidden="1"/>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3251" name="think-cell Slide" r:id="rId5" imgW="270" imgH="270" progId="TCLayout.ActiveDocument.1">
                  <p:embed/>
                </p:oleObj>
              </mc:Choice>
              <mc:Fallback>
                <p:oleObj name="think-cell Slide" r:id="rId5" imgW="270" imgH="270" progId="TCLayout.ActiveDocument.1">
                  <p:embed/>
                  <p:pic>
                    <p:nvPicPr>
                      <p:cNvPr id="5" name="Objekt 4" hidden="1"/>
                      <p:cNvPicPr/>
                      <p:nvPr/>
                    </p:nvPicPr>
                    <p:blipFill>
                      <a:blip r:embed="rId6"/>
                      <a:stretch>
                        <a:fillRect/>
                      </a:stretch>
                    </p:blipFill>
                    <p:spPr>
                      <a:xfrm>
                        <a:off x="2118" y="1589"/>
                        <a:ext cx="2116" cy="158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05D0DDFF-8219-46C3-9C2A-3DD9421DD457}"/>
              </a:ext>
              <a:ext uri="{C183D7F6-B498-43B3-948B-1728B52AA6E4}">
                <adec:decorative xmlns:adec="http://schemas.microsoft.com/office/drawing/2017/decorative" xmlns="" val="1"/>
              </a:ext>
            </a:extLst>
          </p:cNvPr>
          <p:cNvGrpSpPr/>
          <p:nvPr userDrawn="1"/>
        </p:nvGrpSpPr>
        <p:grpSpPr>
          <a:xfrm>
            <a:off x="623888" y="2828027"/>
            <a:ext cx="5170961" cy="3822700"/>
            <a:chOff x="623888" y="2828027"/>
            <a:chExt cx="5170961" cy="3822700"/>
          </a:xfrm>
        </p:grpSpPr>
        <p:sp>
          <p:nvSpPr>
            <p:cNvPr id="84" name="Freeform 28">
              <a:extLst>
                <a:ext uri="{FF2B5EF4-FFF2-40B4-BE49-F238E27FC236}">
                  <a16:creationId xmlns:a16="http://schemas.microsoft.com/office/drawing/2014/main" id="{5EC22906-426D-47B4-82E8-4C1E65ABEB49}"/>
                </a:ext>
              </a:extLst>
            </p:cNvPr>
            <p:cNvSpPr>
              <a:spLocks/>
            </p:cNvSpPr>
            <p:nvPr userDrawn="1"/>
          </p:nvSpPr>
          <p:spPr bwMode="auto">
            <a:xfrm>
              <a:off x="3213078" y="33852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29">
              <a:extLst>
                <a:ext uri="{FF2B5EF4-FFF2-40B4-BE49-F238E27FC236}">
                  <a16:creationId xmlns:a16="http://schemas.microsoft.com/office/drawing/2014/main" id="{1BD8B692-8140-469A-A1FF-97AAFDBF9A2A}"/>
                </a:ext>
              </a:extLst>
            </p:cNvPr>
            <p:cNvSpPr>
              <a:spLocks/>
            </p:cNvSpPr>
            <p:nvPr userDrawn="1"/>
          </p:nvSpPr>
          <p:spPr bwMode="auto">
            <a:xfrm>
              <a:off x="3723171" y="33852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30">
              <a:extLst>
                <a:ext uri="{FF2B5EF4-FFF2-40B4-BE49-F238E27FC236}">
                  <a16:creationId xmlns:a16="http://schemas.microsoft.com/office/drawing/2014/main" id="{843168F4-1803-4A28-BB66-9A569BC1805C}"/>
                </a:ext>
              </a:extLst>
            </p:cNvPr>
            <p:cNvSpPr>
              <a:spLocks/>
            </p:cNvSpPr>
            <p:nvPr userDrawn="1"/>
          </p:nvSpPr>
          <p:spPr bwMode="auto">
            <a:xfrm>
              <a:off x="3213078" y="39313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31">
              <a:extLst>
                <a:ext uri="{FF2B5EF4-FFF2-40B4-BE49-F238E27FC236}">
                  <a16:creationId xmlns:a16="http://schemas.microsoft.com/office/drawing/2014/main" id="{ED037982-3079-43CA-B17A-427E5458D979}"/>
                </a:ext>
              </a:extLst>
            </p:cNvPr>
            <p:cNvSpPr>
              <a:spLocks/>
            </p:cNvSpPr>
            <p:nvPr userDrawn="1"/>
          </p:nvSpPr>
          <p:spPr bwMode="auto">
            <a:xfrm>
              <a:off x="3206075" y="31106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32">
              <a:extLst>
                <a:ext uri="{FF2B5EF4-FFF2-40B4-BE49-F238E27FC236}">
                  <a16:creationId xmlns:a16="http://schemas.microsoft.com/office/drawing/2014/main" id="{F0B944FA-DBC5-4982-AF2D-712C9AA5B9B9}"/>
                </a:ext>
              </a:extLst>
            </p:cNvPr>
            <p:cNvSpPr>
              <a:spLocks/>
            </p:cNvSpPr>
            <p:nvPr userDrawn="1"/>
          </p:nvSpPr>
          <p:spPr bwMode="auto">
            <a:xfrm>
              <a:off x="2689631" y="36598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3">
              <a:extLst>
                <a:ext uri="{FF2B5EF4-FFF2-40B4-BE49-F238E27FC236}">
                  <a16:creationId xmlns:a16="http://schemas.microsoft.com/office/drawing/2014/main" id="{95448375-FA74-48D9-8D06-A83885A7644C}"/>
                </a:ext>
              </a:extLst>
            </p:cNvPr>
            <p:cNvSpPr>
              <a:spLocks/>
            </p:cNvSpPr>
            <p:nvPr userDrawn="1"/>
          </p:nvSpPr>
          <p:spPr bwMode="auto">
            <a:xfrm>
              <a:off x="3206075" y="36598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4">
              <a:extLst>
                <a:ext uri="{FF2B5EF4-FFF2-40B4-BE49-F238E27FC236}">
                  <a16:creationId xmlns:a16="http://schemas.microsoft.com/office/drawing/2014/main" id="{5307EED5-1468-49CB-95C2-01834CAF9B83}"/>
                </a:ext>
              </a:extLst>
            </p:cNvPr>
            <p:cNvSpPr>
              <a:spLocks/>
            </p:cNvSpPr>
            <p:nvPr userDrawn="1"/>
          </p:nvSpPr>
          <p:spPr bwMode="auto">
            <a:xfrm>
              <a:off x="2686130" y="39313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5">
              <a:extLst>
                <a:ext uri="{FF2B5EF4-FFF2-40B4-BE49-F238E27FC236}">
                  <a16:creationId xmlns:a16="http://schemas.microsoft.com/office/drawing/2014/main" id="{EE0A5AFA-05EA-43BA-AF1D-80678295EDBD}"/>
                </a:ext>
              </a:extLst>
            </p:cNvPr>
            <p:cNvSpPr>
              <a:spLocks/>
            </p:cNvSpPr>
            <p:nvPr userDrawn="1"/>
          </p:nvSpPr>
          <p:spPr bwMode="auto">
            <a:xfrm>
              <a:off x="2686130" y="33852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36">
              <a:extLst>
                <a:ext uri="{FF2B5EF4-FFF2-40B4-BE49-F238E27FC236}">
                  <a16:creationId xmlns:a16="http://schemas.microsoft.com/office/drawing/2014/main" id="{17A4508D-B987-423B-A812-DCAFD56BFE32}"/>
                </a:ext>
              </a:extLst>
            </p:cNvPr>
            <p:cNvSpPr>
              <a:spLocks/>
            </p:cNvSpPr>
            <p:nvPr userDrawn="1"/>
          </p:nvSpPr>
          <p:spPr bwMode="auto">
            <a:xfrm>
              <a:off x="2686130" y="28391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37">
              <a:extLst>
                <a:ext uri="{FF2B5EF4-FFF2-40B4-BE49-F238E27FC236}">
                  <a16:creationId xmlns:a16="http://schemas.microsoft.com/office/drawing/2014/main" id="{A321E9CE-4A3D-4276-87E6-89434D4B6EAA}"/>
                </a:ext>
              </a:extLst>
            </p:cNvPr>
            <p:cNvSpPr>
              <a:spLocks/>
            </p:cNvSpPr>
            <p:nvPr userDrawn="1"/>
          </p:nvSpPr>
          <p:spPr bwMode="auto">
            <a:xfrm>
              <a:off x="2686130" y="44774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38">
              <a:extLst>
                <a:ext uri="{FF2B5EF4-FFF2-40B4-BE49-F238E27FC236}">
                  <a16:creationId xmlns:a16="http://schemas.microsoft.com/office/drawing/2014/main" id="{14D50F3A-77B0-47D0-A65B-DB56DF6C15F8}"/>
                </a:ext>
              </a:extLst>
            </p:cNvPr>
            <p:cNvSpPr>
              <a:spLocks/>
            </p:cNvSpPr>
            <p:nvPr userDrawn="1"/>
          </p:nvSpPr>
          <p:spPr bwMode="auto">
            <a:xfrm>
              <a:off x="4246617" y="36598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39">
              <a:extLst>
                <a:ext uri="{FF2B5EF4-FFF2-40B4-BE49-F238E27FC236}">
                  <a16:creationId xmlns:a16="http://schemas.microsoft.com/office/drawing/2014/main" id="{972A530A-A5FA-4AC1-A01A-917271C95D76}"/>
                </a:ext>
              </a:extLst>
            </p:cNvPr>
            <p:cNvSpPr>
              <a:spLocks/>
            </p:cNvSpPr>
            <p:nvPr userDrawn="1"/>
          </p:nvSpPr>
          <p:spPr bwMode="auto">
            <a:xfrm>
              <a:off x="3726672" y="36598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40">
              <a:extLst>
                <a:ext uri="{FF2B5EF4-FFF2-40B4-BE49-F238E27FC236}">
                  <a16:creationId xmlns:a16="http://schemas.microsoft.com/office/drawing/2014/main" id="{02BE6A32-38F1-4C12-8CDA-2DE987201751}"/>
                </a:ext>
              </a:extLst>
            </p:cNvPr>
            <p:cNvSpPr>
              <a:spLocks/>
            </p:cNvSpPr>
            <p:nvPr userDrawn="1"/>
          </p:nvSpPr>
          <p:spPr bwMode="auto">
            <a:xfrm>
              <a:off x="2689631" y="42059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41">
              <a:extLst>
                <a:ext uri="{FF2B5EF4-FFF2-40B4-BE49-F238E27FC236}">
                  <a16:creationId xmlns:a16="http://schemas.microsoft.com/office/drawing/2014/main" id="{1867D49B-57B2-4820-AA09-3E9A4902163E}"/>
                </a:ext>
              </a:extLst>
            </p:cNvPr>
            <p:cNvSpPr>
              <a:spLocks/>
            </p:cNvSpPr>
            <p:nvPr userDrawn="1"/>
          </p:nvSpPr>
          <p:spPr bwMode="auto">
            <a:xfrm>
              <a:off x="3723171" y="39313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42">
              <a:extLst>
                <a:ext uri="{FF2B5EF4-FFF2-40B4-BE49-F238E27FC236}">
                  <a16:creationId xmlns:a16="http://schemas.microsoft.com/office/drawing/2014/main" id="{364A2417-3D7A-47EE-BE0E-A922C985E5A6}"/>
                </a:ext>
              </a:extLst>
            </p:cNvPr>
            <p:cNvSpPr>
              <a:spLocks/>
            </p:cNvSpPr>
            <p:nvPr userDrawn="1"/>
          </p:nvSpPr>
          <p:spPr bwMode="auto">
            <a:xfrm>
              <a:off x="2689631" y="31137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43">
              <a:extLst>
                <a:ext uri="{FF2B5EF4-FFF2-40B4-BE49-F238E27FC236}">
                  <a16:creationId xmlns:a16="http://schemas.microsoft.com/office/drawing/2014/main" id="{64F7733F-6544-4F3E-8302-91221841938D}"/>
                </a:ext>
              </a:extLst>
            </p:cNvPr>
            <p:cNvSpPr>
              <a:spLocks/>
            </p:cNvSpPr>
            <p:nvPr userDrawn="1"/>
          </p:nvSpPr>
          <p:spPr bwMode="auto">
            <a:xfrm>
              <a:off x="3206075" y="42059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28">
              <a:extLst>
                <a:ext uri="{FF2B5EF4-FFF2-40B4-BE49-F238E27FC236}">
                  <a16:creationId xmlns:a16="http://schemas.microsoft.com/office/drawing/2014/main" id="{01E8339D-3D3A-4FB7-BAF1-EE97B911C010}"/>
                </a:ext>
              </a:extLst>
            </p:cNvPr>
            <p:cNvSpPr>
              <a:spLocks/>
            </p:cNvSpPr>
            <p:nvPr userDrawn="1"/>
          </p:nvSpPr>
          <p:spPr bwMode="auto">
            <a:xfrm>
              <a:off x="4259970" y="5023539"/>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2" name="Freeform 29">
              <a:extLst>
                <a:ext uri="{FF2B5EF4-FFF2-40B4-BE49-F238E27FC236}">
                  <a16:creationId xmlns:a16="http://schemas.microsoft.com/office/drawing/2014/main" id="{0A3C6EE0-879C-4969-BBEE-25237B47AE62}"/>
                </a:ext>
              </a:extLst>
            </p:cNvPr>
            <p:cNvSpPr>
              <a:spLocks/>
            </p:cNvSpPr>
            <p:nvPr userDrawn="1"/>
          </p:nvSpPr>
          <p:spPr bwMode="auto">
            <a:xfrm>
              <a:off x="4770063" y="5023539"/>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3" name="Freeform 30">
              <a:extLst>
                <a:ext uri="{FF2B5EF4-FFF2-40B4-BE49-F238E27FC236}">
                  <a16:creationId xmlns:a16="http://schemas.microsoft.com/office/drawing/2014/main" id="{EF8CBB75-BA1E-4128-AD62-C86F1ED5F111}"/>
                </a:ext>
              </a:extLst>
            </p:cNvPr>
            <p:cNvSpPr>
              <a:spLocks/>
            </p:cNvSpPr>
            <p:nvPr userDrawn="1"/>
          </p:nvSpPr>
          <p:spPr bwMode="auto">
            <a:xfrm>
              <a:off x="4259970" y="5569639"/>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31">
              <a:extLst>
                <a:ext uri="{FF2B5EF4-FFF2-40B4-BE49-F238E27FC236}">
                  <a16:creationId xmlns:a16="http://schemas.microsoft.com/office/drawing/2014/main" id="{C9A6D263-8E90-461B-93A9-3262AE64B213}"/>
                </a:ext>
              </a:extLst>
            </p:cNvPr>
            <p:cNvSpPr>
              <a:spLocks/>
            </p:cNvSpPr>
            <p:nvPr userDrawn="1"/>
          </p:nvSpPr>
          <p:spPr bwMode="auto">
            <a:xfrm>
              <a:off x="4252967" y="4748902"/>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32">
              <a:extLst>
                <a:ext uri="{FF2B5EF4-FFF2-40B4-BE49-F238E27FC236}">
                  <a16:creationId xmlns:a16="http://schemas.microsoft.com/office/drawing/2014/main" id="{F6E1F58F-C46B-425A-8815-018213645DD5}"/>
                </a:ext>
              </a:extLst>
            </p:cNvPr>
            <p:cNvSpPr>
              <a:spLocks/>
            </p:cNvSpPr>
            <p:nvPr userDrawn="1"/>
          </p:nvSpPr>
          <p:spPr bwMode="auto">
            <a:xfrm>
              <a:off x="3736523" y="52981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33">
              <a:extLst>
                <a:ext uri="{FF2B5EF4-FFF2-40B4-BE49-F238E27FC236}">
                  <a16:creationId xmlns:a16="http://schemas.microsoft.com/office/drawing/2014/main" id="{BE93F67E-61DD-4048-8D64-7A025854E11C}"/>
                </a:ext>
              </a:extLst>
            </p:cNvPr>
            <p:cNvSpPr>
              <a:spLocks/>
            </p:cNvSpPr>
            <p:nvPr userDrawn="1"/>
          </p:nvSpPr>
          <p:spPr bwMode="auto">
            <a:xfrm>
              <a:off x="4252967" y="5298177"/>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34">
              <a:extLst>
                <a:ext uri="{FF2B5EF4-FFF2-40B4-BE49-F238E27FC236}">
                  <a16:creationId xmlns:a16="http://schemas.microsoft.com/office/drawing/2014/main" id="{4683C1EC-F146-426A-A7FE-6AE06145356B}"/>
                </a:ext>
              </a:extLst>
            </p:cNvPr>
            <p:cNvSpPr>
              <a:spLocks/>
            </p:cNvSpPr>
            <p:nvPr userDrawn="1"/>
          </p:nvSpPr>
          <p:spPr bwMode="auto">
            <a:xfrm>
              <a:off x="3733022" y="55696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35">
              <a:extLst>
                <a:ext uri="{FF2B5EF4-FFF2-40B4-BE49-F238E27FC236}">
                  <a16:creationId xmlns:a16="http://schemas.microsoft.com/office/drawing/2014/main" id="{B5D6CCB9-1DF7-495C-8927-126177EEE7F5}"/>
                </a:ext>
              </a:extLst>
            </p:cNvPr>
            <p:cNvSpPr>
              <a:spLocks/>
            </p:cNvSpPr>
            <p:nvPr userDrawn="1"/>
          </p:nvSpPr>
          <p:spPr bwMode="auto">
            <a:xfrm>
              <a:off x="3733022" y="50235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36">
              <a:extLst>
                <a:ext uri="{FF2B5EF4-FFF2-40B4-BE49-F238E27FC236}">
                  <a16:creationId xmlns:a16="http://schemas.microsoft.com/office/drawing/2014/main" id="{B54B2367-E17D-4A2E-9E8C-DA9F3DBE2969}"/>
                </a:ext>
              </a:extLst>
            </p:cNvPr>
            <p:cNvSpPr>
              <a:spLocks/>
            </p:cNvSpPr>
            <p:nvPr userDrawn="1"/>
          </p:nvSpPr>
          <p:spPr bwMode="auto">
            <a:xfrm>
              <a:off x="3733022" y="4477439"/>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37">
              <a:extLst>
                <a:ext uri="{FF2B5EF4-FFF2-40B4-BE49-F238E27FC236}">
                  <a16:creationId xmlns:a16="http://schemas.microsoft.com/office/drawing/2014/main" id="{2BDB1C2A-6B93-43BD-B2FC-EAFD8910D1CD}"/>
                </a:ext>
              </a:extLst>
            </p:cNvPr>
            <p:cNvSpPr>
              <a:spLocks/>
            </p:cNvSpPr>
            <p:nvPr userDrawn="1"/>
          </p:nvSpPr>
          <p:spPr bwMode="auto">
            <a:xfrm>
              <a:off x="3733022" y="6115739"/>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38">
              <a:extLst>
                <a:ext uri="{FF2B5EF4-FFF2-40B4-BE49-F238E27FC236}">
                  <a16:creationId xmlns:a16="http://schemas.microsoft.com/office/drawing/2014/main" id="{F610FD67-5468-4B95-BBBF-5E06776459E9}"/>
                </a:ext>
              </a:extLst>
            </p:cNvPr>
            <p:cNvSpPr>
              <a:spLocks/>
            </p:cNvSpPr>
            <p:nvPr userDrawn="1"/>
          </p:nvSpPr>
          <p:spPr bwMode="auto">
            <a:xfrm>
              <a:off x="5287159" y="5298177"/>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39">
              <a:extLst>
                <a:ext uri="{FF2B5EF4-FFF2-40B4-BE49-F238E27FC236}">
                  <a16:creationId xmlns:a16="http://schemas.microsoft.com/office/drawing/2014/main" id="{4877552E-B1E0-4CA5-AFA9-1E0FB289ABDF}"/>
                </a:ext>
              </a:extLst>
            </p:cNvPr>
            <p:cNvSpPr>
              <a:spLocks/>
            </p:cNvSpPr>
            <p:nvPr userDrawn="1"/>
          </p:nvSpPr>
          <p:spPr bwMode="auto">
            <a:xfrm>
              <a:off x="4773564" y="5298177"/>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40">
              <a:extLst>
                <a:ext uri="{FF2B5EF4-FFF2-40B4-BE49-F238E27FC236}">
                  <a16:creationId xmlns:a16="http://schemas.microsoft.com/office/drawing/2014/main" id="{51FFFAFC-99D9-41C6-AFF2-CE1304E40741}"/>
                </a:ext>
              </a:extLst>
            </p:cNvPr>
            <p:cNvSpPr>
              <a:spLocks/>
            </p:cNvSpPr>
            <p:nvPr userDrawn="1"/>
          </p:nvSpPr>
          <p:spPr bwMode="auto">
            <a:xfrm>
              <a:off x="3736523" y="5844277"/>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41">
              <a:extLst>
                <a:ext uri="{FF2B5EF4-FFF2-40B4-BE49-F238E27FC236}">
                  <a16:creationId xmlns:a16="http://schemas.microsoft.com/office/drawing/2014/main" id="{F13F3191-E603-43A1-ADB4-96AEA147FA36}"/>
                </a:ext>
              </a:extLst>
            </p:cNvPr>
            <p:cNvSpPr>
              <a:spLocks/>
            </p:cNvSpPr>
            <p:nvPr userDrawn="1"/>
          </p:nvSpPr>
          <p:spPr bwMode="auto">
            <a:xfrm>
              <a:off x="4770063" y="5569639"/>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42">
              <a:extLst>
                <a:ext uri="{FF2B5EF4-FFF2-40B4-BE49-F238E27FC236}">
                  <a16:creationId xmlns:a16="http://schemas.microsoft.com/office/drawing/2014/main" id="{71CE926C-56AC-4E21-9578-0CE713B18D6D}"/>
                </a:ext>
              </a:extLst>
            </p:cNvPr>
            <p:cNvSpPr>
              <a:spLocks/>
            </p:cNvSpPr>
            <p:nvPr userDrawn="1"/>
          </p:nvSpPr>
          <p:spPr bwMode="auto">
            <a:xfrm>
              <a:off x="3736523" y="4752077"/>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43">
              <a:extLst>
                <a:ext uri="{FF2B5EF4-FFF2-40B4-BE49-F238E27FC236}">
                  <a16:creationId xmlns:a16="http://schemas.microsoft.com/office/drawing/2014/main" id="{C17E7482-65ED-4842-8B17-7B9BDADAEC59}"/>
                </a:ext>
              </a:extLst>
            </p:cNvPr>
            <p:cNvSpPr>
              <a:spLocks/>
            </p:cNvSpPr>
            <p:nvPr userDrawn="1"/>
          </p:nvSpPr>
          <p:spPr bwMode="auto">
            <a:xfrm>
              <a:off x="4252967" y="5844277"/>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28">
              <a:extLst>
                <a:ext uri="{FF2B5EF4-FFF2-40B4-BE49-F238E27FC236}">
                  <a16:creationId xmlns:a16="http://schemas.microsoft.com/office/drawing/2014/main" id="{7418F8A3-0C02-4E68-A517-03E64BD3617D}"/>
                </a:ext>
              </a:extLst>
            </p:cNvPr>
            <p:cNvSpPr>
              <a:spLocks/>
            </p:cNvSpPr>
            <p:nvPr userDrawn="1"/>
          </p:nvSpPr>
          <p:spPr bwMode="auto">
            <a:xfrm>
              <a:off x="1150836" y="33741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9" name="Freeform 29">
              <a:extLst>
                <a:ext uri="{FF2B5EF4-FFF2-40B4-BE49-F238E27FC236}">
                  <a16:creationId xmlns:a16="http://schemas.microsoft.com/office/drawing/2014/main" id="{F27939A0-DD3D-490F-9C5A-972853B5DC30}"/>
                </a:ext>
              </a:extLst>
            </p:cNvPr>
            <p:cNvSpPr>
              <a:spLocks/>
            </p:cNvSpPr>
            <p:nvPr userDrawn="1"/>
          </p:nvSpPr>
          <p:spPr bwMode="auto">
            <a:xfrm>
              <a:off x="1667279" y="33741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0" name="Freeform 30">
              <a:extLst>
                <a:ext uri="{FF2B5EF4-FFF2-40B4-BE49-F238E27FC236}">
                  <a16:creationId xmlns:a16="http://schemas.microsoft.com/office/drawing/2014/main" id="{C1835D96-BEDE-4493-BE38-4682F14EB40E}"/>
                </a:ext>
              </a:extLst>
            </p:cNvPr>
            <p:cNvSpPr>
              <a:spLocks/>
            </p:cNvSpPr>
            <p:nvPr userDrawn="1"/>
          </p:nvSpPr>
          <p:spPr bwMode="auto">
            <a:xfrm>
              <a:off x="1150836" y="39202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31">
              <a:extLst>
                <a:ext uri="{FF2B5EF4-FFF2-40B4-BE49-F238E27FC236}">
                  <a16:creationId xmlns:a16="http://schemas.microsoft.com/office/drawing/2014/main" id="{B45570C9-EF65-4572-8AC1-A0288879F1FD}"/>
                </a:ext>
              </a:extLst>
            </p:cNvPr>
            <p:cNvSpPr>
              <a:spLocks/>
            </p:cNvSpPr>
            <p:nvPr userDrawn="1"/>
          </p:nvSpPr>
          <p:spPr bwMode="auto">
            <a:xfrm>
              <a:off x="1143833" y="30994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2">
              <a:extLst>
                <a:ext uri="{FF2B5EF4-FFF2-40B4-BE49-F238E27FC236}">
                  <a16:creationId xmlns:a16="http://schemas.microsoft.com/office/drawing/2014/main" id="{A2902555-BD09-4C5E-BECA-B3D3A47C900C}"/>
                </a:ext>
              </a:extLst>
            </p:cNvPr>
            <p:cNvSpPr>
              <a:spLocks/>
            </p:cNvSpPr>
            <p:nvPr userDrawn="1"/>
          </p:nvSpPr>
          <p:spPr bwMode="auto">
            <a:xfrm>
              <a:off x="627389" y="36487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3">
              <a:extLst>
                <a:ext uri="{FF2B5EF4-FFF2-40B4-BE49-F238E27FC236}">
                  <a16:creationId xmlns:a16="http://schemas.microsoft.com/office/drawing/2014/main" id="{160131D8-9AF9-419D-8FBB-9BC61CC23335}"/>
                </a:ext>
              </a:extLst>
            </p:cNvPr>
            <p:cNvSpPr>
              <a:spLocks/>
            </p:cNvSpPr>
            <p:nvPr userDrawn="1"/>
          </p:nvSpPr>
          <p:spPr bwMode="auto">
            <a:xfrm>
              <a:off x="1143833" y="36487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4">
              <a:extLst>
                <a:ext uri="{FF2B5EF4-FFF2-40B4-BE49-F238E27FC236}">
                  <a16:creationId xmlns:a16="http://schemas.microsoft.com/office/drawing/2014/main" id="{DC63F973-C0F1-4168-992A-582BB1DCD78A}"/>
                </a:ext>
              </a:extLst>
            </p:cNvPr>
            <p:cNvSpPr>
              <a:spLocks/>
            </p:cNvSpPr>
            <p:nvPr userDrawn="1"/>
          </p:nvSpPr>
          <p:spPr bwMode="auto">
            <a:xfrm>
              <a:off x="623888" y="39202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5">
              <a:extLst>
                <a:ext uri="{FF2B5EF4-FFF2-40B4-BE49-F238E27FC236}">
                  <a16:creationId xmlns:a16="http://schemas.microsoft.com/office/drawing/2014/main" id="{A1802949-F330-487F-98D2-4F6051C0D0B5}"/>
                </a:ext>
              </a:extLst>
            </p:cNvPr>
            <p:cNvSpPr>
              <a:spLocks/>
            </p:cNvSpPr>
            <p:nvPr userDrawn="1"/>
          </p:nvSpPr>
          <p:spPr bwMode="auto">
            <a:xfrm>
              <a:off x="623888" y="33741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36">
              <a:extLst>
                <a:ext uri="{FF2B5EF4-FFF2-40B4-BE49-F238E27FC236}">
                  <a16:creationId xmlns:a16="http://schemas.microsoft.com/office/drawing/2014/main" id="{F93E5B69-F20C-4BAF-8A7A-C340B8670774}"/>
                </a:ext>
              </a:extLst>
            </p:cNvPr>
            <p:cNvSpPr>
              <a:spLocks/>
            </p:cNvSpPr>
            <p:nvPr userDrawn="1"/>
          </p:nvSpPr>
          <p:spPr bwMode="auto">
            <a:xfrm>
              <a:off x="623888" y="28280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37">
              <a:extLst>
                <a:ext uri="{FF2B5EF4-FFF2-40B4-BE49-F238E27FC236}">
                  <a16:creationId xmlns:a16="http://schemas.microsoft.com/office/drawing/2014/main" id="{0E114DD1-3268-4BC7-B7A5-48BDB9D6B8C9}"/>
                </a:ext>
              </a:extLst>
            </p:cNvPr>
            <p:cNvSpPr>
              <a:spLocks/>
            </p:cNvSpPr>
            <p:nvPr userDrawn="1"/>
          </p:nvSpPr>
          <p:spPr bwMode="auto">
            <a:xfrm>
              <a:off x="623888" y="44663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38">
              <a:extLst>
                <a:ext uri="{FF2B5EF4-FFF2-40B4-BE49-F238E27FC236}">
                  <a16:creationId xmlns:a16="http://schemas.microsoft.com/office/drawing/2014/main" id="{60CB1A7A-DD62-4C18-9B50-0CF460F734A0}"/>
                </a:ext>
              </a:extLst>
            </p:cNvPr>
            <p:cNvSpPr>
              <a:spLocks/>
            </p:cNvSpPr>
            <p:nvPr userDrawn="1"/>
          </p:nvSpPr>
          <p:spPr bwMode="auto">
            <a:xfrm>
              <a:off x="2190725" y="36487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39">
              <a:extLst>
                <a:ext uri="{FF2B5EF4-FFF2-40B4-BE49-F238E27FC236}">
                  <a16:creationId xmlns:a16="http://schemas.microsoft.com/office/drawing/2014/main" id="{D285F39B-0759-4C54-974D-7B51D23B1A52}"/>
                </a:ext>
              </a:extLst>
            </p:cNvPr>
            <p:cNvSpPr>
              <a:spLocks/>
            </p:cNvSpPr>
            <p:nvPr userDrawn="1"/>
          </p:nvSpPr>
          <p:spPr bwMode="auto">
            <a:xfrm>
              <a:off x="1670780" y="36487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40">
              <a:extLst>
                <a:ext uri="{FF2B5EF4-FFF2-40B4-BE49-F238E27FC236}">
                  <a16:creationId xmlns:a16="http://schemas.microsoft.com/office/drawing/2014/main" id="{EF7801D1-EE5F-4AC6-AB24-5F819FBB05DA}"/>
                </a:ext>
              </a:extLst>
            </p:cNvPr>
            <p:cNvSpPr>
              <a:spLocks/>
            </p:cNvSpPr>
            <p:nvPr userDrawn="1"/>
          </p:nvSpPr>
          <p:spPr bwMode="auto">
            <a:xfrm>
              <a:off x="627389" y="41948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41">
              <a:extLst>
                <a:ext uri="{FF2B5EF4-FFF2-40B4-BE49-F238E27FC236}">
                  <a16:creationId xmlns:a16="http://schemas.microsoft.com/office/drawing/2014/main" id="{351F052F-A485-4E7C-AA95-6A50BAE8F7F0}"/>
                </a:ext>
              </a:extLst>
            </p:cNvPr>
            <p:cNvSpPr>
              <a:spLocks/>
            </p:cNvSpPr>
            <p:nvPr userDrawn="1"/>
          </p:nvSpPr>
          <p:spPr bwMode="auto">
            <a:xfrm>
              <a:off x="1667279" y="39202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2">
              <a:extLst>
                <a:ext uri="{FF2B5EF4-FFF2-40B4-BE49-F238E27FC236}">
                  <a16:creationId xmlns:a16="http://schemas.microsoft.com/office/drawing/2014/main" id="{B8A92E2E-068E-4032-8B55-C3EE03F6A6C7}"/>
                </a:ext>
              </a:extLst>
            </p:cNvPr>
            <p:cNvSpPr>
              <a:spLocks/>
            </p:cNvSpPr>
            <p:nvPr userDrawn="1"/>
          </p:nvSpPr>
          <p:spPr bwMode="auto">
            <a:xfrm>
              <a:off x="627389" y="31026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3">
              <a:extLst>
                <a:ext uri="{FF2B5EF4-FFF2-40B4-BE49-F238E27FC236}">
                  <a16:creationId xmlns:a16="http://schemas.microsoft.com/office/drawing/2014/main" id="{96D190F6-5940-4FCC-91E8-3C98C2F26D98}"/>
                </a:ext>
              </a:extLst>
            </p:cNvPr>
            <p:cNvSpPr>
              <a:spLocks/>
            </p:cNvSpPr>
            <p:nvPr userDrawn="1"/>
          </p:nvSpPr>
          <p:spPr bwMode="auto">
            <a:xfrm>
              <a:off x="1143833" y="41948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28">
              <a:extLst>
                <a:ext uri="{FF2B5EF4-FFF2-40B4-BE49-F238E27FC236}">
                  <a16:creationId xmlns:a16="http://schemas.microsoft.com/office/drawing/2014/main" id="{92FF52AB-3239-4CD9-A8E4-36456A733A2F}"/>
                </a:ext>
              </a:extLst>
            </p:cNvPr>
            <p:cNvSpPr>
              <a:spLocks/>
            </p:cNvSpPr>
            <p:nvPr userDrawn="1"/>
          </p:nvSpPr>
          <p:spPr bwMode="auto">
            <a:xfrm>
              <a:off x="2181972" y="5012427"/>
              <a:ext cx="507690"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6" name="Freeform 29">
              <a:extLst>
                <a:ext uri="{FF2B5EF4-FFF2-40B4-BE49-F238E27FC236}">
                  <a16:creationId xmlns:a16="http://schemas.microsoft.com/office/drawing/2014/main" id="{D2DA4B09-F0F8-4B0F-9390-B063C1118464}"/>
                </a:ext>
              </a:extLst>
            </p:cNvPr>
            <p:cNvSpPr>
              <a:spLocks/>
            </p:cNvSpPr>
            <p:nvPr userDrawn="1"/>
          </p:nvSpPr>
          <p:spPr bwMode="auto">
            <a:xfrm>
              <a:off x="2698415" y="5012427"/>
              <a:ext cx="511191"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7" name="Freeform 30">
              <a:extLst>
                <a:ext uri="{FF2B5EF4-FFF2-40B4-BE49-F238E27FC236}">
                  <a16:creationId xmlns:a16="http://schemas.microsoft.com/office/drawing/2014/main" id="{62486869-6032-4513-BA91-DD2B9C7FE754}"/>
                </a:ext>
              </a:extLst>
            </p:cNvPr>
            <p:cNvSpPr>
              <a:spLocks/>
            </p:cNvSpPr>
            <p:nvPr userDrawn="1"/>
          </p:nvSpPr>
          <p:spPr bwMode="auto">
            <a:xfrm>
              <a:off x="2181972" y="5558527"/>
              <a:ext cx="507690"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8" name="Freeform 31">
              <a:extLst>
                <a:ext uri="{FF2B5EF4-FFF2-40B4-BE49-F238E27FC236}">
                  <a16:creationId xmlns:a16="http://schemas.microsoft.com/office/drawing/2014/main" id="{5B2139E0-5875-45AC-A9FE-A380A596416A}"/>
                </a:ext>
              </a:extLst>
            </p:cNvPr>
            <p:cNvSpPr>
              <a:spLocks/>
            </p:cNvSpPr>
            <p:nvPr userDrawn="1"/>
          </p:nvSpPr>
          <p:spPr bwMode="auto">
            <a:xfrm>
              <a:off x="2174969" y="4737790"/>
              <a:ext cx="511191"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32">
              <a:extLst>
                <a:ext uri="{FF2B5EF4-FFF2-40B4-BE49-F238E27FC236}">
                  <a16:creationId xmlns:a16="http://schemas.microsoft.com/office/drawing/2014/main" id="{9FD24D83-229F-48E3-A4E1-A47BE050983D}"/>
                </a:ext>
              </a:extLst>
            </p:cNvPr>
            <p:cNvSpPr>
              <a:spLocks/>
            </p:cNvSpPr>
            <p:nvPr userDrawn="1"/>
          </p:nvSpPr>
          <p:spPr bwMode="auto">
            <a:xfrm>
              <a:off x="1658525" y="52870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33">
              <a:extLst>
                <a:ext uri="{FF2B5EF4-FFF2-40B4-BE49-F238E27FC236}">
                  <a16:creationId xmlns:a16="http://schemas.microsoft.com/office/drawing/2014/main" id="{FD4843A4-619F-4D2A-AD71-8BF31230DD62}"/>
                </a:ext>
              </a:extLst>
            </p:cNvPr>
            <p:cNvSpPr>
              <a:spLocks/>
            </p:cNvSpPr>
            <p:nvPr userDrawn="1"/>
          </p:nvSpPr>
          <p:spPr bwMode="auto">
            <a:xfrm>
              <a:off x="2174969" y="5287065"/>
              <a:ext cx="511191"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34">
              <a:extLst>
                <a:ext uri="{FF2B5EF4-FFF2-40B4-BE49-F238E27FC236}">
                  <a16:creationId xmlns:a16="http://schemas.microsoft.com/office/drawing/2014/main" id="{EA5A3A2D-AD16-462E-8A0E-39DB76560ABB}"/>
                </a:ext>
              </a:extLst>
            </p:cNvPr>
            <p:cNvSpPr>
              <a:spLocks/>
            </p:cNvSpPr>
            <p:nvPr userDrawn="1"/>
          </p:nvSpPr>
          <p:spPr bwMode="auto">
            <a:xfrm>
              <a:off x="1655024" y="55585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35">
              <a:extLst>
                <a:ext uri="{FF2B5EF4-FFF2-40B4-BE49-F238E27FC236}">
                  <a16:creationId xmlns:a16="http://schemas.microsoft.com/office/drawing/2014/main" id="{9E5B322C-9DE1-4324-893D-AD14A88C2086}"/>
                </a:ext>
              </a:extLst>
            </p:cNvPr>
            <p:cNvSpPr>
              <a:spLocks/>
            </p:cNvSpPr>
            <p:nvPr userDrawn="1"/>
          </p:nvSpPr>
          <p:spPr bwMode="auto">
            <a:xfrm>
              <a:off x="1655024" y="50124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36">
              <a:extLst>
                <a:ext uri="{FF2B5EF4-FFF2-40B4-BE49-F238E27FC236}">
                  <a16:creationId xmlns:a16="http://schemas.microsoft.com/office/drawing/2014/main" id="{720293A0-E241-4305-BB67-F015E816CAB9}"/>
                </a:ext>
              </a:extLst>
            </p:cNvPr>
            <p:cNvSpPr>
              <a:spLocks/>
            </p:cNvSpPr>
            <p:nvPr userDrawn="1"/>
          </p:nvSpPr>
          <p:spPr bwMode="auto">
            <a:xfrm>
              <a:off x="1655024" y="4466327"/>
              <a:ext cx="511191"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37">
              <a:extLst>
                <a:ext uri="{FF2B5EF4-FFF2-40B4-BE49-F238E27FC236}">
                  <a16:creationId xmlns:a16="http://schemas.microsoft.com/office/drawing/2014/main" id="{B666952E-ED6F-41A3-97AC-268093F32E98}"/>
                </a:ext>
              </a:extLst>
            </p:cNvPr>
            <p:cNvSpPr>
              <a:spLocks/>
            </p:cNvSpPr>
            <p:nvPr userDrawn="1"/>
          </p:nvSpPr>
          <p:spPr bwMode="auto">
            <a:xfrm>
              <a:off x="1655024" y="6104627"/>
              <a:ext cx="511191"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38">
              <a:extLst>
                <a:ext uri="{FF2B5EF4-FFF2-40B4-BE49-F238E27FC236}">
                  <a16:creationId xmlns:a16="http://schemas.microsoft.com/office/drawing/2014/main" id="{0EAF9007-61AD-4D44-B817-CFA3D5439923}"/>
                </a:ext>
              </a:extLst>
            </p:cNvPr>
            <p:cNvSpPr>
              <a:spLocks/>
            </p:cNvSpPr>
            <p:nvPr userDrawn="1"/>
          </p:nvSpPr>
          <p:spPr bwMode="auto">
            <a:xfrm>
              <a:off x="3221861" y="5287065"/>
              <a:ext cx="507690"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Freeform 39">
              <a:extLst>
                <a:ext uri="{FF2B5EF4-FFF2-40B4-BE49-F238E27FC236}">
                  <a16:creationId xmlns:a16="http://schemas.microsoft.com/office/drawing/2014/main" id="{482FADE2-E2CA-4F3A-A0D1-8B948AE6A3AE}"/>
                </a:ext>
              </a:extLst>
            </p:cNvPr>
            <p:cNvSpPr>
              <a:spLocks/>
            </p:cNvSpPr>
            <p:nvPr userDrawn="1"/>
          </p:nvSpPr>
          <p:spPr bwMode="auto">
            <a:xfrm>
              <a:off x="2701916" y="5287065"/>
              <a:ext cx="509441"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7" name="Freeform 40">
              <a:extLst>
                <a:ext uri="{FF2B5EF4-FFF2-40B4-BE49-F238E27FC236}">
                  <a16:creationId xmlns:a16="http://schemas.microsoft.com/office/drawing/2014/main" id="{E18AF0AB-3763-43AC-A1D7-F7665B306BC6}"/>
                </a:ext>
              </a:extLst>
            </p:cNvPr>
            <p:cNvSpPr>
              <a:spLocks/>
            </p:cNvSpPr>
            <p:nvPr userDrawn="1"/>
          </p:nvSpPr>
          <p:spPr bwMode="auto">
            <a:xfrm>
              <a:off x="1658525" y="5833165"/>
              <a:ext cx="511191"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41">
              <a:extLst>
                <a:ext uri="{FF2B5EF4-FFF2-40B4-BE49-F238E27FC236}">
                  <a16:creationId xmlns:a16="http://schemas.microsoft.com/office/drawing/2014/main" id="{8BCDA671-10CF-47AB-958F-B96438A75BA8}"/>
                </a:ext>
              </a:extLst>
            </p:cNvPr>
            <p:cNvSpPr>
              <a:spLocks/>
            </p:cNvSpPr>
            <p:nvPr userDrawn="1"/>
          </p:nvSpPr>
          <p:spPr bwMode="auto">
            <a:xfrm>
              <a:off x="2698415" y="5558527"/>
              <a:ext cx="511191"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42">
              <a:extLst>
                <a:ext uri="{FF2B5EF4-FFF2-40B4-BE49-F238E27FC236}">
                  <a16:creationId xmlns:a16="http://schemas.microsoft.com/office/drawing/2014/main" id="{07D53E88-DC7A-4786-9E59-2C5046670BA2}"/>
                </a:ext>
              </a:extLst>
            </p:cNvPr>
            <p:cNvSpPr>
              <a:spLocks/>
            </p:cNvSpPr>
            <p:nvPr userDrawn="1"/>
          </p:nvSpPr>
          <p:spPr bwMode="auto">
            <a:xfrm>
              <a:off x="1658525" y="4740965"/>
              <a:ext cx="511191"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43">
              <a:extLst>
                <a:ext uri="{FF2B5EF4-FFF2-40B4-BE49-F238E27FC236}">
                  <a16:creationId xmlns:a16="http://schemas.microsoft.com/office/drawing/2014/main" id="{EDD9F7E0-D9F1-4C48-BA68-A8A91AFF0BC3}"/>
                </a:ext>
              </a:extLst>
            </p:cNvPr>
            <p:cNvSpPr>
              <a:spLocks/>
            </p:cNvSpPr>
            <p:nvPr userDrawn="1"/>
          </p:nvSpPr>
          <p:spPr bwMode="auto">
            <a:xfrm>
              <a:off x="2174969" y="5833165"/>
              <a:ext cx="511191"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 name="Picture 1">
            <a:extLst>
              <a:ext uri="{FF2B5EF4-FFF2-40B4-BE49-F238E27FC236}">
                <a16:creationId xmlns:a16="http://schemas.microsoft.com/office/drawing/2014/main" id="{49783A14-E9DC-4467-B442-17E3EFCC2109}"/>
              </a:ext>
              <a:ext uri="{C183D7F6-B498-43B3-948B-1728B52AA6E4}">
                <adec:decorative xmlns:adec="http://schemas.microsoft.com/office/drawing/2017/decorative" xmlns="" val="1"/>
              </a:ext>
            </a:extLst>
          </p:cNvPr>
          <p:cNvPicPr preferRelativeResize="0">
            <a:picLocks noChangeAspect="1"/>
          </p:cNvPicPr>
          <p:nvPr userDrawn="1"/>
        </p:nvPicPr>
        <p:blipFill>
          <a:blip r:embed="rId7"/>
          <a:srcRect/>
          <a:stretch/>
        </p:blipFill>
        <p:spPr>
          <a:xfrm>
            <a:off x="9961073" y="5570833"/>
            <a:ext cx="1607040" cy="499521"/>
          </a:xfrm>
          <a:prstGeom prst="rect">
            <a:avLst/>
          </a:prstGeom>
        </p:spPr>
      </p:pic>
    </p:spTree>
    <p:extLst>
      <p:ext uri="{BB962C8B-B14F-4D97-AF65-F5344CB8AC3E}">
        <p14:creationId xmlns:p14="http://schemas.microsoft.com/office/powerpoint/2010/main" val="23767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2021-12-09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2021-12-09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8FA6D2A4-024C-4352-8D56-8CA99AF6596D}" type="datetime1">
              <a:rPr lang="sv-SE" smtClean="0"/>
              <a:t>2021-12-09</a:t>
            </a:fld>
            <a:endParaRPr lang="sv-SE" dirty="0"/>
          </a:p>
        </p:txBody>
      </p:sp>
      <p:sp>
        <p:nvSpPr>
          <p:cNvPr id="5" name="Platshållare för sidfot 4"/>
          <p:cNvSpPr>
            <a:spLocks noGrp="1"/>
          </p:cNvSpPr>
          <p:nvPr>
            <p:ph type="ftr" sz="quarter" idx="11"/>
          </p:nvPr>
        </p:nvSpPr>
        <p:spPr/>
        <p:txBody>
          <a:bodyPr/>
          <a:lstStyle/>
          <a:p>
            <a:r>
              <a:rPr lang="sv-SE"/>
              <a:t>Ledarskapsprogram Nära vård 2021</a:t>
            </a:r>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48494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C43E8AE-8C28-4174-B148-2C6CDBE0B90B}" type="datetime1">
              <a:rPr lang="sv-SE" smtClean="0"/>
              <a:t>2021-12-09</a:t>
            </a:fld>
            <a:endParaRPr lang="sv-SE" dirty="0"/>
          </a:p>
        </p:txBody>
      </p:sp>
      <p:sp>
        <p:nvSpPr>
          <p:cNvPr id="5" name="Platshållare för sidfot 4"/>
          <p:cNvSpPr>
            <a:spLocks noGrp="1"/>
          </p:cNvSpPr>
          <p:nvPr>
            <p:ph type="ftr" sz="quarter" idx="11"/>
          </p:nvPr>
        </p:nvSpPr>
        <p:spPr/>
        <p:txBody>
          <a:bodyPr/>
          <a:lstStyle/>
          <a:p>
            <a:r>
              <a:rPr lang="sv-SE"/>
              <a:t>Ledarskapsprogram Nära vård 2021</a:t>
            </a:r>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5332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882C4FA9-2D98-4612-AB3B-5BF09E110A2A}" type="datetime1">
              <a:rPr lang="sv-SE" smtClean="0"/>
              <a:t>2021-12-09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Ledarskapsprogram Nära vård 2021</a:t>
            </a:r>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027035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9E54DE08-DB66-4FDC-A578-A3A386EF69F9}" type="datetime1">
              <a:rPr lang="sv-SE" smtClean="0"/>
              <a:t>2021-12-09</a:t>
            </a:fld>
            <a:endParaRPr lang="sv-SE" dirty="0"/>
          </a:p>
        </p:txBody>
      </p:sp>
      <p:sp>
        <p:nvSpPr>
          <p:cNvPr id="6" name="Platshållare för sidfot 5"/>
          <p:cNvSpPr>
            <a:spLocks noGrp="1"/>
          </p:cNvSpPr>
          <p:nvPr>
            <p:ph type="ftr" sz="quarter" idx="11"/>
          </p:nvPr>
        </p:nvSpPr>
        <p:spPr/>
        <p:txBody>
          <a:bodyPr/>
          <a:lstStyle/>
          <a:p>
            <a:r>
              <a:rPr lang="sv-SE"/>
              <a:t>Ledarskapsprogram Nära vård 2021</a:t>
            </a:r>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90235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64369D1E-81E9-4AAA-B196-F9A5439F0A4B}" type="datetime1">
              <a:rPr lang="sv-SE" smtClean="0"/>
              <a:t>2021-12-09</a:t>
            </a:fld>
            <a:endParaRPr lang="sv-SE" dirty="0"/>
          </a:p>
        </p:txBody>
      </p:sp>
      <p:sp>
        <p:nvSpPr>
          <p:cNvPr id="6" name="Platshållare för sidfot 5"/>
          <p:cNvSpPr>
            <a:spLocks noGrp="1"/>
          </p:cNvSpPr>
          <p:nvPr>
            <p:ph type="ftr" sz="quarter" idx="11"/>
          </p:nvPr>
        </p:nvSpPr>
        <p:spPr/>
        <p:txBody>
          <a:bodyPr/>
          <a:lstStyle/>
          <a:p>
            <a:r>
              <a:rPr lang="sv-SE"/>
              <a:t>Ledarskapsprogram Nära vård 2021</a:t>
            </a:r>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82311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C204402C-EF1B-4500-8CF0-8F03A0E65B89}" type="datetime1">
              <a:rPr lang="sv-SE" smtClean="0"/>
              <a:t>2021-12-09</a:t>
            </a:fld>
            <a:endParaRPr lang="sv-SE" dirty="0"/>
          </a:p>
        </p:txBody>
      </p:sp>
      <p:sp>
        <p:nvSpPr>
          <p:cNvPr id="8" name="Platshållare för sidfot 7"/>
          <p:cNvSpPr>
            <a:spLocks noGrp="1"/>
          </p:cNvSpPr>
          <p:nvPr>
            <p:ph type="ftr" sz="quarter" idx="11"/>
          </p:nvPr>
        </p:nvSpPr>
        <p:spPr/>
        <p:txBody>
          <a:bodyPr/>
          <a:lstStyle/>
          <a:p>
            <a:r>
              <a:rPr lang="sv-SE"/>
              <a:t>Ledarskapsprogram Nära vård 2021</a:t>
            </a:r>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660503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81ACED91-7EE8-4790-A5A2-5A9980687A57}" type="datetime1">
              <a:rPr lang="sv-SE" smtClean="0"/>
              <a:t>2021-12-09</a:t>
            </a:fld>
            <a:endParaRPr lang="sv-SE" dirty="0"/>
          </a:p>
        </p:txBody>
      </p:sp>
      <p:sp>
        <p:nvSpPr>
          <p:cNvPr id="4" name="Platshållare för sidfot 3"/>
          <p:cNvSpPr>
            <a:spLocks noGrp="1"/>
          </p:cNvSpPr>
          <p:nvPr>
            <p:ph type="ftr" sz="quarter" idx="11"/>
          </p:nvPr>
        </p:nvSpPr>
        <p:spPr/>
        <p:txBody>
          <a:bodyPr/>
          <a:lstStyle/>
          <a:p>
            <a:r>
              <a:rPr lang="sv-SE"/>
              <a:t>Ledarskapsprogram Nära vård 2021</a:t>
            </a:r>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50492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4D01105-28E6-4979-A0C2-8841F760DC72}" type="datetime1">
              <a:rPr lang="sv-SE" smtClean="0"/>
              <a:t>2021-12-09</a:t>
            </a:fld>
            <a:endParaRPr lang="sv-SE" dirty="0"/>
          </a:p>
        </p:txBody>
      </p:sp>
      <p:sp>
        <p:nvSpPr>
          <p:cNvPr id="3" name="Platshållare för sidfot 2"/>
          <p:cNvSpPr>
            <a:spLocks noGrp="1"/>
          </p:cNvSpPr>
          <p:nvPr>
            <p:ph type="ftr" sz="quarter" idx="11"/>
          </p:nvPr>
        </p:nvSpPr>
        <p:spPr/>
        <p:txBody>
          <a:bodyPr/>
          <a:lstStyle/>
          <a:p>
            <a:r>
              <a:rPr lang="sv-SE"/>
              <a:t>Ledarskapsprogram Nära vård 2021</a:t>
            </a:r>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71385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5A8D32B-A382-472D-B463-24024306F80D}" type="datetime1">
              <a:rPr lang="sv-SE" smtClean="0"/>
              <a:t>2021-12-09</a:t>
            </a:fld>
            <a:endParaRPr lang="sv-SE" dirty="0"/>
          </a:p>
        </p:txBody>
      </p:sp>
      <p:sp>
        <p:nvSpPr>
          <p:cNvPr id="3" name="Platshållare för sidfot 2"/>
          <p:cNvSpPr>
            <a:spLocks noGrp="1"/>
          </p:cNvSpPr>
          <p:nvPr>
            <p:ph type="ftr" sz="quarter" idx="11"/>
          </p:nvPr>
        </p:nvSpPr>
        <p:spPr/>
        <p:txBody>
          <a:bodyPr/>
          <a:lstStyle/>
          <a:p>
            <a:r>
              <a:rPr lang="sv-SE"/>
              <a:t>Ledarskapsprogram Nära vård 2021</a:t>
            </a:r>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71901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2021-12-09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58847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D4977E-1A02-2E42-BC6D-7DD900827D2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6C67F72-CE8A-994E-99DD-5FBBC7C54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035D968-53C5-344C-9FA0-539CC2E3A2B7}"/>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5" name="Platshållare för sidfot 4">
            <a:extLst>
              <a:ext uri="{FF2B5EF4-FFF2-40B4-BE49-F238E27FC236}">
                <a16:creationId xmlns:a16="http://schemas.microsoft.com/office/drawing/2014/main" id="{35CD1182-1FEF-E74A-8E6B-4F3B68E30C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91790E-0C4D-B94D-A87B-534598D9BE3D}"/>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3019314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04FBA-DBFD-6641-B14A-888F2409044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42B38C-FA8F-A142-AE9C-2999B610F9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102065-7736-B04E-970E-9DA7F0E3228F}"/>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5" name="Platshållare för sidfot 4">
            <a:extLst>
              <a:ext uri="{FF2B5EF4-FFF2-40B4-BE49-F238E27FC236}">
                <a16:creationId xmlns:a16="http://schemas.microsoft.com/office/drawing/2014/main" id="{49D31E06-6D99-BC41-A08A-16D8798C12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4DB7041-CE12-4E4A-A42A-3FC5682AD0EA}"/>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156601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7EC0A-9BFD-E54E-BCF2-CC079E440E0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3CB2423-AF53-8944-B320-F20B8FBE3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849B17F-4EBD-4E41-B75D-8AAE75CE933E}"/>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5" name="Platshållare för sidfot 4">
            <a:extLst>
              <a:ext uri="{FF2B5EF4-FFF2-40B4-BE49-F238E27FC236}">
                <a16:creationId xmlns:a16="http://schemas.microsoft.com/office/drawing/2014/main" id="{56707307-18DB-FE46-A333-CCDD8564A5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65FC4A-F8BB-4349-AD74-56944C1F2A0D}"/>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3634499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788B71-9153-6741-8840-49DD2B0B4E8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38BB03-7989-1347-BFBF-C81511EAEF8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6DD0E79-C294-C04C-B984-3785C237259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6F6B75-330B-7546-AAD9-B753EA1AAC8E}"/>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6" name="Platshållare för sidfot 5">
            <a:extLst>
              <a:ext uri="{FF2B5EF4-FFF2-40B4-BE49-F238E27FC236}">
                <a16:creationId xmlns:a16="http://schemas.microsoft.com/office/drawing/2014/main" id="{66454F23-14F8-6B48-9141-BA655A849E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6578CC-AED0-8F46-A0EF-5567F5F8663E}"/>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37631515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924E8-0574-754E-99EB-A64015A02F9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417B40-D9C0-BB4D-8F73-AFFEB5264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B9128E1-6871-AB4F-87C8-62D8B8E8198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01A0A44-20E8-9E49-BF83-E1530F522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2FE8068-F854-0C4B-9C7F-74F975C0436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BD83DFB-E998-9542-B52D-55F12386A900}"/>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8" name="Platshållare för sidfot 7">
            <a:extLst>
              <a:ext uri="{FF2B5EF4-FFF2-40B4-BE49-F238E27FC236}">
                <a16:creationId xmlns:a16="http://schemas.microsoft.com/office/drawing/2014/main" id="{3346DE8A-4233-904D-998D-823E47FA76E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57CFB6D-5B24-5A43-9BE2-18A1B8035986}"/>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1989355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9282D-3F8C-8947-84BD-279F495DBC9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E8D9487-61F2-DE4F-A93F-A577CA95A5E8}"/>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4" name="Platshållare för sidfot 3">
            <a:extLst>
              <a:ext uri="{FF2B5EF4-FFF2-40B4-BE49-F238E27FC236}">
                <a16:creationId xmlns:a16="http://schemas.microsoft.com/office/drawing/2014/main" id="{2F2DD13B-5502-9642-A8A3-D28D3FFC3A7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A18D075-7CA7-C147-BDE6-7C8198F7B7D2}"/>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1093060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EB8A8B-BB64-424C-B396-4BD30969164A}"/>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3" name="Platshållare för sidfot 2">
            <a:extLst>
              <a:ext uri="{FF2B5EF4-FFF2-40B4-BE49-F238E27FC236}">
                <a16:creationId xmlns:a16="http://schemas.microsoft.com/office/drawing/2014/main" id="{FF986D28-6F1C-204C-AB22-FC76170A56B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C833E85-92A8-9C45-BBBD-01B53F3979D7}"/>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495882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B45B89-1D19-9149-8FDA-EF95065AFC9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67F3AF1-D9EB-854D-B321-63A516425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88EF863-BA8C-EA49-86D5-2BDEC125F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6C7E844-EFC0-A64D-9D3C-DF55A4D6275E}"/>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6" name="Platshållare för sidfot 5">
            <a:extLst>
              <a:ext uri="{FF2B5EF4-FFF2-40B4-BE49-F238E27FC236}">
                <a16:creationId xmlns:a16="http://schemas.microsoft.com/office/drawing/2014/main" id="{42A3D49E-C541-794C-B933-B5DE0A535C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B5B4D4E-F876-1343-AFB5-1817EFED6983}"/>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1575225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61F95-FAF1-924E-9345-53CCFE0C3F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7F27AC8-B118-D546-922E-1B6F21D75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41F674F-D3E2-5344-93E7-9AD1BAE73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F50FFC-76E4-584D-AC78-B50D145103B4}"/>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6" name="Platshållare för sidfot 5">
            <a:extLst>
              <a:ext uri="{FF2B5EF4-FFF2-40B4-BE49-F238E27FC236}">
                <a16:creationId xmlns:a16="http://schemas.microsoft.com/office/drawing/2014/main" id="{3A063984-1AD9-FD42-9FB0-0E7F3AB260F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BB0E01-5DF4-2946-AE2F-A81E041F7BA7}"/>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932886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1A033-BCC2-3C45-8468-24A4A5F68BB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6484257-002A-4949-9B58-84F8357D062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A65F27-5181-4846-ABDA-7EE5DDDFBBF7}"/>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5" name="Platshållare för sidfot 4">
            <a:extLst>
              <a:ext uri="{FF2B5EF4-FFF2-40B4-BE49-F238E27FC236}">
                <a16:creationId xmlns:a16="http://schemas.microsoft.com/office/drawing/2014/main" id="{63F58DD2-15A8-2144-80D5-AE1645608C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072F80-9D94-054D-9637-56B581A0791C}"/>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1053333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0EB6D2-0C72-654B-A002-4F01C5A6C00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9808A9B-A657-AF42-BB4F-AECA09188C4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5827359-33EE-5847-AAC7-20D50EA92A0C}"/>
              </a:ext>
            </a:extLst>
          </p:cNvPr>
          <p:cNvSpPr>
            <a:spLocks noGrp="1"/>
          </p:cNvSpPr>
          <p:nvPr>
            <p:ph type="dt" sz="half" idx="10"/>
          </p:nvPr>
        </p:nvSpPr>
        <p:spPr/>
        <p:txBody>
          <a:bodyPr/>
          <a:lstStyle/>
          <a:p>
            <a:fld id="{3C35257F-4996-6247-92C3-EB07552F96F5}" type="datetimeFigureOut">
              <a:rPr lang="sv-SE" smtClean="0"/>
              <a:t>2021-12-09</a:t>
            </a:fld>
            <a:endParaRPr lang="sv-SE"/>
          </a:p>
        </p:txBody>
      </p:sp>
      <p:sp>
        <p:nvSpPr>
          <p:cNvPr id="5" name="Platshållare för sidfot 4">
            <a:extLst>
              <a:ext uri="{FF2B5EF4-FFF2-40B4-BE49-F238E27FC236}">
                <a16:creationId xmlns:a16="http://schemas.microsoft.com/office/drawing/2014/main" id="{E4CC4BB4-EEC2-714B-BA6A-D56DFC4CA5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171D5-8BF1-474F-BC23-8C1A0F105E4C}"/>
              </a:ext>
            </a:extLst>
          </p:cNvPr>
          <p:cNvSpPr>
            <a:spLocks noGrp="1"/>
          </p:cNvSpPr>
          <p:nvPr>
            <p:ph type="sldNum" sz="quarter" idx="12"/>
          </p:nvPr>
        </p:nvSpPr>
        <p:spPr/>
        <p:txBody>
          <a:bodyPr/>
          <a:lstStyle/>
          <a:p>
            <a:fld id="{5DDE721C-C2E9-1D42-96BD-170F9A30D2A0}" type="slidenum">
              <a:rPr lang="sv-SE" smtClean="0"/>
              <a:t>‹#›</a:t>
            </a:fld>
            <a:endParaRPr lang="sv-SE"/>
          </a:p>
        </p:txBody>
      </p:sp>
    </p:spTree>
    <p:extLst>
      <p:ext uri="{BB962C8B-B14F-4D97-AF65-F5344CB8AC3E}">
        <p14:creationId xmlns:p14="http://schemas.microsoft.com/office/powerpoint/2010/main" val="27518840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94565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1098708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505758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7122217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9638616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203243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891938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09172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481574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734840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68578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477494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802212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423504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1316523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092867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6974069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635342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2947269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70326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16938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2021-12-09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625622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2157980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88677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4942992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16273019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ramsida">
    <p:spTree>
      <p:nvGrpSpPr>
        <p:cNvPr id="1" name=""/>
        <p:cNvGrpSpPr/>
        <p:nvPr/>
      </p:nvGrpSpPr>
      <p:grpSpPr>
        <a:xfrm>
          <a:off x="0" y="0"/>
          <a:ext cx="0" cy="0"/>
          <a:chOff x="0" y="0"/>
          <a:chExt cx="0" cy="0"/>
        </a:xfrm>
      </p:grpSpPr>
      <p:sp>
        <p:nvSpPr>
          <p:cNvPr id="11" name="Rektangel 10"/>
          <p:cNvSpPr/>
          <p:nvPr userDrawn="1"/>
        </p:nvSpPr>
        <p:spPr>
          <a:xfrm>
            <a:off x="-49910" y="0"/>
            <a:ext cx="12241911" cy="6880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Platshållare för bild 5" descr="Omslagsbild"/>
          <p:cNvSpPr>
            <a:spLocks noGrp="1"/>
          </p:cNvSpPr>
          <p:nvPr>
            <p:ph type="pic" sz="quarter" idx="11" hasCustomPrompt="1"/>
          </p:nvPr>
        </p:nvSpPr>
        <p:spPr>
          <a:xfrm>
            <a:off x="-49910" y="0"/>
            <a:ext cx="5609351" cy="6880247"/>
          </a:xfrm>
          <a:prstGeom prst="homePlate">
            <a:avLst>
              <a:gd name="adj" fmla="val 100000"/>
            </a:avLst>
          </a:prstGeom>
          <a:ln>
            <a:noFill/>
          </a:ln>
        </p:spPr>
        <p:txBody>
          <a:bodyPr anchor="ctr"/>
          <a:lstStyle>
            <a:lvl1pPr marL="0" indent="0" algn="ctr">
              <a:buNone/>
              <a:defRPr/>
            </a:lvl1pPr>
          </a:lstStyle>
          <a:p>
            <a:r>
              <a:rPr lang="sv-SE" dirty="0"/>
              <a:t>Klicka här för att lägga till bild</a:t>
            </a:r>
          </a:p>
        </p:txBody>
      </p:sp>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68732164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4" imgW="353" imgH="353" progId="TCLayout.ActiveDocument.1">
                  <p:embed/>
                </p:oleObj>
              </mc:Choice>
              <mc:Fallback>
                <p:oleObj name="think-cell Slide" r:id="rId4" imgW="353" imgH="353" progId="TCLayout.ActiveDocument.1">
                  <p:embed/>
                  <p:pic>
                    <p:nvPicPr>
                      <p:cNvPr id="4" name="Objekt 3" hidden="1"/>
                      <p:cNvPicPr/>
                      <p:nvPr/>
                    </p:nvPicPr>
                    <p:blipFill>
                      <a:blip r:embed="rId5"/>
                      <a:stretch>
                        <a:fillRect/>
                      </a:stretch>
                    </p:blipFill>
                    <p:spPr>
                      <a:xfrm>
                        <a:off x="2118" y="1589"/>
                        <a:ext cx="2116" cy="1587"/>
                      </a:xfrm>
                      <a:prstGeom prst="rect">
                        <a:avLst/>
                      </a:prstGeom>
                    </p:spPr>
                  </p:pic>
                </p:oleObj>
              </mc:Fallback>
            </mc:AlternateContent>
          </a:graphicData>
        </a:graphic>
      </p:graphicFrame>
      <p:grpSp>
        <p:nvGrpSpPr>
          <p:cNvPr id="160" name="Grupp 159">
            <a:extLst>
              <a:ext uri="{FF2B5EF4-FFF2-40B4-BE49-F238E27FC236}">
                <a16:creationId xmlns:a16="http://schemas.microsoft.com/office/drawing/2014/main" id="{FD6CAC7F-03C5-4F20-9A65-74427D976E0E}"/>
              </a:ext>
              <a:ext uri="{C183D7F6-B498-43B3-948B-1728B52AA6E4}">
                <adec:decorative xmlns:adec="http://schemas.microsoft.com/office/drawing/2017/decorative" xmlns="" val="1"/>
              </a:ext>
            </a:extLst>
          </p:cNvPr>
          <p:cNvGrpSpPr/>
          <p:nvPr userDrawn="1"/>
        </p:nvGrpSpPr>
        <p:grpSpPr>
          <a:xfrm>
            <a:off x="2754667" y="2629971"/>
            <a:ext cx="5601933" cy="4228029"/>
            <a:chOff x="2754667" y="2629971"/>
            <a:chExt cx="6044201" cy="4228029"/>
          </a:xfrm>
        </p:grpSpPr>
        <p:grpSp>
          <p:nvGrpSpPr>
            <p:cNvPr id="161" name="Grupp 160">
              <a:extLst>
                <a:ext uri="{FF2B5EF4-FFF2-40B4-BE49-F238E27FC236}">
                  <a16:creationId xmlns:a16="http://schemas.microsoft.com/office/drawing/2014/main" id="{B4924253-7EB9-453A-9C7D-965E4AC6B479}"/>
                </a:ext>
              </a:extLst>
            </p:cNvPr>
            <p:cNvGrpSpPr/>
            <p:nvPr userDrawn="1"/>
          </p:nvGrpSpPr>
          <p:grpSpPr>
            <a:xfrm>
              <a:off x="4263253" y="4297143"/>
              <a:ext cx="2540448" cy="2560857"/>
              <a:chOff x="5083580" y="4297143"/>
              <a:chExt cx="2881927" cy="2560857"/>
            </a:xfrm>
          </p:grpSpPr>
          <p:sp>
            <p:nvSpPr>
              <p:cNvPr id="213" name="Freeform 28">
                <a:extLst>
                  <a:ext uri="{FF2B5EF4-FFF2-40B4-BE49-F238E27FC236}">
                    <a16:creationId xmlns:a16="http://schemas.microsoft.com/office/drawing/2014/main" id="{2F5EE25D-2D0C-4372-A7C9-6793C8752291}"/>
                  </a:ext>
                </a:extLst>
              </p:cNvPr>
              <p:cNvSpPr>
                <a:spLocks/>
              </p:cNvSpPr>
              <p:nvPr userDrawn="1"/>
            </p:nvSpPr>
            <p:spPr bwMode="auto">
              <a:xfrm flipV="1">
                <a:off x="5805370" y="5702057"/>
                <a:ext cx="719333" cy="701352"/>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4" name="Freeform 29">
                <a:extLst>
                  <a:ext uri="{FF2B5EF4-FFF2-40B4-BE49-F238E27FC236}">
                    <a16:creationId xmlns:a16="http://schemas.microsoft.com/office/drawing/2014/main" id="{A176FC3B-2589-427A-8866-76E6F7EBF877}"/>
                  </a:ext>
                </a:extLst>
              </p:cNvPr>
              <p:cNvSpPr>
                <a:spLocks/>
              </p:cNvSpPr>
              <p:nvPr userDrawn="1"/>
            </p:nvSpPr>
            <p:spPr bwMode="auto">
              <a:xfrm flipV="1">
                <a:off x="6526842" y="5702196"/>
                <a:ext cx="719333" cy="701352"/>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5" name="Freeform 30">
                <a:extLst>
                  <a:ext uri="{FF2B5EF4-FFF2-40B4-BE49-F238E27FC236}">
                    <a16:creationId xmlns:a16="http://schemas.microsoft.com/office/drawing/2014/main" id="{D105DD18-014E-4DA0-AC05-A209D3E7C046}"/>
                  </a:ext>
                </a:extLst>
              </p:cNvPr>
              <p:cNvSpPr>
                <a:spLocks/>
              </p:cNvSpPr>
              <p:nvPr userDrawn="1"/>
            </p:nvSpPr>
            <p:spPr bwMode="auto">
              <a:xfrm flipV="1">
                <a:off x="5805370" y="4999443"/>
                <a:ext cx="719333" cy="701352"/>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6" name="Freeform 31">
                <a:extLst>
                  <a:ext uri="{FF2B5EF4-FFF2-40B4-BE49-F238E27FC236}">
                    <a16:creationId xmlns:a16="http://schemas.microsoft.com/office/drawing/2014/main" id="{67045304-9307-4290-8605-5AFC5038BDD9}"/>
                  </a:ext>
                </a:extLst>
              </p:cNvPr>
              <p:cNvSpPr>
                <a:spLocks/>
              </p:cNvSpPr>
              <p:nvPr userDrawn="1"/>
            </p:nvSpPr>
            <p:spPr bwMode="auto">
              <a:xfrm flipV="1">
                <a:off x="5804234" y="6056452"/>
                <a:ext cx="719333" cy="701352"/>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7" name="Freeform 32">
                <a:extLst>
                  <a:ext uri="{FF2B5EF4-FFF2-40B4-BE49-F238E27FC236}">
                    <a16:creationId xmlns:a16="http://schemas.microsoft.com/office/drawing/2014/main" id="{9486376B-8AFC-4DF9-8DAC-505A3D4D0057}"/>
                  </a:ext>
                </a:extLst>
              </p:cNvPr>
              <p:cNvSpPr>
                <a:spLocks/>
              </p:cNvSpPr>
              <p:nvPr userDrawn="1"/>
            </p:nvSpPr>
            <p:spPr bwMode="auto">
              <a:xfrm flipV="1">
                <a:off x="5084188" y="5352002"/>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8" name="Freeform 33">
                <a:extLst>
                  <a:ext uri="{FF2B5EF4-FFF2-40B4-BE49-F238E27FC236}">
                    <a16:creationId xmlns:a16="http://schemas.microsoft.com/office/drawing/2014/main" id="{915CF3FA-5534-4AB4-82F6-6E0265A69A44}"/>
                  </a:ext>
                </a:extLst>
              </p:cNvPr>
              <p:cNvSpPr>
                <a:spLocks/>
              </p:cNvSpPr>
              <p:nvPr userDrawn="1"/>
            </p:nvSpPr>
            <p:spPr bwMode="auto">
              <a:xfrm flipV="1">
                <a:off x="5804234" y="5350168"/>
                <a:ext cx="719333" cy="701352"/>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9" name="Freeform 34">
                <a:extLst>
                  <a:ext uri="{FF2B5EF4-FFF2-40B4-BE49-F238E27FC236}">
                    <a16:creationId xmlns:a16="http://schemas.microsoft.com/office/drawing/2014/main" id="{1000AF74-AC55-4A70-89A3-583B1907469C}"/>
                  </a:ext>
                </a:extLst>
              </p:cNvPr>
              <p:cNvSpPr>
                <a:spLocks/>
              </p:cNvSpPr>
              <p:nvPr userDrawn="1"/>
            </p:nvSpPr>
            <p:spPr bwMode="auto">
              <a:xfrm flipV="1">
                <a:off x="5083580" y="5000675"/>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0" name="Freeform 35">
                <a:extLst>
                  <a:ext uri="{FF2B5EF4-FFF2-40B4-BE49-F238E27FC236}">
                    <a16:creationId xmlns:a16="http://schemas.microsoft.com/office/drawing/2014/main" id="{20AE7722-3E97-4510-B87D-B2F2D95A1ECF}"/>
                  </a:ext>
                </a:extLst>
              </p:cNvPr>
              <p:cNvSpPr>
                <a:spLocks/>
              </p:cNvSpPr>
              <p:nvPr userDrawn="1"/>
            </p:nvSpPr>
            <p:spPr bwMode="auto">
              <a:xfrm flipV="1">
                <a:off x="5083580" y="5702763"/>
                <a:ext cx="719333" cy="701352"/>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1" name="Freeform 36">
                <a:extLst>
                  <a:ext uri="{FF2B5EF4-FFF2-40B4-BE49-F238E27FC236}">
                    <a16:creationId xmlns:a16="http://schemas.microsoft.com/office/drawing/2014/main" id="{928F2687-C35A-40C2-A926-BF5972C0F5F7}"/>
                  </a:ext>
                </a:extLst>
              </p:cNvPr>
              <p:cNvSpPr>
                <a:spLocks/>
              </p:cNvSpPr>
              <p:nvPr userDrawn="1"/>
            </p:nvSpPr>
            <p:spPr bwMode="auto">
              <a:xfrm flipV="1">
                <a:off x="5083580" y="6407018"/>
                <a:ext cx="719333" cy="450982"/>
              </a:xfrm>
              <a:custGeom>
                <a:avLst/>
                <a:gdLst/>
                <a:ahLst/>
                <a:cxnLst/>
                <a:rect l="l" t="t" r="r" b="b"/>
                <a:pathLst>
                  <a:path w="539500" h="450982">
                    <a:moveTo>
                      <a:pt x="0" y="450982"/>
                    </a:moveTo>
                    <a:lnTo>
                      <a:pt x="539500" y="99266"/>
                    </a:lnTo>
                    <a:lnTo>
                      <a:pt x="386330" y="0"/>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2" name="Freeform 37">
                <a:extLst>
                  <a:ext uri="{FF2B5EF4-FFF2-40B4-BE49-F238E27FC236}">
                    <a16:creationId xmlns:a16="http://schemas.microsoft.com/office/drawing/2014/main" id="{AA567931-A6C1-44D8-B410-41FF28D40173}"/>
                  </a:ext>
                </a:extLst>
              </p:cNvPr>
              <p:cNvSpPr>
                <a:spLocks/>
              </p:cNvSpPr>
              <p:nvPr userDrawn="1"/>
            </p:nvSpPr>
            <p:spPr bwMode="auto">
              <a:xfrm flipV="1">
                <a:off x="5083580" y="4297143"/>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3" name="Freeform 38">
                <a:extLst>
                  <a:ext uri="{FF2B5EF4-FFF2-40B4-BE49-F238E27FC236}">
                    <a16:creationId xmlns:a16="http://schemas.microsoft.com/office/drawing/2014/main" id="{9BDADC0F-4109-48DE-9F15-9074036862F7}"/>
                  </a:ext>
                </a:extLst>
              </p:cNvPr>
              <p:cNvSpPr>
                <a:spLocks/>
              </p:cNvSpPr>
              <p:nvPr userDrawn="1"/>
            </p:nvSpPr>
            <p:spPr bwMode="auto">
              <a:xfrm flipV="1">
                <a:off x="7246174" y="5350946"/>
                <a:ext cx="719333" cy="701352"/>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4" name="Freeform 39">
                <a:extLst>
                  <a:ext uri="{FF2B5EF4-FFF2-40B4-BE49-F238E27FC236}">
                    <a16:creationId xmlns:a16="http://schemas.microsoft.com/office/drawing/2014/main" id="{333D31A3-E0C5-4007-85C8-CF8D859863E1}"/>
                  </a:ext>
                </a:extLst>
              </p:cNvPr>
              <p:cNvSpPr>
                <a:spLocks/>
              </p:cNvSpPr>
              <p:nvPr userDrawn="1"/>
            </p:nvSpPr>
            <p:spPr bwMode="auto">
              <a:xfrm flipV="1">
                <a:off x="6527978" y="5350946"/>
                <a:ext cx="719333" cy="701352"/>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5" name="Freeform 40">
                <a:extLst>
                  <a:ext uri="{FF2B5EF4-FFF2-40B4-BE49-F238E27FC236}">
                    <a16:creationId xmlns:a16="http://schemas.microsoft.com/office/drawing/2014/main" id="{AD486FCD-2FFF-4D99-82DA-8771AA17278F}"/>
                  </a:ext>
                </a:extLst>
              </p:cNvPr>
              <p:cNvSpPr>
                <a:spLocks/>
              </p:cNvSpPr>
              <p:nvPr userDrawn="1"/>
            </p:nvSpPr>
            <p:spPr bwMode="auto">
              <a:xfrm flipV="1">
                <a:off x="5084188" y="4646672"/>
                <a:ext cx="719333" cy="701352"/>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6" name="Freeform 41">
                <a:extLst>
                  <a:ext uri="{FF2B5EF4-FFF2-40B4-BE49-F238E27FC236}">
                    <a16:creationId xmlns:a16="http://schemas.microsoft.com/office/drawing/2014/main" id="{7ACA4800-7279-41F4-96D9-EC901D1A0A6A}"/>
                  </a:ext>
                </a:extLst>
              </p:cNvPr>
              <p:cNvSpPr>
                <a:spLocks/>
              </p:cNvSpPr>
              <p:nvPr userDrawn="1"/>
            </p:nvSpPr>
            <p:spPr bwMode="auto">
              <a:xfrm flipV="1">
                <a:off x="6526842" y="5001529"/>
                <a:ext cx="719333" cy="701352"/>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7" name="Freeform 42">
                <a:extLst>
                  <a:ext uri="{FF2B5EF4-FFF2-40B4-BE49-F238E27FC236}">
                    <a16:creationId xmlns:a16="http://schemas.microsoft.com/office/drawing/2014/main" id="{13BE2730-84AF-423C-BC2A-BB2A01828A35}"/>
                  </a:ext>
                </a:extLst>
              </p:cNvPr>
              <p:cNvSpPr>
                <a:spLocks/>
              </p:cNvSpPr>
              <p:nvPr userDrawn="1"/>
            </p:nvSpPr>
            <p:spPr bwMode="auto">
              <a:xfrm flipV="1">
                <a:off x="5084188" y="6054965"/>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8" name="Freeform 43">
                <a:extLst>
                  <a:ext uri="{FF2B5EF4-FFF2-40B4-BE49-F238E27FC236}">
                    <a16:creationId xmlns:a16="http://schemas.microsoft.com/office/drawing/2014/main" id="{95B19E14-F4DE-45E7-A8BD-B9B94D945DF8}"/>
                  </a:ext>
                </a:extLst>
              </p:cNvPr>
              <p:cNvSpPr>
                <a:spLocks/>
              </p:cNvSpPr>
              <p:nvPr userDrawn="1"/>
            </p:nvSpPr>
            <p:spPr bwMode="auto">
              <a:xfrm flipV="1">
                <a:off x="5804234" y="4647534"/>
                <a:ext cx="719333" cy="701352"/>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62" name="Grupp 161">
              <a:extLst>
                <a:ext uri="{FF2B5EF4-FFF2-40B4-BE49-F238E27FC236}">
                  <a16:creationId xmlns:a16="http://schemas.microsoft.com/office/drawing/2014/main" id="{DB151AAA-37C4-4CAF-BAAE-74C3C1C0CB0E}"/>
                </a:ext>
              </a:extLst>
            </p:cNvPr>
            <p:cNvGrpSpPr/>
            <p:nvPr userDrawn="1"/>
          </p:nvGrpSpPr>
          <p:grpSpPr>
            <a:xfrm flipV="1">
              <a:off x="7278929" y="2629971"/>
              <a:ext cx="1519939" cy="1681945"/>
              <a:chOff x="1339734" y="336232"/>
              <a:chExt cx="4629782" cy="6175981"/>
            </a:xfrm>
            <a:solidFill>
              <a:srgbClr val="D2E175"/>
            </a:solidFill>
          </p:grpSpPr>
          <p:sp>
            <p:nvSpPr>
              <p:cNvPr id="197" name="Freeform 28">
                <a:extLst>
                  <a:ext uri="{FF2B5EF4-FFF2-40B4-BE49-F238E27FC236}">
                    <a16:creationId xmlns:a16="http://schemas.microsoft.com/office/drawing/2014/main" id="{D6588CC0-4581-4DED-B7A2-772E5A7A4149}"/>
                  </a:ext>
                </a:extLst>
              </p:cNvPr>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8" name="Freeform 29">
                <a:extLst>
                  <a:ext uri="{FF2B5EF4-FFF2-40B4-BE49-F238E27FC236}">
                    <a16:creationId xmlns:a16="http://schemas.microsoft.com/office/drawing/2014/main" id="{429759A2-EBEF-44AC-9AB5-A3AB15BED28D}"/>
                  </a:ext>
                </a:extLst>
              </p:cNvPr>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9" name="Freeform 30">
                <a:extLst>
                  <a:ext uri="{FF2B5EF4-FFF2-40B4-BE49-F238E27FC236}">
                    <a16:creationId xmlns:a16="http://schemas.microsoft.com/office/drawing/2014/main" id="{EDAF94A7-C5D4-41D7-A033-1DC096A5E0AE}"/>
                  </a:ext>
                </a:extLst>
              </p:cNvPr>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0" name="Freeform 31">
                <a:extLst>
                  <a:ext uri="{FF2B5EF4-FFF2-40B4-BE49-F238E27FC236}">
                    <a16:creationId xmlns:a16="http://schemas.microsoft.com/office/drawing/2014/main" id="{32F993FF-7C0C-4910-BBDB-24D81C0AF548}"/>
                  </a:ext>
                </a:extLst>
              </p:cNvPr>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1" name="Freeform 32">
                <a:extLst>
                  <a:ext uri="{FF2B5EF4-FFF2-40B4-BE49-F238E27FC236}">
                    <a16:creationId xmlns:a16="http://schemas.microsoft.com/office/drawing/2014/main" id="{C40F05E2-0616-4F3D-B504-5E5D1BCC56BE}"/>
                  </a:ext>
                </a:extLst>
              </p:cNvPr>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2" name="Freeform 33">
                <a:extLst>
                  <a:ext uri="{FF2B5EF4-FFF2-40B4-BE49-F238E27FC236}">
                    <a16:creationId xmlns:a16="http://schemas.microsoft.com/office/drawing/2014/main" id="{D7E072E6-F545-4F7D-A3EA-40909CE7934D}"/>
                  </a:ext>
                </a:extLst>
              </p:cNvPr>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3" name="Freeform 34">
                <a:extLst>
                  <a:ext uri="{FF2B5EF4-FFF2-40B4-BE49-F238E27FC236}">
                    <a16:creationId xmlns:a16="http://schemas.microsoft.com/office/drawing/2014/main" id="{3253FAD4-3425-4F57-A236-FE67FB96E0FA}"/>
                  </a:ext>
                </a:extLst>
              </p:cNvPr>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4" name="Freeform 35">
                <a:extLst>
                  <a:ext uri="{FF2B5EF4-FFF2-40B4-BE49-F238E27FC236}">
                    <a16:creationId xmlns:a16="http://schemas.microsoft.com/office/drawing/2014/main" id="{F40ED258-F379-409C-8739-DF0046A259AB}"/>
                  </a:ext>
                </a:extLst>
              </p:cNvPr>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5" name="Freeform 36">
                <a:extLst>
                  <a:ext uri="{FF2B5EF4-FFF2-40B4-BE49-F238E27FC236}">
                    <a16:creationId xmlns:a16="http://schemas.microsoft.com/office/drawing/2014/main" id="{7F81B76E-0CCE-49F3-A370-58E07658C30D}"/>
                  </a:ext>
                </a:extLst>
              </p:cNvPr>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 name="Freeform 37">
                <a:extLst>
                  <a:ext uri="{FF2B5EF4-FFF2-40B4-BE49-F238E27FC236}">
                    <a16:creationId xmlns:a16="http://schemas.microsoft.com/office/drawing/2014/main" id="{87B52A3E-E1C6-4C31-AE4C-0624E6862525}"/>
                  </a:ext>
                </a:extLst>
              </p:cNvPr>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 name="Freeform 38">
                <a:extLst>
                  <a:ext uri="{FF2B5EF4-FFF2-40B4-BE49-F238E27FC236}">
                    <a16:creationId xmlns:a16="http://schemas.microsoft.com/office/drawing/2014/main" id="{6239EF0D-A81A-469A-B099-55675069B489}"/>
                  </a:ext>
                </a:extLst>
              </p:cNvPr>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 name="Freeform 39">
                <a:extLst>
                  <a:ext uri="{FF2B5EF4-FFF2-40B4-BE49-F238E27FC236}">
                    <a16:creationId xmlns:a16="http://schemas.microsoft.com/office/drawing/2014/main" id="{EEE27EE8-21B7-4CAC-9E59-16A4A27E2AFD}"/>
                  </a:ext>
                </a:extLst>
              </p:cNvPr>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9" name="Freeform 40">
                <a:extLst>
                  <a:ext uri="{FF2B5EF4-FFF2-40B4-BE49-F238E27FC236}">
                    <a16:creationId xmlns:a16="http://schemas.microsoft.com/office/drawing/2014/main" id="{FCE8CB82-4355-4A24-941A-94C7F1B3773D}"/>
                  </a:ext>
                </a:extLst>
              </p:cNvPr>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0" name="Freeform 41">
                <a:extLst>
                  <a:ext uri="{FF2B5EF4-FFF2-40B4-BE49-F238E27FC236}">
                    <a16:creationId xmlns:a16="http://schemas.microsoft.com/office/drawing/2014/main" id="{52E16A15-C1EA-4776-8EDD-3E115E52F5E3}"/>
                  </a:ext>
                </a:extLst>
              </p:cNvPr>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1" name="Freeform 42">
                <a:extLst>
                  <a:ext uri="{FF2B5EF4-FFF2-40B4-BE49-F238E27FC236}">
                    <a16:creationId xmlns:a16="http://schemas.microsoft.com/office/drawing/2014/main" id="{776B0BF4-D4D5-4ED4-B514-22785F573501}"/>
                  </a:ext>
                </a:extLst>
              </p:cNvPr>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2" name="Freeform 43">
                <a:extLst>
                  <a:ext uri="{FF2B5EF4-FFF2-40B4-BE49-F238E27FC236}">
                    <a16:creationId xmlns:a16="http://schemas.microsoft.com/office/drawing/2014/main" id="{E291B84C-4584-4CB1-97D8-C51A6FE5B4F2}"/>
                  </a:ext>
                </a:extLst>
              </p:cNvPr>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63" name="Grupp 162">
              <a:extLst>
                <a:ext uri="{FF2B5EF4-FFF2-40B4-BE49-F238E27FC236}">
                  <a16:creationId xmlns:a16="http://schemas.microsoft.com/office/drawing/2014/main" id="{29A39895-E9E1-4A4B-8640-79AB1D5FA9A5}"/>
                </a:ext>
              </a:extLst>
            </p:cNvPr>
            <p:cNvGrpSpPr/>
            <p:nvPr userDrawn="1"/>
          </p:nvGrpSpPr>
          <p:grpSpPr>
            <a:xfrm flipV="1">
              <a:off x="5769744" y="3451247"/>
              <a:ext cx="1519939" cy="1681945"/>
              <a:chOff x="1339734" y="336232"/>
              <a:chExt cx="4629782" cy="6175981"/>
            </a:xfrm>
            <a:solidFill>
              <a:srgbClr val="DFEA9E"/>
            </a:solidFill>
          </p:grpSpPr>
          <p:sp>
            <p:nvSpPr>
              <p:cNvPr id="181" name="Freeform 28">
                <a:extLst>
                  <a:ext uri="{FF2B5EF4-FFF2-40B4-BE49-F238E27FC236}">
                    <a16:creationId xmlns:a16="http://schemas.microsoft.com/office/drawing/2014/main" id="{0EF7624A-2715-4A9C-8FFD-FCC419DCA99E}"/>
                  </a:ext>
                </a:extLst>
              </p:cNvPr>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2" name="Freeform 29">
                <a:extLst>
                  <a:ext uri="{FF2B5EF4-FFF2-40B4-BE49-F238E27FC236}">
                    <a16:creationId xmlns:a16="http://schemas.microsoft.com/office/drawing/2014/main" id="{BF109FCE-84E7-4465-8F89-76711368BBC0}"/>
                  </a:ext>
                </a:extLst>
              </p:cNvPr>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3" name="Freeform 30">
                <a:extLst>
                  <a:ext uri="{FF2B5EF4-FFF2-40B4-BE49-F238E27FC236}">
                    <a16:creationId xmlns:a16="http://schemas.microsoft.com/office/drawing/2014/main" id="{37FF163B-8A00-4535-9FF2-7B8D9BD7DD9E}"/>
                  </a:ext>
                </a:extLst>
              </p:cNvPr>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4" name="Freeform 31">
                <a:extLst>
                  <a:ext uri="{FF2B5EF4-FFF2-40B4-BE49-F238E27FC236}">
                    <a16:creationId xmlns:a16="http://schemas.microsoft.com/office/drawing/2014/main" id="{742A4BC3-1C7C-49B2-A55E-2F2347A0065D}"/>
                  </a:ext>
                </a:extLst>
              </p:cNvPr>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5" name="Freeform 32">
                <a:extLst>
                  <a:ext uri="{FF2B5EF4-FFF2-40B4-BE49-F238E27FC236}">
                    <a16:creationId xmlns:a16="http://schemas.microsoft.com/office/drawing/2014/main" id="{058CED72-3A8D-4C28-828A-25501D06F141}"/>
                  </a:ext>
                </a:extLst>
              </p:cNvPr>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6" name="Freeform 33">
                <a:extLst>
                  <a:ext uri="{FF2B5EF4-FFF2-40B4-BE49-F238E27FC236}">
                    <a16:creationId xmlns:a16="http://schemas.microsoft.com/office/drawing/2014/main" id="{9D2D6FB9-9328-46A1-88A7-8A494A11632B}"/>
                  </a:ext>
                </a:extLst>
              </p:cNvPr>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7" name="Freeform 34">
                <a:extLst>
                  <a:ext uri="{FF2B5EF4-FFF2-40B4-BE49-F238E27FC236}">
                    <a16:creationId xmlns:a16="http://schemas.microsoft.com/office/drawing/2014/main" id="{FBA967CE-B2CA-43A0-B75B-AFE5952F9A5F}"/>
                  </a:ext>
                </a:extLst>
              </p:cNvPr>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8" name="Freeform 35">
                <a:extLst>
                  <a:ext uri="{FF2B5EF4-FFF2-40B4-BE49-F238E27FC236}">
                    <a16:creationId xmlns:a16="http://schemas.microsoft.com/office/drawing/2014/main" id="{B18DF4AE-FA0A-43D0-B1E1-64F366956CAA}"/>
                  </a:ext>
                </a:extLst>
              </p:cNvPr>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9" name="Freeform 36">
                <a:extLst>
                  <a:ext uri="{FF2B5EF4-FFF2-40B4-BE49-F238E27FC236}">
                    <a16:creationId xmlns:a16="http://schemas.microsoft.com/office/drawing/2014/main" id="{E6A07C21-CA8B-42E6-B7D4-38B63056743E}"/>
                  </a:ext>
                </a:extLst>
              </p:cNvPr>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0" name="Freeform 37">
                <a:extLst>
                  <a:ext uri="{FF2B5EF4-FFF2-40B4-BE49-F238E27FC236}">
                    <a16:creationId xmlns:a16="http://schemas.microsoft.com/office/drawing/2014/main" id="{DF669898-EC63-4CD5-AE98-31452B989F05}"/>
                  </a:ext>
                </a:extLst>
              </p:cNvPr>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1" name="Freeform 38">
                <a:extLst>
                  <a:ext uri="{FF2B5EF4-FFF2-40B4-BE49-F238E27FC236}">
                    <a16:creationId xmlns:a16="http://schemas.microsoft.com/office/drawing/2014/main" id="{1F0540EE-A975-4741-9877-8E077D770794}"/>
                  </a:ext>
                </a:extLst>
              </p:cNvPr>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2" name="Freeform 39">
                <a:extLst>
                  <a:ext uri="{FF2B5EF4-FFF2-40B4-BE49-F238E27FC236}">
                    <a16:creationId xmlns:a16="http://schemas.microsoft.com/office/drawing/2014/main" id="{72C80201-4CC0-47FF-9549-E926AC2E6C98}"/>
                  </a:ext>
                </a:extLst>
              </p:cNvPr>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3" name="Freeform 40">
                <a:extLst>
                  <a:ext uri="{FF2B5EF4-FFF2-40B4-BE49-F238E27FC236}">
                    <a16:creationId xmlns:a16="http://schemas.microsoft.com/office/drawing/2014/main" id="{0D2AED58-7ED1-4B35-8783-1E60A453DC20}"/>
                  </a:ext>
                </a:extLst>
              </p:cNvPr>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4" name="Freeform 41">
                <a:extLst>
                  <a:ext uri="{FF2B5EF4-FFF2-40B4-BE49-F238E27FC236}">
                    <a16:creationId xmlns:a16="http://schemas.microsoft.com/office/drawing/2014/main" id="{B784E33A-27A4-4372-ADA6-9A782967A6B6}"/>
                  </a:ext>
                </a:extLst>
              </p:cNvPr>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5" name="Freeform 42">
                <a:extLst>
                  <a:ext uri="{FF2B5EF4-FFF2-40B4-BE49-F238E27FC236}">
                    <a16:creationId xmlns:a16="http://schemas.microsoft.com/office/drawing/2014/main" id="{BD1A1E98-49FE-4A20-A64E-04F585220530}"/>
                  </a:ext>
                </a:extLst>
              </p:cNvPr>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6" name="Freeform 43">
                <a:extLst>
                  <a:ext uri="{FF2B5EF4-FFF2-40B4-BE49-F238E27FC236}">
                    <a16:creationId xmlns:a16="http://schemas.microsoft.com/office/drawing/2014/main" id="{0BE59186-1F52-458E-82B7-AE457E556B86}"/>
                  </a:ext>
                </a:extLst>
              </p:cNvPr>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64" name="Grupp 163">
              <a:extLst>
                <a:ext uri="{FF2B5EF4-FFF2-40B4-BE49-F238E27FC236}">
                  <a16:creationId xmlns:a16="http://schemas.microsoft.com/office/drawing/2014/main" id="{64B733D2-1D3E-448F-81B3-4B7BF469698A}"/>
                </a:ext>
              </a:extLst>
            </p:cNvPr>
            <p:cNvGrpSpPr/>
            <p:nvPr userDrawn="1"/>
          </p:nvGrpSpPr>
          <p:grpSpPr>
            <a:xfrm flipV="1">
              <a:off x="2754667" y="5175629"/>
              <a:ext cx="1519939" cy="1681945"/>
              <a:chOff x="1339734" y="336232"/>
              <a:chExt cx="4629782" cy="6175981"/>
            </a:xfrm>
            <a:solidFill>
              <a:srgbClr val="DFEA9E"/>
            </a:solidFill>
          </p:grpSpPr>
          <p:sp>
            <p:nvSpPr>
              <p:cNvPr id="165" name="Freeform 28">
                <a:extLst>
                  <a:ext uri="{FF2B5EF4-FFF2-40B4-BE49-F238E27FC236}">
                    <a16:creationId xmlns:a16="http://schemas.microsoft.com/office/drawing/2014/main" id="{3B50D241-9763-464D-AD82-107858113BD4}"/>
                  </a:ext>
                </a:extLst>
              </p:cNvPr>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6" name="Freeform 29">
                <a:extLst>
                  <a:ext uri="{FF2B5EF4-FFF2-40B4-BE49-F238E27FC236}">
                    <a16:creationId xmlns:a16="http://schemas.microsoft.com/office/drawing/2014/main" id="{230391D3-91FA-4B9A-B593-9118E1F01A2F}"/>
                  </a:ext>
                </a:extLst>
              </p:cNvPr>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7" name="Freeform 30">
                <a:extLst>
                  <a:ext uri="{FF2B5EF4-FFF2-40B4-BE49-F238E27FC236}">
                    <a16:creationId xmlns:a16="http://schemas.microsoft.com/office/drawing/2014/main" id="{8897CE4E-FF61-481E-AD1B-60C3DFD005F5}"/>
                  </a:ext>
                </a:extLst>
              </p:cNvPr>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8" name="Freeform 31">
                <a:extLst>
                  <a:ext uri="{FF2B5EF4-FFF2-40B4-BE49-F238E27FC236}">
                    <a16:creationId xmlns:a16="http://schemas.microsoft.com/office/drawing/2014/main" id="{A3CF3C80-2B61-445C-A362-F948FEDA5896}"/>
                  </a:ext>
                </a:extLst>
              </p:cNvPr>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9" name="Freeform 32">
                <a:extLst>
                  <a:ext uri="{FF2B5EF4-FFF2-40B4-BE49-F238E27FC236}">
                    <a16:creationId xmlns:a16="http://schemas.microsoft.com/office/drawing/2014/main" id="{3B6D9186-B43F-457A-90F0-68EDE4AEA2DC}"/>
                  </a:ext>
                </a:extLst>
              </p:cNvPr>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0" name="Freeform 33">
                <a:extLst>
                  <a:ext uri="{FF2B5EF4-FFF2-40B4-BE49-F238E27FC236}">
                    <a16:creationId xmlns:a16="http://schemas.microsoft.com/office/drawing/2014/main" id="{80B80CED-0677-45F0-A71E-EE6BBE1DD942}"/>
                  </a:ext>
                </a:extLst>
              </p:cNvPr>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1" name="Freeform 34">
                <a:extLst>
                  <a:ext uri="{FF2B5EF4-FFF2-40B4-BE49-F238E27FC236}">
                    <a16:creationId xmlns:a16="http://schemas.microsoft.com/office/drawing/2014/main" id="{EC5D9E0B-9849-4530-A94A-B6808BE85B78}"/>
                  </a:ext>
                </a:extLst>
              </p:cNvPr>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2" name="Freeform 35">
                <a:extLst>
                  <a:ext uri="{FF2B5EF4-FFF2-40B4-BE49-F238E27FC236}">
                    <a16:creationId xmlns:a16="http://schemas.microsoft.com/office/drawing/2014/main" id="{BBFDE7A3-E2FE-48E3-8758-53FD02D20145}"/>
                  </a:ext>
                </a:extLst>
              </p:cNvPr>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3" name="Freeform 36">
                <a:extLst>
                  <a:ext uri="{FF2B5EF4-FFF2-40B4-BE49-F238E27FC236}">
                    <a16:creationId xmlns:a16="http://schemas.microsoft.com/office/drawing/2014/main" id="{D2E84422-D11A-419D-89CF-3AF0C8E0F326}"/>
                  </a:ext>
                </a:extLst>
              </p:cNvPr>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4" name="Freeform 37">
                <a:extLst>
                  <a:ext uri="{FF2B5EF4-FFF2-40B4-BE49-F238E27FC236}">
                    <a16:creationId xmlns:a16="http://schemas.microsoft.com/office/drawing/2014/main" id="{71FF080E-29A2-4526-8914-515CEFF63A6D}"/>
                  </a:ext>
                </a:extLst>
              </p:cNvPr>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5" name="Freeform 38">
                <a:extLst>
                  <a:ext uri="{FF2B5EF4-FFF2-40B4-BE49-F238E27FC236}">
                    <a16:creationId xmlns:a16="http://schemas.microsoft.com/office/drawing/2014/main" id="{44B31F21-85EC-4170-AB7F-90C4FDE61D16}"/>
                  </a:ext>
                </a:extLst>
              </p:cNvPr>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6" name="Freeform 39">
                <a:extLst>
                  <a:ext uri="{FF2B5EF4-FFF2-40B4-BE49-F238E27FC236}">
                    <a16:creationId xmlns:a16="http://schemas.microsoft.com/office/drawing/2014/main" id="{66D78A3F-9F96-4F8D-A345-9C160C94DD9E}"/>
                  </a:ext>
                </a:extLst>
              </p:cNvPr>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7" name="Freeform 40">
                <a:extLst>
                  <a:ext uri="{FF2B5EF4-FFF2-40B4-BE49-F238E27FC236}">
                    <a16:creationId xmlns:a16="http://schemas.microsoft.com/office/drawing/2014/main" id="{A890CA73-AB80-46B3-87EA-25D361D7C90A}"/>
                  </a:ext>
                </a:extLst>
              </p:cNvPr>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8" name="Freeform 41">
                <a:extLst>
                  <a:ext uri="{FF2B5EF4-FFF2-40B4-BE49-F238E27FC236}">
                    <a16:creationId xmlns:a16="http://schemas.microsoft.com/office/drawing/2014/main" id="{D5F9CB9B-55D2-468D-94BF-C6BD423BE466}"/>
                  </a:ext>
                </a:extLst>
              </p:cNvPr>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9" name="Freeform 42">
                <a:extLst>
                  <a:ext uri="{FF2B5EF4-FFF2-40B4-BE49-F238E27FC236}">
                    <a16:creationId xmlns:a16="http://schemas.microsoft.com/office/drawing/2014/main" id="{2D02B6F9-FADE-49A5-91EC-5F9637B453D3}"/>
                  </a:ext>
                </a:extLst>
              </p:cNvPr>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0" name="Freeform 43">
                <a:extLst>
                  <a:ext uri="{FF2B5EF4-FFF2-40B4-BE49-F238E27FC236}">
                    <a16:creationId xmlns:a16="http://schemas.microsoft.com/office/drawing/2014/main" id="{CD842955-1635-4055-BCEC-37E931EE88C5}"/>
                  </a:ext>
                </a:extLst>
              </p:cNvPr>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229" name="Rubrik 1">
            <a:extLst>
              <a:ext uri="{FF2B5EF4-FFF2-40B4-BE49-F238E27FC236}">
                <a16:creationId xmlns:a16="http://schemas.microsoft.com/office/drawing/2014/main" id="{9F075D19-C281-4903-AA5A-FA41CC42508E}"/>
              </a:ext>
            </a:extLst>
          </p:cNvPr>
          <p:cNvSpPr>
            <a:spLocks noGrp="1"/>
          </p:cNvSpPr>
          <p:nvPr>
            <p:ph type="ctrTitle" hasCustomPrompt="1"/>
          </p:nvPr>
        </p:nvSpPr>
        <p:spPr>
          <a:xfrm>
            <a:off x="5368896" y="814292"/>
            <a:ext cx="6241021" cy="430887"/>
          </a:xfrm>
        </p:spPr>
        <p:txBody>
          <a:bodyPr/>
          <a:lstStyle>
            <a:lvl1pPr algn="r">
              <a:defRPr b="1">
                <a:solidFill>
                  <a:schemeClr val="tx1"/>
                </a:solidFill>
              </a:defRPr>
            </a:lvl1pPr>
          </a:lstStyle>
          <a:p>
            <a:r>
              <a:rPr lang="sv-SE" dirty="0"/>
              <a:t>Skriv titel här</a:t>
            </a:r>
          </a:p>
        </p:txBody>
      </p:sp>
      <p:sp>
        <p:nvSpPr>
          <p:cNvPr id="230" name="Underrubrik 2">
            <a:extLst>
              <a:ext uri="{FF2B5EF4-FFF2-40B4-BE49-F238E27FC236}">
                <a16:creationId xmlns:a16="http://schemas.microsoft.com/office/drawing/2014/main" id="{D7488461-CFBC-43AB-8233-B76868A1E72F}"/>
              </a:ext>
            </a:extLst>
          </p:cNvPr>
          <p:cNvSpPr>
            <a:spLocks noGrp="1"/>
          </p:cNvSpPr>
          <p:nvPr>
            <p:ph type="subTitle" idx="1" hasCustomPrompt="1"/>
          </p:nvPr>
        </p:nvSpPr>
        <p:spPr>
          <a:xfrm>
            <a:off x="5366871" y="1321596"/>
            <a:ext cx="6213799" cy="602244"/>
          </a:xfrm>
        </p:spPr>
        <p:txBody>
          <a:bodyPr/>
          <a:lstStyle>
            <a:lvl1pPr marL="0" indent="0" algn="r">
              <a:buNone/>
              <a:defRPr>
                <a:solidFill>
                  <a:schemeClr val="tx1"/>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sv-SE" dirty="0"/>
              <a:t>Skriv undertitel här</a:t>
            </a:r>
          </a:p>
        </p:txBody>
      </p:sp>
      <p:sp>
        <p:nvSpPr>
          <p:cNvPr id="231" name="Platshållare för text 7">
            <a:extLst>
              <a:ext uri="{FF2B5EF4-FFF2-40B4-BE49-F238E27FC236}">
                <a16:creationId xmlns:a16="http://schemas.microsoft.com/office/drawing/2014/main" id="{0FF7B972-C813-451D-867E-B7FC678B03CC}"/>
              </a:ext>
            </a:extLst>
          </p:cNvPr>
          <p:cNvSpPr>
            <a:spLocks noGrp="1"/>
          </p:cNvSpPr>
          <p:nvPr>
            <p:ph type="body" sz="quarter" idx="12" hasCustomPrompt="1"/>
          </p:nvPr>
        </p:nvSpPr>
        <p:spPr>
          <a:xfrm>
            <a:off x="5367229" y="2000259"/>
            <a:ext cx="6213441" cy="423863"/>
          </a:xfrm>
        </p:spPr>
        <p:txBody>
          <a:bodyPr/>
          <a:lstStyle>
            <a:lvl1pPr marL="0" indent="0" algn="r">
              <a:buNone/>
              <a:defRPr/>
            </a:lvl1pPr>
          </a:lstStyle>
          <a:p>
            <a:pPr lvl="0"/>
            <a:r>
              <a:rPr lang="sv-SE" dirty="0"/>
              <a:t>Plats och datum</a:t>
            </a:r>
          </a:p>
        </p:txBody>
      </p:sp>
      <p:grpSp>
        <p:nvGrpSpPr>
          <p:cNvPr id="76" name="Grupp 75"/>
          <p:cNvGrpSpPr/>
          <p:nvPr userDrawn="1"/>
        </p:nvGrpSpPr>
        <p:grpSpPr>
          <a:xfrm>
            <a:off x="-66888" y="12711"/>
            <a:ext cx="5627684" cy="6854824"/>
            <a:chOff x="1339734" y="336232"/>
            <a:chExt cx="4629782" cy="6175981"/>
          </a:xfrm>
        </p:grpSpPr>
        <p:sp>
          <p:nvSpPr>
            <p:cNvPr id="77"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8"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9"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0" name="Freeform 31"/>
            <p:cNvSpPr>
              <a:spLocks/>
            </p:cNvSpPr>
            <p:nvPr userDrawn="1"/>
          </p:nvSpPr>
          <p:spPr bwMode="auto">
            <a:xfrm>
              <a:off x="2497456" y="1112111"/>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1"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3"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0"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1"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2"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3"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4"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5"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6"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7"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8"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9"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5" name="Picture 4">
            <a:extLst>
              <a:ext uri="{FF2B5EF4-FFF2-40B4-BE49-F238E27FC236}">
                <a16:creationId xmlns:a16="http://schemas.microsoft.com/office/drawing/2014/main" id="{10D2BEBF-4F56-4CE4-BF1A-5DF53CC5E288}"/>
              </a:ext>
              <a:ext uri="{C183D7F6-B498-43B3-948B-1728B52AA6E4}">
                <adec:decorative xmlns:adec="http://schemas.microsoft.com/office/drawing/2017/decorative" xmlns="" val="1"/>
              </a:ext>
            </a:extLst>
          </p:cNvPr>
          <p:cNvPicPr preferRelativeResize="0">
            <a:picLocks noChangeAspect="1"/>
          </p:cNvPicPr>
          <p:nvPr userDrawn="1"/>
        </p:nvPicPr>
        <p:blipFill>
          <a:blip r:embed="rId6"/>
          <a:srcRect/>
          <a:stretch/>
        </p:blipFill>
        <p:spPr>
          <a:xfrm>
            <a:off x="9961073" y="5570833"/>
            <a:ext cx="1607040" cy="499521"/>
          </a:xfrm>
          <a:prstGeom prst="rect">
            <a:avLst/>
          </a:prstGeom>
        </p:spPr>
      </p:pic>
    </p:spTree>
    <p:extLst>
      <p:ext uri="{BB962C8B-B14F-4D97-AF65-F5344CB8AC3E}">
        <p14:creationId xmlns:p14="http://schemas.microsoft.com/office/powerpoint/2010/main" val="1935529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Framsida 1">
    <p:spTree>
      <p:nvGrpSpPr>
        <p:cNvPr id="1" name=""/>
        <p:cNvGrpSpPr/>
        <p:nvPr/>
      </p:nvGrpSpPr>
      <p:grpSpPr>
        <a:xfrm>
          <a:off x="0" y="0"/>
          <a:ext cx="0" cy="0"/>
          <a:chOff x="0" y="0"/>
          <a:chExt cx="0" cy="0"/>
        </a:xfrm>
      </p:grpSpPr>
      <p:sp>
        <p:nvSpPr>
          <p:cNvPr id="11" name="Rektangel 10"/>
          <p:cNvSpPr/>
          <p:nvPr userDrawn="1"/>
        </p:nvSpPr>
        <p:spPr>
          <a:xfrm>
            <a:off x="-24956" y="0"/>
            <a:ext cx="12241911" cy="6880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nvGrpSpPr>
          <p:cNvPr id="10" name="Grupp 9">
            <a:extLst>
              <a:ext uri="{FF2B5EF4-FFF2-40B4-BE49-F238E27FC236}">
                <a16:creationId xmlns:a16="http://schemas.microsoft.com/office/drawing/2014/main" id="{365AFEC2-AC3C-44C2-89F8-33F57BF50869}"/>
              </a:ext>
              <a:ext uri="{C183D7F6-B498-43B3-948B-1728B52AA6E4}">
                <adec:decorative xmlns:adec="http://schemas.microsoft.com/office/drawing/2017/decorative" xmlns="" val="1"/>
              </a:ext>
            </a:extLst>
          </p:cNvPr>
          <p:cNvGrpSpPr/>
          <p:nvPr userDrawn="1"/>
        </p:nvGrpSpPr>
        <p:grpSpPr>
          <a:xfrm>
            <a:off x="2754667" y="2629971"/>
            <a:ext cx="5601933" cy="4228029"/>
            <a:chOff x="2754667" y="2629971"/>
            <a:chExt cx="6044201" cy="4228029"/>
          </a:xfrm>
        </p:grpSpPr>
        <p:grpSp>
          <p:nvGrpSpPr>
            <p:cNvPr id="5" name="Grupp 4">
              <a:extLst>
                <a:ext uri="{FF2B5EF4-FFF2-40B4-BE49-F238E27FC236}">
                  <a16:creationId xmlns:a16="http://schemas.microsoft.com/office/drawing/2014/main" id="{35F99F3A-31E3-41C1-AB12-27F2C12A36E2}"/>
                </a:ext>
              </a:extLst>
            </p:cNvPr>
            <p:cNvGrpSpPr/>
            <p:nvPr userDrawn="1"/>
          </p:nvGrpSpPr>
          <p:grpSpPr>
            <a:xfrm>
              <a:off x="4263253" y="4297143"/>
              <a:ext cx="2540448" cy="2560857"/>
              <a:chOff x="5083580" y="4297143"/>
              <a:chExt cx="2881927" cy="2560857"/>
            </a:xfrm>
          </p:grpSpPr>
          <p:sp>
            <p:nvSpPr>
              <p:cNvPr id="134" name="Freeform 28"/>
              <p:cNvSpPr>
                <a:spLocks/>
              </p:cNvSpPr>
              <p:nvPr userDrawn="1"/>
            </p:nvSpPr>
            <p:spPr bwMode="auto">
              <a:xfrm flipV="1">
                <a:off x="5805370" y="5702057"/>
                <a:ext cx="719333" cy="701352"/>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5" name="Freeform 29"/>
              <p:cNvSpPr>
                <a:spLocks/>
              </p:cNvSpPr>
              <p:nvPr userDrawn="1"/>
            </p:nvSpPr>
            <p:spPr bwMode="auto">
              <a:xfrm flipV="1">
                <a:off x="6526842" y="5702196"/>
                <a:ext cx="719333" cy="701352"/>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6" name="Freeform 30"/>
              <p:cNvSpPr>
                <a:spLocks/>
              </p:cNvSpPr>
              <p:nvPr userDrawn="1"/>
            </p:nvSpPr>
            <p:spPr bwMode="auto">
              <a:xfrm flipV="1">
                <a:off x="5805370" y="4999443"/>
                <a:ext cx="719333" cy="701352"/>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7" name="Freeform 31"/>
              <p:cNvSpPr>
                <a:spLocks/>
              </p:cNvSpPr>
              <p:nvPr userDrawn="1"/>
            </p:nvSpPr>
            <p:spPr bwMode="auto">
              <a:xfrm flipV="1">
                <a:off x="5804234" y="6056452"/>
                <a:ext cx="719333" cy="701352"/>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8" name="Freeform 32"/>
              <p:cNvSpPr>
                <a:spLocks/>
              </p:cNvSpPr>
              <p:nvPr userDrawn="1"/>
            </p:nvSpPr>
            <p:spPr bwMode="auto">
              <a:xfrm flipV="1">
                <a:off x="5084188" y="5352002"/>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9" name="Freeform 33"/>
              <p:cNvSpPr>
                <a:spLocks/>
              </p:cNvSpPr>
              <p:nvPr userDrawn="1"/>
            </p:nvSpPr>
            <p:spPr bwMode="auto">
              <a:xfrm flipV="1">
                <a:off x="5804234" y="5350168"/>
                <a:ext cx="719333" cy="701352"/>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0" name="Freeform 34"/>
              <p:cNvSpPr>
                <a:spLocks/>
              </p:cNvSpPr>
              <p:nvPr userDrawn="1"/>
            </p:nvSpPr>
            <p:spPr bwMode="auto">
              <a:xfrm flipV="1">
                <a:off x="5083580" y="5000675"/>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1" name="Freeform 35"/>
              <p:cNvSpPr>
                <a:spLocks/>
              </p:cNvSpPr>
              <p:nvPr userDrawn="1"/>
            </p:nvSpPr>
            <p:spPr bwMode="auto">
              <a:xfrm flipV="1">
                <a:off x="5083580" y="5702763"/>
                <a:ext cx="719333" cy="701352"/>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2" name="Freeform 36"/>
              <p:cNvSpPr>
                <a:spLocks/>
              </p:cNvSpPr>
              <p:nvPr userDrawn="1"/>
            </p:nvSpPr>
            <p:spPr bwMode="auto">
              <a:xfrm flipV="1">
                <a:off x="5083580" y="6407018"/>
                <a:ext cx="719333" cy="450982"/>
              </a:xfrm>
              <a:custGeom>
                <a:avLst/>
                <a:gdLst/>
                <a:ahLst/>
                <a:cxnLst/>
                <a:rect l="l" t="t" r="r" b="b"/>
                <a:pathLst>
                  <a:path w="539500" h="450982">
                    <a:moveTo>
                      <a:pt x="0" y="450982"/>
                    </a:moveTo>
                    <a:lnTo>
                      <a:pt x="539500" y="99266"/>
                    </a:lnTo>
                    <a:lnTo>
                      <a:pt x="386330" y="0"/>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3" name="Freeform 37"/>
              <p:cNvSpPr>
                <a:spLocks/>
              </p:cNvSpPr>
              <p:nvPr userDrawn="1"/>
            </p:nvSpPr>
            <p:spPr bwMode="auto">
              <a:xfrm flipV="1">
                <a:off x="5083580" y="4297143"/>
                <a:ext cx="719333" cy="701352"/>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4" name="Freeform 38"/>
              <p:cNvSpPr>
                <a:spLocks/>
              </p:cNvSpPr>
              <p:nvPr userDrawn="1"/>
            </p:nvSpPr>
            <p:spPr bwMode="auto">
              <a:xfrm flipV="1">
                <a:off x="7246174" y="5350946"/>
                <a:ext cx="719333" cy="701352"/>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5" name="Freeform 39"/>
              <p:cNvSpPr>
                <a:spLocks/>
              </p:cNvSpPr>
              <p:nvPr userDrawn="1"/>
            </p:nvSpPr>
            <p:spPr bwMode="auto">
              <a:xfrm flipV="1">
                <a:off x="6527978" y="5350946"/>
                <a:ext cx="719333" cy="701352"/>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6" name="Freeform 40"/>
              <p:cNvSpPr>
                <a:spLocks/>
              </p:cNvSpPr>
              <p:nvPr userDrawn="1"/>
            </p:nvSpPr>
            <p:spPr bwMode="auto">
              <a:xfrm flipV="1">
                <a:off x="5084188" y="4646672"/>
                <a:ext cx="719333" cy="701352"/>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7" name="Freeform 41"/>
              <p:cNvSpPr>
                <a:spLocks/>
              </p:cNvSpPr>
              <p:nvPr userDrawn="1"/>
            </p:nvSpPr>
            <p:spPr bwMode="auto">
              <a:xfrm flipV="1">
                <a:off x="6526842" y="5001529"/>
                <a:ext cx="719333" cy="701352"/>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8" name="Freeform 42"/>
              <p:cNvSpPr>
                <a:spLocks/>
              </p:cNvSpPr>
              <p:nvPr userDrawn="1"/>
            </p:nvSpPr>
            <p:spPr bwMode="auto">
              <a:xfrm flipV="1">
                <a:off x="5084188" y="6054965"/>
                <a:ext cx="719333" cy="701352"/>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9" name="Freeform 43"/>
              <p:cNvSpPr>
                <a:spLocks/>
              </p:cNvSpPr>
              <p:nvPr userDrawn="1"/>
            </p:nvSpPr>
            <p:spPr bwMode="auto">
              <a:xfrm flipV="1">
                <a:off x="5804234" y="4647534"/>
                <a:ext cx="719333" cy="701352"/>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solidFill>
                <a:srgbClr val="D2E175"/>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16" name="Grupp 115"/>
            <p:cNvGrpSpPr/>
            <p:nvPr userDrawn="1"/>
          </p:nvGrpSpPr>
          <p:grpSpPr>
            <a:xfrm flipV="1">
              <a:off x="7278929" y="2629971"/>
              <a:ext cx="1519939" cy="1681945"/>
              <a:chOff x="1339734" y="336232"/>
              <a:chExt cx="4629782" cy="6175981"/>
            </a:xfrm>
            <a:solidFill>
              <a:srgbClr val="D2E175"/>
            </a:solidFill>
          </p:grpSpPr>
          <p:sp>
            <p:nvSpPr>
              <p:cNvPr id="117"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8"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9"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0" name="Freeform 31"/>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1"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2"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3"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4"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5"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6"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7"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8"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9"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0"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1"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2"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99" name="Grupp 98"/>
            <p:cNvGrpSpPr/>
            <p:nvPr userDrawn="1"/>
          </p:nvGrpSpPr>
          <p:grpSpPr>
            <a:xfrm flipV="1">
              <a:off x="5769744" y="3451247"/>
              <a:ext cx="1519939" cy="1681945"/>
              <a:chOff x="1339734" y="336232"/>
              <a:chExt cx="4629782" cy="6175981"/>
            </a:xfrm>
            <a:solidFill>
              <a:srgbClr val="DFEA9E"/>
            </a:solidFill>
          </p:grpSpPr>
          <p:sp>
            <p:nvSpPr>
              <p:cNvPr id="100"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31"/>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82" name="Grupp 81"/>
            <p:cNvGrpSpPr/>
            <p:nvPr userDrawn="1"/>
          </p:nvGrpSpPr>
          <p:grpSpPr>
            <a:xfrm flipV="1">
              <a:off x="2754667" y="5175629"/>
              <a:ext cx="1519939" cy="1681945"/>
              <a:chOff x="1339734" y="336232"/>
              <a:chExt cx="4629782" cy="6175981"/>
            </a:xfrm>
            <a:solidFill>
              <a:srgbClr val="DFEA9E"/>
            </a:solidFill>
          </p:grpSpPr>
          <p:sp>
            <p:nvSpPr>
              <p:cNvPr id="83"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4"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5"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31"/>
              <p:cNvSpPr>
                <a:spLocks/>
              </p:cNvSpPr>
              <p:nvPr userDrawn="1"/>
            </p:nvSpPr>
            <p:spPr bwMode="auto">
              <a:xfrm>
                <a:off x="2497456" y="1106390"/>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43"/>
              <p:cNvSpPr>
                <a:spLocks/>
              </p:cNvSpPr>
              <p:nvPr userDrawn="1"/>
            </p:nvSpPr>
            <p:spPr bwMode="auto">
              <a:xfrm>
                <a:off x="2497456" y="4201640"/>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7" name="Bildobjekt 6" descr="En bild på en tjej med förstoringsglas">
            <a:extLst>
              <a:ext uri="{FF2B5EF4-FFF2-40B4-BE49-F238E27FC236}">
                <a16:creationId xmlns:a16="http://schemas.microsoft.com/office/drawing/2014/main" id="{8012C825-C24A-43D2-92DD-1E66E67B41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04" y="27765"/>
            <a:ext cx="5597045" cy="6880246"/>
          </a:xfrm>
          <a:prstGeom prst="homePlate">
            <a:avLst>
              <a:gd name="adj" fmla="val 100000"/>
            </a:avLst>
          </a:prstGeom>
        </p:spPr>
      </p:pic>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83453782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5" name="think-cell Slide" r:id="rId5" imgW="353" imgH="353" progId="TCLayout.ActiveDocument.1">
                  <p:embed/>
                </p:oleObj>
              </mc:Choice>
              <mc:Fallback>
                <p:oleObj name="think-cell Slide" r:id="rId5" imgW="353" imgH="353" progId="TCLayout.ActiveDocument.1">
                  <p:embed/>
                  <p:pic>
                    <p:nvPicPr>
                      <p:cNvPr id="4" name="Objekt 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2" name="Rubrik 1"/>
          <p:cNvSpPr>
            <a:spLocks noGrp="1"/>
          </p:cNvSpPr>
          <p:nvPr userDrawn="1">
            <p:ph type="ctrTitle" hasCustomPrompt="1"/>
          </p:nvPr>
        </p:nvSpPr>
        <p:spPr>
          <a:xfrm>
            <a:off x="5368896" y="814292"/>
            <a:ext cx="6241021" cy="430887"/>
          </a:xfrm>
        </p:spPr>
        <p:txBody>
          <a:bodyPr/>
          <a:lstStyle>
            <a:lvl1pPr algn="r">
              <a:defRPr b="1">
                <a:solidFill>
                  <a:schemeClr val="tx1"/>
                </a:solidFill>
              </a:defRPr>
            </a:lvl1pPr>
          </a:lstStyle>
          <a:p>
            <a:r>
              <a:rPr lang="sv-SE" dirty="0"/>
              <a:t>Skriv titel här</a:t>
            </a:r>
          </a:p>
        </p:txBody>
      </p:sp>
      <p:sp>
        <p:nvSpPr>
          <p:cNvPr id="3" name="Underrubrik 2"/>
          <p:cNvSpPr>
            <a:spLocks noGrp="1"/>
          </p:cNvSpPr>
          <p:nvPr userDrawn="1">
            <p:ph type="subTitle" idx="1" hasCustomPrompt="1"/>
          </p:nvPr>
        </p:nvSpPr>
        <p:spPr>
          <a:xfrm>
            <a:off x="5366871" y="1321596"/>
            <a:ext cx="6213799" cy="602244"/>
          </a:xfrm>
        </p:spPr>
        <p:txBody>
          <a:bodyPr/>
          <a:lstStyle>
            <a:lvl1pPr marL="0" indent="0" algn="r">
              <a:buNone/>
              <a:defRPr>
                <a:solidFill>
                  <a:schemeClr val="tx1"/>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sv-SE" dirty="0"/>
              <a:t>Skriv undertitel här</a:t>
            </a:r>
          </a:p>
        </p:txBody>
      </p:sp>
      <p:sp>
        <p:nvSpPr>
          <p:cNvPr id="8" name="Platshållare för text 7">
            <a:extLst>
              <a:ext uri="{FF2B5EF4-FFF2-40B4-BE49-F238E27FC236}">
                <a16:creationId xmlns:a16="http://schemas.microsoft.com/office/drawing/2014/main" id="{2307F926-BCE6-4FDE-BE8C-A0A2D38EE9C1}"/>
              </a:ext>
            </a:extLst>
          </p:cNvPr>
          <p:cNvSpPr>
            <a:spLocks noGrp="1"/>
          </p:cNvSpPr>
          <p:nvPr userDrawn="1">
            <p:ph type="body" sz="quarter" idx="12" hasCustomPrompt="1"/>
          </p:nvPr>
        </p:nvSpPr>
        <p:spPr>
          <a:xfrm>
            <a:off x="5367229" y="2000259"/>
            <a:ext cx="6213441" cy="423863"/>
          </a:xfrm>
        </p:spPr>
        <p:txBody>
          <a:bodyPr/>
          <a:lstStyle>
            <a:lvl1pPr marL="0" indent="0" algn="r">
              <a:buNone/>
              <a:defRPr/>
            </a:lvl1pPr>
          </a:lstStyle>
          <a:p>
            <a:pPr lvl="0"/>
            <a:r>
              <a:rPr lang="sv-SE" dirty="0"/>
              <a:t>Plats och datum</a:t>
            </a:r>
          </a:p>
        </p:txBody>
      </p:sp>
      <p:grpSp>
        <p:nvGrpSpPr>
          <p:cNvPr id="79" name="Grupp 78"/>
          <p:cNvGrpSpPr/>
          <p:nvPr userDrawn="1"/>
        </p:nvGrpSpPr>
        <p:grpSpPr>
          <a:xfrm>
            <a:off x="-44146" y="24430"/>
            <a:ext cx="5603587" cy="6880246"/>
            <a:chOff x="1339734" y="336232"/>
            <a:chExt cx="4629782" cy="6175981"/>
          </a:xfrm>
        </p:grpSpPr>
        <p:sp>
          <p:nvSpPr>
            <p:cNvPr id="80" name="Freeform 28"/>
            <p:cNvSpPr>
              <a:spLocks/>
            </p:cNvSpPr>
            <p:nvPr userDrawn="1"/>
          </p:nvSpPr>
          <p:spPr bwMode="auto">
            <a:xfrm>
              <a:off x="2499281" y="1884960"/>
              <a:ext cx="1155600" cy="1540800"/>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1" name="Freeform 29"/>
            <p:cNvSpPr>
              <a:spLocks/>
            </p:cNvSpPr>
            <p:nvPr userDrawn="1"/>
          </p:nvSpPr>
          <p:spPr bwMode="auto">
            <a:xfrm>
              <a:off x="3658316" y="1884653"/>
              <a:ext cx="1155600" cy="1540800"/>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3" name="Freeform 30"/>
            <p:cNvSpPr>
              <a:spLocks/>
            </p:cNvSpPr>
            <p:nvPr userDrawn="1"/>
          </p:nvSpPr>
          <p:spPr bwMode="auto">
            <a:xfrm>
              <a:off x="2499281" y="3428530"/>
              <a:ext cx="1155600" cy="1540800"/>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0" name="Freeform 31"/>
            <p:cNvSpPr>
              <a:spLocks/>
            </p:cNvSpPr>
            <p:nvPr userDrawn="1"/>
          </p:nvSpPr>
          <p:spPr bwMode="auto">
            <a:xfrm>
              <a:off x="2497456" y="1112111"/>
              <a:ext cx="1155600" cy="1540800"/>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1" name="Freeform 32"/>
            <p:cNvSpPr>
              <a:spLocks/>
            </p:cNvSpPr>
            <p:nvPr userDrawn="1"/>
          </p:nvSpPr>
          <p:spPr bwMode="auto">
            <a:xfrm>
              <a:off x="1340711" y="2653994"/>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2" name="Freeform 33"/>
            <p:cNvSpPr>
              <a:spLocks/>
            </p:cNvSpPr>
            <p:nvPr userDrawn="1"/>
          </p:nvSpPr>
          <p:spPr bwMode="auto">
            <a:xfrm>
              <a:off x="2497456" y="2658023"/>
              <a:ext cx="1155600" cy="1540800"/>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3" name="Freeform 34"/>
            <p:cNvSpPr>
              <a:spLocks/>
            </p:cNvSpPr>
            <p:nvPr userDrawn="1"/>
          </p:nvSpPr>
          <p:spPr bwMode="auto">
            <a:xfrm>
              <a:off x="1339734" y="3425824"/>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4" name="Freeform 35"/>
            <p:cNvSpPr>
              <a:spLocks/>
            </p:cNvSpPr>
            <p:nvPr userDrawn="1"/>
          </p:nvSpPr>
          <p:spPr bwMode="auto">
            <a:xfrm>
              <a:off x="1339734" y="1883409"/>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5" name="Freeform 36"/>
            <p:cNvSpPr>
              <a:spLocks/>
            </p:cNvSpPr>
            <p:nvPr userDrawn="1"/>
          </p:nvSpPr>
          <p:spPr bwMode="auto">
            <a:xfrm>
              <a:off x="1339734" y="336232"/>
              <a:ext cx="1155600" cy="1540800"/>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6" name="Freeform 37"/>
            <p:cNvSpPr>
              <a:spLocks/>
            </p:cNvSpPr>
            <p:nvPr userDrawn="1"/>
          </p:nvSpPr>
          <p:spPr bwMode="auto">
            <a:xfrm>
              <a:off x="1339734" y="4971413"/>
              <a:ext cx="1155600" cy="1540800"/>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7" name="Freeform 38"/>
            <p:cNvSpPr>
              <a:spLocks/>
            </p:cNvSpPr>
            <p:nvPr userDrawn="1"/>
          </p:nvSpPr>
          <p:spPr bwMode="auto">
            <a:xfrm>
              <a:off x="4813916" y="2656315"/>
              <a:ext cx="1155600" cy="1540800"/>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8" name="Freeform 39"/>
            <p:cNvSpPr>
              <a:spLocks/>
            </p:cNvSpPr>
            <p:nvPr userDrawn="1"/>
          </p:nvSpPr>
          <p:spPr bwMode="auto">
            <a:xfrm>
              <a:off x="3660141" y="2656315"/>
              <a:ext cx="1155600" cy="1540800"/>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9" name="Freeform 40"/>
            <p:cNvSpPr>
              <a:spLocks/>
            </p:cNvSpPr>
            <p:nvPr userDrawn="1"/>
          </p:nvSpPr>
          <p:spPr bwMode="auto">
            <a:xfrm>
              <a:off x="1340711" y="4203534"/>
              <a:ext cx="1155600" cy="1540800"/>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0" name="Freeform 41"/>
            <p:cNvSpPr>
              <a:spLocks/>
            </p:cNvSpPr>
            <p:nvPr userDrawn="1"/>
          </p:nvSpPr>
          <p:spPr bwMode="auto">
            <a:xfrm>
              <a:off x="3658316" y="3423949"/>
              <a:ext cx="1155600" cy="1540800"/>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1" name="Freeform 42"/>
            <p:cNvSpPr>
              <a:spLocks/>
            </p:cNvSpPr>
            <p:nvPr userDrawn="1"/>
          </p:nvSpPr>
          <p:spPr bwMode="auto">
            <a:xfrm>
              <a:off x="1340711" y="1109657"/>
              <a:ext cx="1155600" cy="1540800"/>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2" name="Freeform 43"/>
            <p:cNvSpPr>
              <a:spLocks/>
            </p:cNvSpPr>
            <p:nvPr userDrawn="1"/>
          </p:nvSpPr>
          <p:spPr bwMode="auto">
            <a:xfrm>
              <a:off x="2497456" y="4205005"/>
              <a:ext cx="1155600" cy="1540800"/>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9" name="Picture 8">
            <a:extLst>
              <a:ext uri="{FF2B5EF4-FFF2-40B4-BE49-F238E27FC236}">
                <a16:creationId xmlns:a16="http://schemas.microsoft.com/office/drawing/2014/main" id="{BB75D89C-3EB2-4BEA-906B-5B64452AD51D}"/>
              </a:ext>
              <a:ext uri="{C183D7F6-B498-43B3-948B-1728B52AA6E4}">
                <adec:decorative xmlns:adec="http://schemas.microsoft.com/office/drawing/2017/decorative" xmlns="" val="1"/>
              </a:ext>
            </a:extLst>
          </p:cNvPr>
          <p:cNvPicPr preferRelativeResize="0">
            <a:picLocks noChangeAspect="1"/>
          </p:cNvPicPr>
          <p:nvPr userDrawn="1"/>
        </p:nvPicPr>
        <p:blipFill>
          <a:blip r:embed="rId7"/>
          <a:srcRect/>
          <a:stretch/>
        </p:blipFill>
        <p:spPr>
          <a:xfrm>
            <a:off x="9961073" y="5570833"/>
            <a:ext cx="1607040" cy="499521"/>
          </a:xfrm>
          <a:prstGeom prst="rect">
            <a:avLst/>
          </a:prstGeom>
        </p:spPr>
      </p:pic>
    </p:spTree>
    <p:extLst>
      <p:ext uri="{BB962C8B-B14F-4D97-AF65-F5344CB8AC3E}">
        <p14:creationId xmlns:p14="http://schemas.microsoft.com/office/powerpoint/2010/main" val="41077769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Nytt avsnitt alternativ 1">
    <p:spTree>
      <p:nvGrpSpPr>
        <p:cNvPr id="1" name=""/>
        <p:cNvGrpSpPr/>
        <p:nvPr/>
      </p:nvGrpSpPr>
      <p:grpSpPr>
        <a:xfrm>
          <a:off x="0" y="0"/>
          <a:ext cx="0" cy="0"/>
          <a:chOff x="0" y="0"/>
          <a:chExt cx="0" cy="0"/>
        </a:xfrm>
      </p:grpSpPr>
      <p:sp>
        <p:nvSpPr>
          <p:cNvPr id="4" name="Rektangel 3"/>
          <p:cNvSpPr/>
          <p:nvPr userDrawn="1">
            <p:custDataLst>
              <p:tags r:id="rId2"/>
            </p:custData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85" name="Grupp 84">
            <a:extLst>
              <a:ext uri="{FF2B5EF4-FFF2-40B4-BE49-F238E27FC236}">
                <a16:creationId xmlns:a16="http://schemas.microsoft.com/office/drawing/2014/main" id="{01BA1D90-EE03-4DA9-97B0-2807480B2802}"/>
              </a:ext>
            </a:extLst>
          </p:cNvPr>
          <p:cNvGrpSpPr/>
          <p:nvPr userDrawn="1"/>
        </p:nvGrpSpPr>
        <p:grpSpPr>
          <a:xfrm>
            <a:off x="9144086" y="2743130"/>
            <a:ext cx="2127811" cy="2173288"/>
            <a:chOff x="9366250" y="2622550"/>
            <a:chExt cx="1881188" cy="2173288"/>
          </a:xfrm>
          <a:solidFill>
            <a:schemeClr val="accent1">
              <a:lumMod val="60000"/>
              <a:lumOff val="40000"/>
            </a:schemeClr>
          </a:solidFill>
        </p:grpSpPr>
        <p:sp>
          <p:nvSpPr>
            <p:cNvPr id="86" name="Freeform 28">
              <a:extLst>
                <a:ext uri="{FF2B5EF4-FFF2-40B4-BE49-F238E27FC236}">
                  <a16:creationId xmlns:a16="http://schemas.microsoft.com/office/drawing/2014/main" id="{B4660F22-4C44-45C7-9CDC-E11F85C245A6}"/>
                </a:ext>
              </a:extLst>
            </p:cNvPr>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29">
              <a:extLst>
                <a:ext uri="{FF2B5EF4-FFF2-40B4-BE49-F238E27FC236}">
                  <a16:creationId xmlns:a16="http://schemas.microsoft.com/office/drawing/2014/main" id="{CE1ACADD-DCE1-420A-B080-6320F2F4ADB7}"/>
                </a:ext>
              </a:extLst>
            </p:cNvPr>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30">
              <a:extLst>
                <a:ext uri="{FF2B5EF4-FFF2-40B4-BE49-F238E27FC236}">
                  <a16:creationId xmlns:a16="http://schemas.microsoft.com/office/drawing/2014/main" id="{678AD38B-5888-445D-A1FE-55BA356938A4}"/>
                </a:ext>
              </a:extLst>
            </p:cNvPr>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1">
              <a:extLst>
                <a:ext uri="{FF2B5EF4-FFF2-40B4-BE49-F238E27FC236}">
                  <a16:creationId xmlns:a16="http://schemas.microsoft.com/office/drawing/2014/main" id="{5002D717-2007-4540-AA76-3ED539E60C3C}"/>
                </a:ext>
              </a:extLst>
            </p:cNvPr>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2">
              <a:extLst>
                <a:ext uri="{FF2B5EF4-FFF2-40B4-BE49-F238E27FC236}">
                  <a16:creationId xmlns:a16="http://schemas.microsoft.com/office/drawing/2014/main" id="{DE63EFDC-A6CF-465B-AB4A-060171E48679}"/>
                </a:ext>
              </a:extLst>
            </p:cNvPr>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3">
              <a:extLst>
                <a:ext uri="{FF2B5EF4-FFF2-40B4-BE49-F238E27FC236}">
                  <a16:creationId xmlns:a16="http://schemas.microsoft.com/office/drawing/2014/main" id="{97382171-51CE-4C09-AC30-1B5541608EE9}"/>
                </a:ext>
              </a:extLst>
            </p:cNvPr>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Freeform 34">
              <a:extLst>
                <a:ext uri="{FF2B5EF4-FFF2-40B4-BE49-F238E27FC236}">
                  <a16:creationId xmlns:a16="http://schemas.microsoft.com/office/drawing/2014/main" id="{E310C84D-193C-4A1E-9DC5-B8B2196FC64D}"/>
                </a:ext>
              </a:extLst>
            </p:cNvPr>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Freeform 35">
              <a:extLst>
                <a:ext uri="{FF2B5EF4-FFF2-40B4-BE49-F238E27FC236}">
                  <a16:creationId xmlns:a16="http://schemas.microsoft.com/office/drawing/2014/main" id="{B50A4B02-A945-4CB7-AE2F-CC0B82FC9A14}"/>
                </a:ext>
              </a:extLst>
            </p:cNvPr>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4" name="Freeform 36">
              <a:extLst>
                <a:ext uri="{FF2B5EF4-FFF2-40B4-BE49-F238E27FC236}">
                  <a16:creationId xmlns:a16="http://schemas.microsoft.com/office/drawing/2014/main" id="{5A7EE501-9B15-43A0-9341-5E76DADEA223}"/>
                </a:ext>
              </a:extLst>
            </p:cNvPr>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5" name="Freeform 37">
              <a:extLst>
                <a:ext uri="{FF2B5EF4-FFF2-40B4-BE49-F238E27FC236}">
                  <a16:creationId xmlns:a16="http://schemas.microsoft.com/office/drawing/2014/main" id="{538DC3B3-B20A-4ADA-B2E8-92569B247DC2}"/>
                </a:ext>
              </a:extLst>
            </p:cNvPr>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6" name="Freeform 38">
              <a:extLst>
                <a:ext uri="{FF2B5EF4-FFF2-40B4-BE49-F238E27FC236}">
                  <a16:creationId xmlns:a16="http://schemas.microsoft.com/office/drawing/2014/main" id="{02575B55-7692-4831-BE84-BA68EE21DD80}"/>
                </a:ext>
              </a:extLst>
            </p:cNvPr>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7" name="Freeform 39">
              <a:extLst>
                <a:ext uri="{FF2B5EF4-FFF2-40B4-BE49-F238E27FC236}">
                  <a16:creationId xmlns:a16="http://schemas.microsoft.com/office/drawing/2014/main" id="{B90BA5B9-19D8-49C2-8A2D-BFA98CB5960E}"/>
                </a:ext>
              </a:extLst>
            </p:cNvPr>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8" name="Freeform 40">
              <a:extLst>
                <a:ext uri="{FF2B5EF4-FFF2-40B4-BE49-F238E27FC236}">
                  <a16:creationId xmlns:a16="http://schemas.microsoft.com/office/drawing/2014/main" id="{87FC6682-2645-4750-BB28-15BDD42C2F54}"/>
                </a:ext>
              </a:extLst>
            </p:cNvPr>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9" name="Freeform 41">
              <a:extLst>
                <a:ext uri="{FF2B5EF4-FFF2-40B4-BE49-F238E27FC236}">
                  <a16:creationId xmlns:a16="http://schemas.microsoft.com/office/drawing/2014/main" id="{4D688278-19B5-436F-83DC-9E7623130308}"/>
                </a:ext>
              </a:extLst>
            </p:cNvPr>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0" name="Freeform 42">
              <a:extLst>
                <a:ext uri="{FF2B5EF4-FFF2-40B4-BE49-F238E27FC236}">
                  <a16:creationId xmlns:a16="http://schemas.microsoft.com/office/drawing/2014/main" id="{66C770C8-0CAD-40CA-B9F1-0A1108BB684F}"/>
                </a:ext>
              </a:extLst>
            </p:cNvPr>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1" name="Freeform 43">
              <a:extLst>
                <a:ext uri="{FF2B5EF4-FFF2-40B4-BE49-F238E27FC236}">
                  <a16:creationId xmlns:a16="http://schemas.microsoft.com/office/drawing/2014/main" id="{4D6521D2-024C-4E47-A4C9-802D59364766}"/>
                </a:ext>
              </a:extLst>
            </p:cNvPr>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02" name="Grupp 101">
            <a:extLst>
              <a:ext uri="{FF2B5EF4-FFF2-40B4-BE49-F238E27FC236}">
                <a16:creationId xmlns:a16="http://schemas.microsoft.com/office/drawing/2014/main" id="{B46F6467-A800-42F4-9126-8B174044133C}"/>
              </a:ext>
            </a:extLst>
          </p:cNvPr>
          <p:cNvGrpSpPr/>
          <p:nvPr userDrawn="1"/>
        </p:nvGrpSpPr>
        <p:grpSpPr>
          <a:xfrm>
            <a:off x="7028875" y="2732018"/>
            <a:ext cx="2127811" cy="2173288"/>
            <a:chOff x="9366250" y="2622550"/>
            <a:chExt cx="1881188" cy="2173288"/>
          </a:xfrm>
          <a:solidFill>
            <a:srgbClr val="D2E175"/>
          </a:solidFill>
        </p:grpSpPr>
        <p:sp>
          <p:nvSpPr>
            <p:cNvPr id="103" name="Freeform 28">
              <a:extLst>
                <a:ext uri="{FF2B5EF4-FFF2-40B4-BE49-F238E27FC236}">
                  <a16:creationId xmlns:a16="http://schemas.microsoft.com/office/drawing/2014/main" id="{0AB2CE92-B30F-4369-98DF-0F4F3D696130}"/>
                </a:ext>
              </a:extLst>
            </p:cNvPr>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4" name="Freeform 29">
              <a:extLst>
                <a:ext uri="{FF2B5EF4-FFF2-40B4-BE49-F238E27FC236}">
                  <a16:creationId xmlns:a16="http://schemas.microsoft.com/office/drawing/2014/main" id="{B958D5BF-56C0-4063-89CC-1B499CD7D6AE}"/>
                </a:ext>
              </a:extLst>
            </p:cNvPr>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5" name="Freeform 30">
              <a:extLst>
                <a:ext uri="{FF2B5EF4-FFF2-40B4-BE49-F238E27FC236}">
                  <a16:creationId xmlns:a16="http://schemas.microsoft.com/office/drawing/2014/main" id="{633CB01F-0A3E-4E2A-AE36-29A741F0EF44}"/>
                </a:ext>
              </a:extLst>
            </p:cNvPr>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6" name="Freeform 31">
              <a:extLst>
                <a:ext uri="{FF2B5EF4-FFF2-40B4-BE49-F238E27FC236}">
                  <a16:creationId xmlns:a16="http://schemas.microsoft.com/office/drawing/2014/main" id="{DE5775D0-0082-4B54-AA7B-E7779448A121}"/>
                </a:ext>
              </a:extLst>
            </p:cNvPr>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7" name="Freeform 32">
              <a:extLst>
                <a:ext uri="{FF2B5EF4-FFF2-40B4-BE49-F238E27FC236}">
                  <a16:creationId xmlns:a16="http://schemas.microsoft.com/office/drawing/2014/main" id="{6E2AED2C-A057-4DAE-BB23-D9D68E719C24}"/>
                </a:ext>
              </a:extLst>
            </p:cNvPr>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8" name="Freeform 33">
              <a:extLst>
                <a:ext uri="{FF2B5EF4-FFF2-40B4-BE49-F238E27FC236}">
                  <a16:creationId xmlns:a16="http://schemas.microsoft.com/office/drawing/2014/main" id="{D312C1E6-9B48-40C0-8F8B-8E74254F62CB}"/>
                </a:ext>
              </a:extLst>
            </p:cNvPr>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9" name="Freeform 34">
              <a:extLst>
                <a:ext uri="{FF2B5EF4-FFF2-40B4-BE49-F238E27FC236}">
                  <a16:creationId xmlns:a16="http://schemas.microsoft.com/office/drawing/2014/main" id="{5F55C538-1E17-42CB-AD34-D3925F1A0A0E}"/>
                </a:ext>
              </a:extLst>
            </p:cNvPr>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0" name="Freeform 35">
              <a:extLst>
                <a:ext uri="{FF2B5EF4-FFF2-40B4-BE49-F238E27FC236}">
                  <a16:creationId xmlns:a16="http://schemas.microsoft.com/office/drawing/2014/main" id="{1DE99BAF-F378-43EC-B44F-F06F2CCFD07B}"/>
                </a:ext>
              </a:extLst>
            </p:cNvPr>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1" name="Freeform 36">
              <a:extLst>
                <a:ext uri="{FF2B5EF4-FFF2-40B4-BE49-F238E27FC236}">
                  <a16:creationId xmlns:a16="http://schemas.microsoft.com/office/drawing/2014/main" id="{1B1FDF88-CB81-4718-88FC-D895BFBCF72E}"/>
                </a:ext>
              </a:extLst>
            </p:cNvPr>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2" name="Freeform 37">
              <a:extLst>
                <a:ext uri="{FF2B5EF4-FFF2-40B4-BE49-F238E27FC236}">
                  <a16:creationId xmlns:a16="http://schemas.microsoft.com/office/drawing/2014/main" id="{8AE4BD4D-961D-4970-A6E0-93CE27C779A8}"/>
                </a:ext>
              </a:extLst>
            </p:cNvPr>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3" name="Freeform 38">
              <a:extLst>
                <a:ext uri="{FF2B5EF4-FFF2-40B4-BE49-F238E27FC236}">
                  <a16:creationId xmlns:a16="http://schemas.microsoft.com/office/drawing/2014/main" id="{1A6BF5F6-F152-4FF9-B8AC-0E7EF336B370}"/>
                </a:ext>
              </a:extLst>
            </p:cNvPr>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4" name="Freeform 39">
              <a:extLst>
                <a:ext uri="{FF2B5EF4-FFF2-40B4-BE49-F238E27FC236}">
                  <a16:creationId xmlns:a16="http://schemas.microsoft.com/office/drawing/2014/main" id="{6EE7E6AC-8BC2-4CDF-9752-A5A16C17126A}"/>
                </a:ext>
              </a:extLst>
            </p:cNvPr>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5" name="Freeform 40">
              <a:extLst>
                <a:ext uri="{FF2B5EF4-FFF2-40B4-BE49-F238E27FC236}">
                  <a16:creationId xmlns:a16="http://schemas.microsoft.com/office/drawing/2014/main" id="{AD37981B-419B-4C44-81D5-C8C73966CDFD}"/>
                </a:ext>
              </a:extLst>
            </p:cNvPr>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6" name="Freeform 41">
              <a:extLst>
                <a:ext uri="{FF2B5EF4-FFF2-40B4-BE49-F238E27FC236}">
                  <a16:creationId xmlns:a16="http://schemas.microsoft.com/office/drawing/2014/main" id="{207430BE-6D1E-4714-ACD4-8B4919A69675}"/>
                </a:ext>
              </a:extLst>
            </p:cNvPr>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7" name="Freeform 42">
              <a:extLst>
                <a:ext uri="{FF2B5EF4-FFF2-40B4-BE49-F238E27FC236}">
                  <a16:creationId xmlns:a16="http://schemas.microsoft.com/office/drawing/2014/main" id="{A0206197-7B6A-440D-B31E-DD979930D388}"/>
                </a:ext>
              </a:extLst>
            </p:cNvPr>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8" name="Freeform 43">
              <a:extLst>
                <a:ext uri="{FF2B5EF4-FFF2-40B4-BE49-F238E27FC236}">
                  <a16:creationId xmlns:a16="http://schemas.microsoft.com/office/drawing/2014/main" id="{D28E00A7-8675-4E4C-9232-6E53F8547895}"/>
                </a:ext>
              </a:extLst>
            </p:cNvPr>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19" name="Grupp 118">
            <a:extLst>
              <a:ext uri="{FF2B5EF4-FFF2-40B4-BE49-F238E27FC236}">
                <a16:creationId xmlns:a16="http://schemas.microsoft.com/office/drawing/2014/main" id="{BFFCC9F9-C083-4E81-9445-44605B736B68}"/>
              </a:ext>
            </a:extLst>
          </p:cNvPr>
          <p:cNvGrpSpPr/>
          <p:nvPr userDrawn="1"/>
        </p:nvGrpSpPr>
        <p:grpSpPr>
          <a:xfrm>
            <a:off x="8086496" y="4370318"/>
            <a:ext cx="2127811" cy="2173288"/>
            <a:chOff x="9366250" y="2622550"/>
            <a:chExt cx="1881188" cy="2173288"/>
          </a:xfrm>
          <a:solidFill>
            <a:srgbClr val="D2E175"/>
          </a:solidFill>
        </p:grpSpPr>
        <p:sp>
          <p:nvSpPr>
            <p:cNvPr id="120" name="Freeform 28">
              <a:extLst>
                <a:ext uri="{FF2B5EF4-FFF2-40B4-BE49-F238E27FC236}">
                  <a16:creationId xmlns:a16="http://schemas.microsoft.com/office/drawing/2014/main" id="{FCF09A28-0F11-4BFB-A890-6759B2C4ACD4}"/>
                </a:ext>
              </a:extLst>
            </p:cNvPr>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1" name="Freeform 29">
              <a:extLst>
                <a:ext uri="{FF2B5EF4-FFF2-40B4-BE49-F238E27FC236}">
                  <a16:creationId xmlns:a16="http://schemas.microsoft.com/office/drawing/2014/main" id="{4834027B-5BDF-433B-BDC6-F4DBB9FA68EF}"/>
                </a:ext>
              </a:extLst>
            </p:cNvPr>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2" name="Freeform 30">
              <a:extLst>
                <a:ext uri="{FF2B5EF4-FFF2-40B4-BE49-F238E27FC236}">
                  <a16:creationId xmlns:a16="http://schemas.microsoft.com/office/drawing/2014/main" id="{DA3DA23E-E553-472E-B08C-41484C72184F}"/>
                </a:ext>
              </a:extLst>
            </p:cNvPr>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3" name="Freeform 31">
              <a:extLst>
                <a:ext uri="{FF2B5EF4-FFF2-40B4-BE49-F238E27FC236}">
                  <a16:creationId xmlns:a16="http://schemas.microsoft.com/office/drawing/2014/main" id="{B37F35E2-9BC7-46DB-BDA4-0FF55BCF070C}"/>
                </a:ext>
              </a:extLst>
            </p:cNvPr>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4" name="Freeform 32">
              <a:extLst>
                <a:ext uri="{FF2B5EF4-FFF2-40B4-BE49-F238E27FC236}">
                  <a16:creationId xmlns:a16="http://schemas.microsoft.com/office/drawing/2014/main" id="{55F90388-FC83-4B39-923F-E963FF95ACC4}"/>
                </a:ext>
              </a:extLst>
            </p:cNvPr>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5" name="Freeform 33">
              <a:extLst>
                <a:ext uri="{FF2B5EF4-FFF2-40B4-BE49-F238E27FC236}">
                  <a16:creationId xmlns:a16="http://schemas.microsoft.com/office/drawing/2014/main" id="{112A90E4-A502-4125-AC47-DF51768464AD}"/>
                </a:ext>
              </a:extLst>
            </p:cNvPr>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Freeform 34">
              <a:extLst>
                <a:ext uri="{FF2B5EF4-FFF2-40B4-BE49-F238E27FC236}">
                  <a16:creationId xmlns:a16="http://schemas.microsoft.com/office/drawing/2014/main" id="{39ACC325-97B9-4877-B569-0AA6B1445BD3}"/>
                </a:ext>
              </a:extLst>
            </p:cNvPr>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Freeform 35">
              <a:extLst>
                <a:ext uri="{FF2B5EF4-FFF2-40B4-BE49-F238E27FC236}">
                  <a16:creationId xmlns:a16="http://schemas.microsoft.com/office/drawing/2014/main" id="{D299C024-87E9-4F3D-86FB-9C59F8E71C99}"/>
                </a:ext>
              </a:extLst>
            </p:cNvPr>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8" name="Freeform 36">
              <a:extLst>
                <a:ext uri="{FF2B5EF4-FFF2-40B4-BE49-F238E27FC236}">
                  <a16:creationId xmlns:a16="http://schemas.microsoft.com/office/drawing/2014/main" id="{95992AA4-5939-4500-8E37-ED3D8E58DEB5}"/>
                </a:ext>
              </a:extLst>
            </p:cNvPr>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9" name="Freeform 37">
              <a:extLst>
                <a:ext uri="{FF2B5EF4-FFF2-40B4-BE49-F238E27FC236}">
                  <a16:creationId xmlns:a16="http://schemas.microsoft.com/office/drawing/2014/main" id="{5A3DD648-3D32-444A-96C9-5B4FFBB7EE02}"/>
                </a:ext>
              </a:extLst>
            </p:cNvPr>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0" name="Freeform 38">
              <a:extLst>
                <a:ext uri="{FF2B5EF4-FFF2-40B4-BE49-F238E27FC236}">
                  <a16:creationId xmlns:a16="http://schemas.microsoft.com/office/drawing/2014/main" id="{45408E39-9DA6-4EE9-B01D-11C25B953C88}"/>
                </a:ext>
              </a:extLst>
            </p:cNvPr>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 name="Freeform 39">
              <a:extLst>
                <a:ext uri="{FF2B5EF4-FFF2-40B4-BE49-F238E27FC236}">
                  <a16:creationId xmlns:a16="http://schemas.microsoft.com/office/drawing/2014/main" id="{A0ECCAA4-0894-4200-81AC-D302863CB8BF}"/>
                </a:ext>
              </a:extLst>
            </p:cNvPr>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2" name="Freeform 40">
              <a:extLst>
                <a:ext uri="{FF2B5EF4-FFF2-40B4-BE49-F238E27FC236}">
                  <a16:creationId xmlns:a16="http://schemas.microsoft.com/office/drawing/2014/main" id="{C72795D8-FB47-4F57-982C-396ED10B8B3F}"/>
                </a:ext>
              </a:extLst>
            </p:cNvPr>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3" name="Freeform 41">
              <a:extLst>
                <a:ext uri="{FF2B5EF4-FFF2-40B4-BE49-F238E27FC236}">
                  <a16:creationId xmlns:a16="http://schemas.microsoft.com/office/drawing/2014/main" id="{3559EFA4-C232-4E1D-89DD-E55E2AA5EE1F}"/>
                </a:ext>
              </a:extLst>
            </p:cNvPr>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4" name="Freeform 42">
              <a:extLst>
                <a:ext uri="{FF2B5EF4-FFF2-40B4-BE49-F238E27FC236}">
                  <a16:creationId xmlns:a16="http://schemas.microsoft.com/office/drawing/2014/main" id="{A69B7B23-8180-4D7A-8BEB-36076A50AAAA}"/>
                </a:ext>
              </a:extLst>
            </p:cNvPr>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5" name="Freeform 43">
              <a:extLst>
                <a:ext uri="{FF2B5EF4-FFF2-40B4-BE49-F238E27FC236}">
                  <a16:creationId xmlns:a16="http://schemas.microsoft.com/office/drawing/2014/main" id="{FB9D79D0-CBA2-47A7-BF66-ACBAE057FA0B}"/>
                </a:ext>
              </a:extLst>
            </p:cNvPr>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aphicFrame>
        <p:nvGraphicFramePr>
          <p:cNvPr id="5" name="Objekt 4" hidden="1"/>
          <p:cNvGraphicFramePr>
            <a:graphicFrameLocks noChangeAspect="1"/>
          </p:cNvGraphicFramePr>
          <p:nvPr userDrawn="1">
            <p:custDataLst>
              <p:tags r:id="rId3"/>
            </p:custDataLst>
            <p:extLst>
              <p:ext uri="{D42A27DB-BD31-4B8C-83A1-F6EECF244321}">
                <p14:modId xmlns:p14="http://schemas.microsoft.com/office/powerpoint/2010/main" val="223687278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7" imgW="270" imgH="270" progId="TCLayout.ActiveDocument.1">
                  <p:embed/>
                </p:oleObj>
              </mc:Choice>
              <mc:Fallback>
                <p:oleObj name="think-cell Slide" r:id="rId7" imgW="270" imgH="270" progId="TCLayout.ActiveDocument.1">
                  <p:embed/>
                  <p:pic>
                    <p:nvPicPr>
                      <p:cNvPr id="5" name="Objekt 4" hidden="1"/>
                      <p:cNvPicPr/>
                      <p:nvPr/>
                    </p:nvPicPr>
                    <p:blipFill>
                      <a:blip r:embed="rId8"/>
                      <a:stretch>
                        <a:fillRect/>
                      </a:stretch>
                    </p:blipFill>
                    <p:spPr>
                      <a:xfrm>
                        <a:off x="2118" y="1589"/>
                        <a:ext cx="2116" cy="1587"/>
                      </a:xfrm>
                      <a:prstGeom prst="rect">
                        <a:avLst/>
                      </a:prstGeom>
                    </p:spPr>
                  </p:pic>
                </p:oleObj>
              </mc:Fallback>
            </mc:AlternateContent>
          </a:graphicData>
        </a:graphic>
      </p:graphicFrame>
      <p:grpSp>
        <p:nvGrpSpPr>
          <p:cNvPr id="6" name="Grupp 5">
            <a:extLst>
              <a:ext uri="{FF2B5EF4-FFF2-40B4-BE49-F238E27FC236}">
                <a16:creationId xmlns:a16="http://schemas.microsoft.com/office/drawing/2014/main" id="{AAFFA9CE-C1E3-4BDD-8668-FCC51DD010BD}"/>
              </a:ext>
            </a:extLst>
          </p:cNvPr>
          <p:cNvGrpSpPr/>
          <p:nvPr userDrawn="1"/>
        </p:nvGrpSpPr>
        <p:grpSpPr>
          <a:xfrm>
            <a:off x="-20241" y="458867"/>
            <a:ext cx="12212240" cy="3333532"/>
            <a:chOff x="-15181" y="458867"/>
            <a:chExt cx="6894108" cy="2599765"/>
          </a:xfrm>
        </p:grpSpPr>
        <p:sp>
          <p:nvSpPr>
            <p:cNvPr id="82" name="Rektangel 6"/>
            <p:cNvSpPr/>
            <p:nvPr userDrawn="1"/>
          </p:nvSpPr>
          <p:spPr>
            <a:xfrm>
              <a:off x="-15181" y="458867"/>
              <a:ext cx="6894108" cy="2599765"/>
            </a:xfrm>
            <a:custGeom>
              <a:avLst/>
              <a:gdLst>
                <a:gd name="connsiteX0" fmla="*/ 1614 w 5451829"/>
                <a:gd name="connsiteY0" fmla="*/ 0 h 3337485"/>
                <a:gd name="connsiteX1" fmla="*/ 5451829 w 5451829"/>
                <a:gd name="connsiteY1" fmla="*/ 0 h 3337485"/>
                <a:gd name="connsiteX2" fmla="*/ 5451829 w 5451829"/>
                <a:gd name="connsiteY2" fmla="*/ 3337485 h 3337485"/>
                <a:gd name="connsiteX3" fmla="*/ 3534 w 5451829"/>
                <a:gd name="connsiteY3" fmla="*/ 3337485 h 3337485"/>
                <a:gd name="connsiteX4" fmla="*/ 1897 w 5451829"/>
                <a:gd name="connsiteY4" fmla="*/ 1711747 h 3337485"/>
                <a:gd name="connsiteX5" fmla="*/ 1326612 w 5451829"/>
                <a:gd name="connsiteY5" fmla="*/ 939352 h 3337485"/>
                <a:gd name="connsiteX6" fmla="*/ 83 w 5451829"/>
                <a:gd name="connsiteY6" fmla="*/ 179483 h 3337485"/>
                <a:gd name="connsiteX7" fmla="*/ 1614 w 5451829"/>
                <a:gd name="connsiteY7" fmla="*/ 0 h 3337485"/>
                <a:gd name="connsiteX0" fmla="*/ 1614 w 5451829"/>
                <a:gd name="connsiteY0" fmla="*/ 0 h 3337485"/>
                <a:gd name="connsiteX1" fmla="*/ 5451829 w 5451829"/>
                <a:gd name="connsiteY1" fmla="*/ 0 h 3337485"/>
                <a:gd name="connsiteX2" fmla="*/ 5451829 w 5451829"/>
                <a:gd name="connsiteY2" fmla="*/ 3337485 h 3337485"/>
                <a:gd name="connsiteX3" fmla="*/ 3534 w 5451829"/>
                <a:gd name="connsiteY3" fmla="*/ 3337485 h 3337485"/>
                <a:gd name="connsiteX4" fmla="*/ 1897 w 5451829"/>
                <a:gd name="connsiteY4" fmla="*/ 1711747 h 3337485"/>
                <a:gd name="connsiteX5" fmla="*/ 1326612 w 5451829"/>
                <a:gd name="connsiteY5" fmla="*/ 939352 h 3337485"/>
                <a:gd name="connsiteX6" fmla="*/ 83 w 5451829"/>
                <a:gd name="connsiteY6" fmla="*/ 179483 h 3337485"/>
                <a:gd name="connsiteX7" fmla="*/ 1614 w 5451829"/>
                <a:gd name="connsiteY7" fmla="*/ 0 h 3337485"/>
                <a:gd name="connsiteX0" fmla="*/ 1614 w 5451829"/>
                <a:gd name="connsiteY0" fmla="*/ 0 h 3337485"/>
                <a:gd name="connsiteX1" fmla="*/ 5451829 w 5451829"/>
                <a:gd name="connsiteY1" fmla="*/ 0 h 3337485"/>
                <a:gd name="connsiteX2" fmla="*/ 5451829 w 5451829"/>
                <a:gd name="connsiteY2" fmla="*/ 3337485 h 3337485"/>
                <a:gd name="connsiteX3" fmla="*/ 3534 w 5451829"/>
                <a:gd name="connsiteY3" fmla="*/ 3337485 h 3337485"/>
                <a:gd name="connsiteX4" fmla="*/ 1897 w 5451829"/>
                <a:gd name="connsiteY4" fmla="*/ 1711747 h 3337485"/>
                <a:gd name="connsiteX5" fmla="*/ 1336944 w 5451829"/>
                <a:gd name="connsiteY5" fmla="*/ 944518 h 3337485"/>
                <a:gd name="connsiteX6" fmla="*/ 83 w 5451829"/>
                <a:gd name="connsiteY6" fmla="*/ 179483 h 3337485"/>
                <a:gd name="connsiteX7" fmla="*/ 1614 w 5451829"/>
                <a:gd name="connsiteY7" fmla="*/ 0 h 3337485"/>
                <a:gd name="connsiteX0" fmla="*/ 4990 w 5455205"/>
                <a:gd name="connsiteY0" fmla="*/ 0 h 3337485"/>
                <a:gd name="connsiteX1" fmla="*/ 5455205 w 5455205"/>
                <a:gd name="connsiteY1" fmla="*/ 0 h 3337485"/>
                <a:gd name="connsiteX2" fmla="*/ 5455205 w 5455205"/>
                <a:gd name="connsiteY2" fmla="*/ 3337485 h 3337485"/>
                <a:gd name="connsiteX3" fmla="*/ 6910 w 5455205"/>
                <a:gd name="connsiteY3" fmla="*/ 3337485 h 3337485"/>
                <a:gd name="connsiteX4" fmla="*/ 107 w 5455205"/>
                <a:gd name="connsiteY4" fmla="*/ 1737577 h 3337485"/>
                <a:gd name="connsiteX5" fmla="*/ 1340320 w 5455205"/>
                <a:gd name="connsiteY5" fmla="*/ 944518 h 3337485"/>
                <a:gd name="connsiteX6" fmla="*/ 3459 w 5455205"/>
                <a:gd name="connsiteY6" fmla="*/ 179483 h 3337485"/>
                <a:gd name="connsiteX7" fmla="*/ 4990 w 5455205"/>
                <a:gd name="connsiteY7" fmla="*/ 0 h 3337485"/>
                <a:gd name="connsiteX0" fmla="*/ 4990 w 5455205"/>
                <a:gd name="connsiteY0" fmla="*/ 0 h 3337485"/>
                <a:gd name="connsiteX1" fmla="*/ 5455205 w 5455205"/>
                <a:gd name="connsiteY1" fmla="*/ 0 h 3337485"/>
                <a:gd name="connsiteX2" fmla="*/ 5455205 w 5455205"/>
                <a:gd name="connsiteY2" fmla="*/ 3337485 h 3337485"/>
                <a:gd name="connsiteX3" fmla="*/ 6910 w 5455205"/>
                <a:gd name="connsiteY3" fmla="*/ 3337485 h 3337485"/>
                <a:gd name="connsiteX4" fmla="*/ 107 w 5455205"/>
                <a:gd name="connsiteY4" fmla="*/ 1737577 h 3337485"/>
                <a:gd name="connsiteX5" fmla="*/ 1340320 w 5455205"/>
                <a:gd name="connsiteY5" fmla="*/ 944518 h 3337485"/>
                <a:gd name="connsiteX6" fmla="*/ 3459 w 5455205"/>
                <a:gd name="connsiteY6" fmla="*/ 179483 h 3337485"/>
                <a:gd name="connsiteX7" fmla="*/ 4990 w 5455205"/>
                <a:gd name="connsiteY7" fmla="*/ 0 h 3337485"/>
                <a:gd name="connsiteX0" fmla="*/ 4883 w 5455098"/>
                <a:gd name="connsiteY0" fmla="*/ 0 h 3337485"/>
                <a:gd name="connsiteX1" fmla="*/ 5455098 w 5455098"/>
                <a:gd name="connsiteY1" fmla="*/ 0 h 3337485"/>
                <a:gd name="connsiteX2" fmla="*/ 5455098 w 5455098"/>
                <a:gd name="connsiteY2" fmla="*/ 3337485 h 3337485"/>
                <a:gd name="connsiteX3" fmla="*/ 6803 w 5455098"/>
                <a:gd name="connsiteY3" fmla="*/ 3337485 h 3337485"/>
                <a:gd name="connsiteX4" fmla="*/ 0 w 5455098"/>
                <a:gd name="connsiteY4" fmla="*/ 1737577 h 3337485"/>
                <a:gd name="connsiteX5" fmla="*/ 1340213 w 5455098"/>
                <a:gd name="connsiteY5" fmla="*/ 944518 h 3337485"/>
                <a:gd name="connsiteX6" fmla="*/ 3352 w 5455098"/>
                <a:gd name="connsiteY6" fmla="*/ 179483 h 3337485"/>
                <a:gd name="connsiteX7" fmla="*/ 4883 w 5455098"/>
                <a:gd name="connsiteY7" fmla="*/ 0 h 3337485"/>
                <a:gd name="connsiteX0" fmla="*/ 4883 w 5455098"/>
                <a:gd name="connsiteY0" fmla="*/ 0 h 3337485"/>
                <a:gd name="connsiteX1" fmla="*/ 5455098 w 5455098"/>
                <a:gd name="connsiteY1" fmla="*/ 0 h 3337485"/>
                <a:gd name="connsiteX2" fmla="*/ 5455098 w 5455098"/>
                <a:gd name="connsiteY2" fmla="*/ 3337485 h 3337485"/>
                <a:gd name="connsiteX3" fmla="*/ 6803 w 5455098"/>
                <a:gd name="connsiteY3" fmla="*/ 3337485 h 3337485"/>
                <a:gd name="connsiteX4" fmla="*/ 0 w 5455098"/>
                <a:gd name="connsiteY4" fmla="*/ 1737577 h 3337485"/>
                <a:gd name="connsiteX5" fmla="*/ 1330486 w 5455098"/>
                <a:gd name="connsiteY5" fmla="*/ 954246 h 3337485"/>
                <a:gd name="connsiteX6" fmla="*/ 3352 w 5455098"/>
                <a:gd name="connsiteY6" fmla="*/ 179483 h 3337485"/>
                <a:gd name="connsiteX7" fmla="*/ 4883 w 5455098"/>
                <a:gd name="connsiteY7" fmla="*/ 0 h 3337485"/>
                <a:gd name="connsiteX0" fmla="*/ 4883 w 5455098"/>
                <a:gd name="connsiteY0" fmla="*/ 0 h 3337485"/>
                <a:gd name="connsiteX1" fmla="*/ 5455098 w 5455098"/>
                <a:gd name="connsiteY1" fmla="*/ 0 h 3337485"/>
                <a:gd name="connsiteX2" fmla="*/ 5455098 w 5455098"/>
                <a:gd name="connsiteY2" fmla="*/ 3337485 h 3337485"/>
                <a:gd name="connsiteX3" fmla="*/ 6803 w 5455098"/>
                <a:gd name="connsiteY3" fmla="*/ 3337485 h 3337485"/>
                <a:gd name="connsiteX4" fmla="*/ 0 w 5455098"/>
                <a:gd name="connsiteY4" fmla="*/ 1737577 h 3337485"/>
                <a:gd name="connsiteX5" fmla="*/ 1348629 w 5455098"/>
                <a:gd name="connsiteY5" fmla="*/ 954246 h 3337485"/>
                <a:gd name="connsiteX6" fmla="*/ 3352 w 5455098"/>
                <a:gd name="connsiteY6" fmla="*/ 179483 h 3337485"/>
                <a:gd name="connsiteX7" fmla="*/ 4883 w 5455098"/>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355483 w 5461952"/>
                <a:gd name="connsiteY5" fmla="*/ 954246 h 3337485"/>
                <a:gd name="connsiteX6" fmla="*/ 10206 w 5461952"/>
                <a:gd name="connsiteY6" fmla="*/ 179483 h 3337485"/>
                <a:gd name="connsiteX7" fmla="*/ 11737 w 5461952"/>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10206 w 5461952"/>
                <a:gd name="connsiteY6" fmla="*/ 179483 h 3337485"/>
                <a:gd name="connsiteX7" fmla="*/ 11737 w 5461952"/>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10206 w 5461952"/>
                <a:gd name="connsiteY6" fmla="*/ 179483 h 3337485"/>
                <a:gd name="connsiteX7" fmla="*/ 11737 w 5461952"/>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10206 w 5461952"/>
                <a:gd name="connsiteY6" fmla="*/ 179483 h 3337485"/>
                <a:gd name="connsiteX7" fmla="*/ 11737 w 5461952"/>
                <a:gd name="connsiteY7" fmla="*/ 0 h 3337485"/>
                <a:gd name="connsiteX0" fmla="*/ 15254 w 5465469"/>
                <a:gd name="connsiteY0" fmla="*/ 0 h 3337485"/>
                <a:gd name="connsiteX1" fmla="*/ 5465469 w 5465469"/>
                <a:gd name="connsiteY1" fmla="*/ 0 h 3337485"/>
                <a:gd name="connsiteX2" fmla="*/ 5465469 w 5465469"/>
                <a:gd name="connsiteY2" fmla="*/ 3337485 h 3337485"/>
                <a:gd name="connsiteX3" fmla="*/ 17174 w 5465469"/>
                <a:gd name="connsiteY3" fmla="*/ 3337485 h 3337485"/>
                <a:gd name="connsiteX4" fmla="*/ 3517 w 5465469"/>
                <a:gd name="connsiteY4" fmla="*/ 1513715 h 3337485"/>
                <a:gd name="connsiteX5" fmla="*/ 1221912 w 5465469"/>
                <a:gd name="connsiteY5" fmla="*/ 867189 h 3337485"/>
                <a:gd name="connsiteX6" fmla="*/ 14 w 5465469"/>
                <a:gd name="connsiteY6" fmla="*/ 210575 h 3337485"/>
                <a:gd name="connsiteX7" fmla="*/ 15254 w 5465469"/>
                <a:gd name="connsiteY7" fmla="*/ 0 h 3337485"/>
                <a:gd name="connsiteX0" fmla="*/ 15254 w 5465469"/>
                <a:gd name="connsiteY0" fmla="*/ 0 h 3337485"/>
                <a:gd name="connsiteX1" fmla="*/ 5465469 w 5465469"/>
                <a:gd name="connsiteY1" fmla="*/ 0 h 3337485"/>
                <a:gd name="connsiteX2" fmla="*/ 5465469 w 5465469"/>
                <a:gd name="connsiteY2" fmla="*/ 3337485 h 3337485"/>
                <a:gd name="connsiteX3" fmla="*/ 17174 w 5465469"/>
                <a:gd name="connsiteY3" fmla="*/ 3337485 h 3337485"/>
                <a:gd name="connsiteX4" fmla="*/ 3517 w 5465469"/>
                <a:gd name="connsiteY4" fmla="*/ 1513715 h 3337485"/>
                <a:gd name="connsiteX5" fmla="*/ 1221912 w 5465469"/>
                <a:gd name="connsiteY5" fmla="*/ 867189 h 3337485"/>
                <a:gd name="connsiteX6" fmla="*/ 14 w 5465469"/>
                <a:gd name="connsiteY6" fmla="*/ 210575 h 3337485"/>
                <a:gd name="connsiteX7" fmla="*/ 15254 w 5465469"/>
                <a:gd name="connsiteY7" fmla="*/ 0 h 3337485"/>
                <a:gd name="connsiteX0" fmla="*/ 15254 w 5465469"/>
                <a:gd name="connsiteY0" fmla="*/ 0 h 3337485"/>
                <a:gd name="connsiteX1" fmla="*/ 5465469 w 5465469"/>
                <a:gd name="connsiteY1" fmla="*/ 0 h 3337485"/>
                <a:gd name="connsiteX2" fmla="*/ 5465469 w 5465469"/>
                <a:gd name="connsiteY2" fmla="*/ 3337485 h 3337485"/>
                <a:gd name="connsiteX3" fmla="*/ 17174 w 5465469"/>
                <a:gd name="connsiteY3" fmla="*/ 3337485 h 3337485"/>
                <a:gd name="connsiteX4" fmla="*/ 3517 w 5465469"/>
                <a:gd name="connsiteY4" fmla="*/ 1513715 h 3337485"/>
                <a:gd name="connsiteX5" fmla="*/ 1221912 w 5465469"/>
                <a:gd name="connsiteY5" fmla="*/ 867189 h 3337485"/>
                <a:gd name="connsiteX6" fmla="*/ 14 w 5465469"/>
                <a:gd name="connsiteY6" fmla="*/ 210575 h 3337485"/>
                <a:gd name="connsiteX7" fmla="*/ 15254 w 5465469"/>
                <a:gd name="connsiteY7" fmla="*/ 0 h 3337485"/>
                <a:gd name="connsiteX0" fmla="*/ 11737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1737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140 w 5461952"/>
                <a:gd name="connsiteY0" fmla="*/ 0 h 3337485"/>
                <a:gd name="connsiteX1" fmla="*/ 5461952 w 5461952"/>
                <a:gd name="connsiteY1" fmla="*/ 0 h 3337485"/>
                <a:gd name="connsiteX2" fmla="*/ 5461952 w 5461952"/>
                <a:gd name="connsiteY2" fmla="*/ 3337485 h 3337485"/>
                <a:gd name="connsiteX3" fmla="*/ 13657 w 5461952"/>
                <a:gd name="connsiteY3" fmla="*/ 3337485 h 3337485"/>
                <a:gd name="connsiteX4" fmla="*/ 0 w 5461952"/>
                <a:gd name="connsiteY4" fmla="*/ 1513715 h 3337485"/>
                <a:gd name="connsiteX5" fmla="*/ 1218395 w 5461952"/>
                <a:gd name="connsiteY5" fmla="*/ 867189 h 3337485"/>
                <a:gd name="connsiteX6" fmla="*/ 3352 w 5461952"/>
                <a:gd name="connsiteY6" fmla="*/ 216794 h 3337485"/>
                <a:gd name="connsiteX7" fmla="*/ 140 w 5461952"/>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4217 w 5466169"/>
                <a:gd name="connsiteY4" fmla="*/ 1513715 h 3337485"/>
                <a:gd name="connsiteX5" fmla="*/ 1222612 w 5466169"/>
                <a:gd name="connsiteY5" fmla="*/ 867189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4217 w 5466169"/>
                <a:gd name="connsiteY4" fmla="*/ 1513715 h 3337485"/>
                <a:gd name="connsiteX5" fmla="*/ 1078805 w 5466169"/>
                <a:gd name="connsiteY5" fmla="*/ 110032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4217 w 5466169"/>
                <a:gd name="connsiteY4" fmla="*/ 1513715 h 3337485"/>
                <a:gd name="connsiteX5" fmla="*/ 1078805 w 5466169"/>
                <a:gd name="connsiteY5" fmla="*/ 110032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78805 w 5466169"/>
                <a:gd name="connsiteY5" fmla="*/ 110032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93943 w 5466169"/>
                <a:gd name="connsiteY5" fmla="*/ 1124863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4382 w 5466169"/>
                <a:gd name="connsiteY5" fmla="*/ 1135196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7568 w 5466169"/>
                <a:gd name="connsiteY5" fmla="*/ 1145528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7568 w 5466169"/>
                <a:gd name="connsiteY5" fmla="*/ 1145528 h 3337485"/>
                <a:gd name="connsiteX6" fmla="*/ 0 w 5466169"/>
                <a:gd name="connsiteY6" fmla="*/ 118632 h 3337485"/>
                <a:gd name="connsiteX7" fmla="*/ 4357 w 5466169"/>
                <a:gd name="connsiteY7" fmla="*/ 0 h 3337485"/>
                <a:gd name="connsiteX0" fmla="*/ 4357 w 5466169"/>
                <a:gd name="connsiteY0" fmla="*/ 0 h 3337485"/>
                <a:gd name="connsiteX1" fmla="*/ 5466169 w 5466169"/>
                <a:gd name="connsiteY1" fmla="*/ 0 h 3337485"/>
                <a:gd name="connsiteX2" fmla="*/ 5466169 w 5466169"/>
                <a:gd name="connsiteY2" fmla="*/ 3337485 h 3337485"/>
                <a:gd name="connsiteX3" fmla="*/ 17874 w 5466169"/>
                <a:gd name="connsiteY3" fmla="*/ 3337485 h 3337485"/>
                <a:gd name="connsiteX4" fmla="*/ 11786 w 5466169"/>
                <a:gd name="connsiteY4" fmla="*/ 2188574 h 3337485"/>
                <a:gd name="connsiteX5" fmla="*/ 1087568 w 5466169"/>
                <a:gd name="connsiteY5" fmla="*/ 1145528 h 3337485"/>
                <a:gd name="connsiteX6" fmla="*/ 0 w 5466169"/>
                <a:gd name="connsiteY6" fmla="*/ 118632 h 3337485"/>
                <a:gd name="connsiteX7" fmla="*/ 4357 w 5466169"/>
                <a:gd name="connsiteY7" fmla="*/ 0 h 3337485"/>
                <a:gd name="connsiteX0" fmla="*/ 7918 w 5469730"/>
                <a:gd name="connsiteY0" fmla="*/ 0 h 3349034"/>
                <a:gd name="connsiteX1" fmla="*/ 5469730 w 5469730"/>
                <a:gd name="connsiteY1" fmla="*/ 0 h 3349034"/>
                <a:gd name="connsiteX2" fmla="*/ 5469730 w 5469730"/>
                <a:gd name="connsiteY2" fmla="*/ 3337485 h 3349034"/>
                <a:gd name="connsiteX3" fmla="*/ 65 w 5469730"/>
                <a:gd name="connsiteY3" fmla="*/ 3349034 h 3349034"/>
                <a:gd name="connsiteX4" fmla="*/ 15347 w 5469730"/>
                <a:gd name="connsiteY4" fmla="*/ 2188574 h 3349034"/>
                <a:gd name="connsiteX5" fmla="*/ 1091129 w 5469730"/>
                <a:gd name="connsiteY5" fmla="*/ 1145528 h 3349034"/>
                <a:gd name="connsiteX6" fmla="*/ 3561 w 5469730"/>
                <a:gd name="connsiteY6" fmla="*/ 118632 h 3349034"/>
                <a:gd name="connsiteX7" fmla="*/ 7918 w 5469730"/>
                <a:gd name="connsiteY7" fmla="*/ 0 h 3349034"/>
                <a:gd name="connsiteX0" fmla="*/ 8046 w 5469858"/>
                <a:gd name="connsiteY0" fmla="*/ 0 h 3349034"/>
                <a:gd name="connsiteX1" fmla="*/ 5469858 w 5469858"/>
                <a:gd name="connsiteY1" fmla="*/ 0 h 3349034"/>
                <a:gd name="connsiteX2" fmla="*/ 5469858 w 5469858"/>
                <a:gd name="connsiteY2" fmla="*/ 3337485 h 3349034"/>
                <a:gd name="connsiteX3" fmla="*/ 193 w 5469858"/>
                <a:gd name="connsiteY3" fmla="*/ 3349034 h 3349034"/>
                <a:gd name="connsiteX4" fmla="*/ 1228 w 5469858"/>
                <a:gd name="connsiteY4" fmla="*/ 2200121 h 3349034"/>
                <a:gd name="connsiteX5" fmla="*/ 1091257 w 5469858"/>
                <a:gd name="connsiteY5" fmla="*/ 1145528 h 3349034"/>
                <a:gd name="connsiteX6" fmla="*/ 3689 w 5469858"/>
                <a:gd name="connsiteY6" fmla="*/ 118632 h 3349034"/>
                <a:gd name="connsiteX7" fmla="*/ 8046 w 5469858"/>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12063 w 5478232"/>
                <a:gd name="connsiteY6" fmla="*/ 118632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20273 w 5478232"/>
                <a:gd name="connsiteY6" fmla="*/ 131942 h 3349034"/>
                <a:gd name="connsiteX7" fmla="*/ 0 w 5478232"/>
                <a:gd name="connsiteY7" fmla="*/ 0 h 3349034"/>
                <a:gd name="connsiteX0" fmla="*/ 252 w 5478484"/>
                <a:gd name="connsiteY0" fmla="*/ 0 h 3349034"/>
                <a:gd name="connsiteX1" fmla="*/ 5478484 w 5478484"/>
                <a:gd name="connsiteY1" fmla="*/ 0 h 3349034"/>
                <a:gd name="connsiteX2" fmla="*/ 5478484 w 5478484"/>
                <a:gd name="connsiteY2" fmla="*/ 3337485 h 3349034"/>
                <a:gd name="connsiteX3" fmla="*/ 8819 w 5478484"/>
                <a:gd name="connsiteY3" fmla="*/ 3349034 h 3349034"/>
                <a:gd name="connsiteX4" fmla="*/ 9854 w 5478484"/>
                <a:gd name="connsiteY4" fmla="*/ 2200121 h 3349034"/>
                <a:gd name="connsiteX5" fmla="*/ 1099883 w 5478484"/>
                <a:gd name="connsiteY5" fmla="*/ 1145528 h 3349034"/>
                <a:gd name="connsiteX6" fmla="*/ 0 w 5478484"/>
                <a:gd name="connsiteY6" fmla="*/ 131942 h 3349034"/>
                <a:gd name="connsiteX7" fmla="*/ 252 w 5478484"/>
                <a:gd name="connsiteY7" fmla="*/ 0 h 3349034"/>
                <a:gd name="connsiteX0" fmla="*/ 4357 w 5478484"/>
                <a:gd name="connsiteY0" fmla="*/ 0 h 3349034"/>
                <a:gd name="connsiteX1" fmla="*/ 5478484 w 5478484"/>
                <a:gd name="connsiteY1" fmla="*/ 0 h 3349034"/>
                <a:gd name="connsiteX2" fmla="*/ 5478484 w 5478484"/>
                <a:gd name="connsiteY2" fmla="*/ 3337485 h 3349034"/>
                <a:gd name="connsiteX3" fmla="*/ 8819 w 5478484"/>
                <a:gd name="connsiteY3" fmla="*/ 3349034 h 3349034"/>
                <a:gd name="connsiteX4" fmla="*/ 9854 w 5478484"/>
                <a:gd name="connsiteY4" fmla="*/ 2200121 h 3349034"/>
                <a:gd name="connsiteX5" fmla="*/ 1099883 w 5478484"/>
                <a:gd name="connsiteY5" fmla="*/ 1145528 h 3349034"/>
                <a:gd name="connsiteX6" fmla="*/ 0 w 5478484"/>
                <a:gd name="connsiteY6" fmla="*/ 131942 h 3349034"/>
                <a:gd name="connsiteX7" fmla="*/ 4357 w 5478484"/>
                <a:gd name="connsiteY7" fmla="*/ 0 h 3349034"/>
                <a:gd name="connsiteX0" fmla="*/ 0 w 5486443"/>
                <a:gd name="connsiteY0" fmla="*/ 0 h 3349034"/>
                <a:gd name="connsiteX1" fmla="*/ 5486443 w 5486443"/>
                <a:gd name="connsiteY1" fmla="*/ 0 h 3349034"/>
                <a:gd name="connsiteX2" fmla="*/ 5486443 w 5486443"/>
                <a:gd name="connsiteY2" fmla="*/ 3337485 h 3349034"/>
                <a:gd name="connsiteX3" fmla="*/ 16778 w 5486443"/>
                <a:gd name="connsiteY3" fmla="*/ 3349034 h 3349034"/>
                <a:gd name="connsiteX4" fmla="*/ 17813 w 5486443"/>
                <a:gd name="connsiteY4" fmla="*/ 2200121 h 3349034"/>
                <a:gd name="connsiteX5" fmla="*/ 1107842 w 5486443"/>
                <a:gd name="connsiteY5" fmla="*/ 1145528 h 3349034"/>
                <a:gd name="connsiteX6" fmla="*/ 7959 w 5486443"/>
                <a:gd name="connsiteY6" fmla="*/ 131942 h 3349034"/>
                <a:gd name="connsiteX7" fmla="*/ 0 w 5486443"/>
                <a:gd name="connsiteY7" fmla="*/ 0 h 3349034"/>
                <a:gd name="connsiteX0" fmla="*/ 252 w 5478484"/>
                <a:gd name="connsiteY0" fmla="*/ 0 h 3349034"/>
                <a:gd name="connsiteX1" fmla="*/ 5478484 w 5478484"/>
                <a:gd name="connsiteY1" fmla="*/ 0 h 3349034"/>
                <a:gd name="connsiteX2" fmla="*/ 5478484 w 5478484"/>
                <a:gd name="connsiteY2" fmla="*/ 3337485 h 3349034"/>
                <a:gd name="connsiteX3" fmla="*/ 8819 w 5478484"/>
                <a:gd name="connsiteY3" fmla="*/ 3349034 h 3349034"/>
                <a:gd name="connsiteX4" fmla="*/ 9854 w 5478484"/>
                <a:gd name="connsiteY4" fmla="*/ 2200121 h 3349034"/>
                <a:gd name="connsiteX5" fmla="*/ 1099883 w 5478484"/>
                <a:gd name="connsiteY5" fmla="*/ 1145528 h 3349034"/>
                <a:gd name="connsiteX6" fmla="*/ 0 w 5478484"/>
                <a:gd name="connsiteY6" fmla="*/ 131942 h 3349034"/>
                <a:gd name="connsiteX7" fmla="*/ 252 w 5478484"/>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75477 w 5553709"/>
                <a:gd name="connsiteY0" fmla="*/ 0 h 3349034"/>
                <a:gd name="connsiteX1" fmla="*/ 5553709 w 5553709"/>
                <a:gd name="connsiteY1" fmla="*/ 0 h 3349034"/>
                <a:gd name="connsiteX2" fmla="*/ 5553709 w 5553709"/>
                <a:gd name="connsiteY2" fmla="*/ 3337485 h 3349034"/>
                <a:gd name="connsiteX3" fmla="*/ 84044 w 5553709"/>
                <a:gd name="connsiteY3" fmla="*/ 3349034 h 3349034"/>
                <a:gd name="connsiteX4" fmla="*/ 85079 w 5553709"/>
                <a:gd name="connsiteY4" fmla="*/ 2200121 h 3349034"/>
                <a:gd name="connsiteX5" fmla="*/ 1175108 w 5553709"/>
                <a:gd name="connsiteY5" fmla="*/ 1145528 h 3349034"/>
                <a:gd name="connsiteX6" fmla="*/ 83435 w 5553709"/>
                <a:gd name="connsiteY6" fmla="*/ 138597 h 3349034"/>
                <a:gd name="connsiteX7" fmla="*/ 75477 w 5553709"/>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64082 w 5542314"/>
                <a:gd name="connsiteY0" fmla="*/ 0 h 3349034"/>
                <a:gd name="connsiteX1" fmla="*/ 5542314 w 5542314"/>
                <a:gd name="connsiteY1" fmla="*/ 0 h 3349034"/>
                <a:gd name="connsiteX2" fmla="*/ 5542314 w 5542314"/>
                <a:gd name="connsiteY2" fmla="*/ 3337485 h 3349034"/>
                <a:gd name="connsiteX3" fmla="*/ 72649 w 5542314"/>
                <a:gd name="connsiteY3" fmla="*/ 3349034 h 3349034"/>
                <a:gd name="connsiteX4" fmla="*/ 73684 w 5542314"/>
                <a:gd name="connsiteY4" fmla="*/ 2200121 h 3349034"/>
                <a:gd name="connsiteX5" fmla="*/ 1163713 w 5542314"/>
                <a:gd name="connsiteY5" fmla="*/ 1145528 h 3349034"/>
                <a:gd name="connsiteX6" fmla="*/ 72040 w 5542314"/>
                <a:gd name="connsiteY6" fmla="*/ 138597 h 3349034"/>
                <a:gd name="connsiteX7" fmla="*/ 64082 w 5542314"/>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099631 w 5478232"/>
                <a:gd name="connsiteY5" fmla="*/ 1145528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200121 h 3349034"/>
                <a:gd name="connsiteX5" fmla="*/ 1107200 w 5478232"/>
                <a:gd name="connsiteY5" fmla="*/ 1476823 h 3349034"/>
                <a:gd name="connsiteX6" fmla="*/ 7958 w 5478232"/>
                <a:gd name="connsiteY6" fmla="*/ 138597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107200 w 5478232"/>
                <a:gd name="connsiteY5" fmla="*/ 1476823 h 3349034"/>
                <a:gd name="connsiteX6" fmla="*/ 7958 w 5478232"/>
                <a:gd name="connsiteY6" fmla="*/ 138597 h 3349034"/>
                <a:gd name="connsiteX7" fmla="*/ 0 w 5478232"/>
                <a:gd name="connsiteY7" fmla="*/ 0 h 3349034"/>
                <a:gd name="connsiteX0" fmla="*/ 7179 w 5485411"/>
                <a:gd name="connsiteY0" fmla="*/ 0 h 3349034"/>
                <a:gd name="connsiteX1" fmla="*/ 5485411 w 5485411"/>
                <a:gd name="connsiteY1" fmla="*/ 0 h 3349034"/>
                <a:gd name="connsiteX2" fmla="*/ 5485411 w 5485411"/>
                <a:gd name="connsiteY2" fmla="*/ 3337485 h 3349034"/>
                <a:gd name="connsiteX3" fmla="*/ 15746 w 5485411"/>
                <a:gd name="connsiteY3" fmla="*/ 3349034 h 3349034"/>
                <a:gd name="connsiteX4" fmla="*/ 16781 w 5485411"/>
                <a:gd name="connsiteY4" fmla="*/ 2482335 h 3349034"/>
                <a:gd name="connsiteX5" fmla="*/ 1114379 w 5485411"/>
                <a:gd name="connsiteY5" fmla="*/ 1476823 h 3349034"/>
                <a:gd name="connsiteX6" fmla="*/ 0 w 5485411"/>
                <a:gd name="connsiteY6" fmla="*/ 445351 h 3349034"/>
                <a:gd name="connsiteX7" fmla="*/ 7179 w 5485411"/>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107200 w 5478232"/>
                <a:gd name="connsiteY5" fmla="*/ 147682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061787 w 5478232"/>
                <a:gd name="connsiteY5" fmla="*/ 147682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051695 w 5478232"/>
                <a:gd name="connsiteY5" fmla="*/ 146864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061787 w 5478232"/>
                <a:gd name="connsiteY5" fmla="*/ 1468643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14264 w 5478232"/>
                <a:gd name="connsiteY5" fmla="*/ 1507907 h 3349034"/>
                <a:gd name="connsiteX6" fmla="*/ 390 w 5478232"/>
                <a:gd name="connsiteY6" fmla="*/ 445351 h 3349034"/>
                <a:gd name="connsiteX7" fmla="*/ 0 w 5478232"/>
                <a:gd name="connsiteY7" fmla="*/ 0 h 3349034"/>
                <a:gd name="connsiteX0" fmla="*/ 0 w 5478232"/>
                <a:gd name="connsiteY0" fmla="*/ 0 h 3349034"/>
                <a:gd name="connsiteX1" fmla="*/ 5478232 w 5478232"/>
                <a:gd name="connsiteY1" fmla="*/ 0 h 3349034"/>
                <a:gd name="connsiteX2" fmla="*/ 5478232 w 5478232"/>
                <a:gd name="connsiteY2" fmla="*/ 3337485 h 3349034"/>
                <a:gd name="connsiteX3" fmla="*/ 8567 w 5478232"/>
                <a:gd name="connsiteY3" fmla="*/ 3349034 h 3349034"/>
                <a:gd name="connsiteX4" fmla="*/ 9602 w 5478232"/>
                <a:gd name="connsiteY4" fmla="*/ 2482335 h 3349034"/>
                <a:gd name="connsiteX5" fmla="*/ 8209 w 5478232"/>
                <a:gd name="connsiteY5" fmla="*/ 1507907 h 3349034"/>
                <a:gd name="connsiteX6" fmla="*/ 390 w 5478232"/>
                <a:gd name="connsiteY6" fmla="*/ 445351 h 3349034"/>
                <a:gd name="connsiteX7" fmla="*/ 0 w 5478232"/>
                <a:gd name="connsiteY7" fmla="*/ 0 h 334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8232" h="3349034">
                  <a:moveTo>
                    <a:pt x="0" y="0"/>
                  </a:moveTo>
                  <a:lnTo>
                    <a:pt x="5478232" y="0"/>
                  </a:lnTo>
                  <a:lnTo>
                    <a:pt x="5478232" y="3337485"/>
                  </a:lnTo>
                  <a:lnTo>
                    <a:pt x="8567" y="3349034"/>
                  </a:lnTo>
                  <a:cubicBezTo>
                    <a:pt x="7190" y="2906886"/>
                    <a:pt x="13756" y="3149571"/>
                    <a:pt x="9602" y="2482335"/>
                  </a:cubicBezTo>
                  <a:cubicBezTo>
                    <a:pt x="9138" y="2157526"/>
                    <a:pt x="8673" y="1832716"/>
                    <a:pt x="8209" y="1507907"/>
                  </a:cubicBezTo>
                  <a:cubicBezTo>
                    <a:pt x="5603" y="1153722"/>
                    <a:pt x="2996" y="799536"/>
                    <a:pt x="390" y="445351"/>
                  </a:cubicBez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p>
          </p:txBody>
        </p:sp>
        <p:pic>
          <p:nvPicPr>
            <p:cNvPr id="83" name="Picture 2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29" y="1047152"/>
              <a:ext cx="976019" cy="14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ubrik 1"/>
          <p:cNvSpPr>
            <a:spLocks noGrp="1"/>
          </p:cNvSpPr>
          <p:nvPr>
            <p:ph type="ctrTitle"/>
            <p:custDataLst>
              <p:tags r:id="rId4"/>
            </p:custDataLst>
          </p:nvPr>
        </p:nvSpPr>
        <p:spPr>
          <a:xfrm>
            <a:off x="2074137" y="1925607"/>
            <a:ext cx="8512881" cy="553998"/>
          </a:xfrm>
        </p:spPr>
        <p:txBody>
          <a:bodyPr/>
          <a:lstStyle>
            <a:lvl1pPr>
              <a:defRPr sz="3600"/>
            </a:lvl1pPr>
          </a:lstStyle>
          <a:p>
            <a:r>
              <a:rPr lang="sv-SE"/>
              <a:t>Klicka här för att ändra format</a:t>
            </a:r>
            <a:endParaRPr lang="sv-SE" dirty="0"/>
          </a:p>
        </p:txBody>
      </p:sp>
      <p:sp>
        <p:nvSpPr>
          <p:cNvPr id="3" name="Underrubrik 2"/>
          <p:cNvSpPr>
            <a:spLocks noGrp="1"/>
          </p:cNvSpPr>
          <p:nvPr>
            <p:ph type="subTitle" idx="1"/>
            <p:custDataLst>
              <p:tags r:id="rId5"/>
            </p:custDataLst>
          </p:nvPr>
        </p:nvSpPr>
        <p:spPr>
          <a:xfrm>
            <a:off x="2074138" y="2659305"/>
            <a:ext cx="8475749" cy="95416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7" name="Picture 6">
            <a:extLst>
              <a:ext uri="{FF2B5EF4-FFF2-40B4-BE49-F238E27FC236}">
                <a16:creationId xmlns:a16="http://schemas.microsoft.com/office/drawing/2014/main" id="{9546379F-1A12-48A6-9643-9DB169F14821}"/>
              </a:ext>
              <a:ext uri="{C183D7F6-B498-43B3-948B-1728B52AA6E4}">
                <adec:decorative xmlns:adec="http://schemas.microsoft.com/office/drawing/2017/decorative" xmlns="" val="1"/>
              </a:ext>
            </a:extLst>
          </p:cNvPr>
          <p:cNvPicPr preferRelativeResize="0">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662314" y="5231402"/>
            <a:ext cx="1607040" cy="499522"/>
          </a:xfrm>
          <a:prstGeom prst="rect">
            <a:avLst/>
          </a:prstGeom>
        </p:spPr>
      </p:pic>
    </p:spTree>
    <p:extLst>
      <p:ext uri="{BB962C8B-B14F-4D97-AF65-F5344CB8AC3E}">
        <p14:creationId xmlns:p14="http://schemas.microsoft.com/office/powerpoint/2010/main" val="35204519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Nytt avsnitt alternativ">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0612087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7" imgW="270" imgH="270" progId="TCLayout.ActiveDocument.1">
                  <p:embed/>
                </p:oleObj>
              </mc:Choice>
              <mc:Fallback>
                <p:oleObj name="think-cell Slide" r:id="rId7" imgW="270" imgH="270" progId="TCLayout.ActiveDocument.1">
                  <p:embed/>
                  <p:pic>
                    <p:nvPicPr>
                      <p:cNvPr id="5" name="Objekt 4" hidden="1"/>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11" name="Rektangel 10"/>
          <p:cNvSpPr/>
          <p:nvPr userDrawn="1">
            <p:custDataLst>
              <p:tags r:id="rId3"/>
            </p:custDataLst>
          </p:nvPr>
        </p:nvSpPr>
        <p:spPr>
          <a:xfrm>
            <a:off x="6936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upp 11">
            <a:extLst>
              <a:ext uri="{C183D7F6-B498-43B3-948B-1728B52AA6E4}">
                <adec:decorative xmlns:adec="http://schemas.microsoft.com/office/drawing/2017/decorative" xmlns="" val="1"/>
              </a:ext>
            </a:extLst>
          </p:cNvPr>
          <p:cNvGrpSpPr/>
          <p:nvPr userDrawn="1"/>
        </p:nvGrpSpPr>
        <p:grpSpPr>
          <a:xfrm>
            <a:off x="9144086" y="2743130"/>
            <a:ext cx="2127811" cy="2173288"/>
            <a:chOff x="9366250" y="2622550"/>
            <a:chExt cx="1881188" cy="2173288"/>
          </a:xfrm>
          <a:solidFill>
            <a:schemeClr val="accent1">
              <a:lumMod val="60000"/>
              <a:lumOff val="40000"/>
            </a:schemeClr>
          </a:solidFill>
        </p:grpSpPr>
        <p:sp>
          <p:nvSpPr>
            <p:cNvPr id="14"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0" name="Grupp 29">
            <a:extLst>
              <a:ext uri="{C183D7F6-B498-43B3-948B-1728B52AA6E4}">
                <adec:decorative xmlns:adec="http://schemas.microsoft.com/office/drawing/2017/decorative" xmlns="" val="1"/>
              </a:ext>
            </a:extLst>
          </p:cNvPr>
          <p:cNvGrpSpPr/>
          <p:nvPr userDrawn="1"/>
        </p:nvGrpSpPr>
        <p:grpSpPr>
          <a:xfrm>
            <a:off x="10217867" y="4381430"/>
            <a:ext cx="2127811" cy="2173288"/>
            <a:chOff x="9366250" y="2622550"/>
            <a:chExt cx="1881188" cy="2173288"/>
          </a:xfrm>
          <a:solidFill>
            <a:schemeClr val="accent1">
              <a:lumMod val="60000"/>
              <a:lumOff val="40000"/>
            </a:schemeClr>
          </a:solidFill>
        </p:grpSpPr>
        <p:sp>
          <p:nvSpPr>
            <p:cNvPr id="31"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47" name="Grupp 46">
            <a:extLst>
              <a:ext uri="{C183D7F6-B498-43B3-948B-1728B52AA6E4}">
                <adec:decorative xmlns:adec="http://schemas.microsoft.com/office/drawing/2017/decorative" xmlns="" val="1"/>
              </a:ext>
            </a:extLst>
          </p:cNvPr>
          <p:cNvGrpSpPr/>
          <p:nvPr userDrawn="1"/>
        </p:nvGrpSpPr>
        <p:grpSpPr>
          <a:xfrm>
            <a:off x="7028875" y="2732018"/>
            <a:ext cx="2127811" cy="2173288"/>
            <a:chOff x="9366250" y="2622550"/>
            <a:chExt cx="1881188" cy="2173288"/>
          </a:xfrm>
          <a:solidFill>
            <a:srgbClr val="D2E175"/>
          </a:solidFill>
        </p:grpSpPr>
        <p:sp>
          <p:nvSpPr>
            <p:cNvPr id="48"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4" name="Grupp 63">
            <a:extLst>
              <a:ext uri="{C183D7F6-B498-43B3-948B-1728B52AA6E4}">
                <adec:decorative xmlns:adec="http://schemas.microsoft.com/office/drawing/2017/decorative" xmlns="" val="1"/>
              </a:ext>
            </a:extLst>
          </p:cNvPr>
          <p:cNvGrpSpPr/>
          <p:nvPr userDrawn="1"/>
        </p:nvGrpSpPr>
        <p:grpSpPr>
          <a:xfrm>
            <a:off x="8086496" y="4370318"/>
            <a:ext cx="2127811" cy="2173288"/>
            <a:chOff x="9366250" y="2622550"/>
            <a:chExt cx="1881188" cy="2173288"/>
          </a:xfrm>
          <a:solidFill>
            <a:srgbClr val="D2E175"/>
          </a:solidFill>
        </p:grpSpPr>
        <p:sp>
          <p:nvSpPr>
            <p:cNvPr id="65" name="Freeform 28"/>
            <p:cNvSpPr>
              <a:spLocks/>
            </p:cNvSpPr>
            <p:nvPr userDrawn="1"/>
          </p:nvSpPr>
          <p:spPr bwMode="auto">
            <a:xfrm>
              <a:off x="9844088" y="3168650"/>
              <a:ext cx="460375" cy="534988"/>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6" name="Freeform 29"/>
            <p:cNvSpPr>
              <a:spLocks/>
            </p:cNvSpPr>
            <p:nvPr userDrawn="1"/>
          </p:nvSpPr>
          <p:spPr bwMode="auto">
            <a:xfrm>
              <a:off x="10312400" y="3168650"/>
              <a:ext cx="463550" cy="534988"/>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7" name="Freeform 30"/>
            <p:cNvSpPr>
              <a:spLocks/>
            </p:cNvSpPr>
            <p:nvPr userDrawn="1"/>
          </p:nvSpPr>
          <p:spPr bwMode="auto">
            <a:xfrm>
              <a:off x="9844088" y="3714750"/>
              <a:ext cx="460375" cy="534988"/>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8" name="Freeform 31"/>
            <p:cNvSpPr>
              <a:spLocks/>
            </p:cNvSpPr>
            <p:nvPr userDrawn="1"/>
          </p:nvSpPr>
          <p:spPr bwMode="auto">
            <a:xfrm>
              <a:off x="9837738" y="2894013"/>
              <a:ext cx="463550" cy="534988"/>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32"/>
            <p:cNvSpPr>
              <a:spLocks/>
            </p:cNvSpPr>
            <p:nvPr userDrawn="1"/>
          </p:nvSpPr>
          <p:spPr bwMode="auto">
            <a:xfrm>
              <a:off x="9369425" y="34432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33"/>
            <p:cNvSpPr>
              <a:spLocks/>
            </p:cNvSpPr>
            <p:nvPr userDrawn="1"/>
          </p:nvSpPr>
          <p:spPr bwMode="auto">
            <a:xfrm>
              <a:off x="9837738" y="3443288"/>
              <a:ext cx="463550" cy="531813"/>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34"/>
            <p:cNvSpPr>
              <a:spLocks/>
            </p:cNvSpPr>
            <p:nvPr userDrawn="1"/>
          </p:nvSpPr>
          <p:spPr bwMode="auto">
            <a:xfrm>
              <a:off x="9366250" y="37147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35"/>
            <p:cNvSpPr>
              <a:spLocks/>
            </p:cNvSpPr>
            <p:nvPr userDrawn="1"/>
          </p:nvSpPr>
          <p:spPr bwMode="auto">
            <a:xfrm>
              <a:off x="9366250" y="31686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36"/>
            <p:cNvSpPr>
              <a:spLocks/>
            </p:cNvSpPr>
            <p:nvPr userDrawn="1"/>
          </p:nvSpPr>
          <p:spPr bwMode="auto">
            <a:xfrm>
              <a:off x="9366250" y="2622550"/>
              <a:ext cx="463550" cy="534988"/>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37"/>
            <p:cNvSpPr>
              <a:spLocks/>
            </p:cNvSpPr>
            <p:nvPr userDrawn="1"/>
          </p:nvSpPr>
          <p:spPr bwMode="auto">
            <a:xfrm>
              <a:off x="9366250" y="4260850"/>
              <a:ext cx="463550" cy="534988"/>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38"/>
            <p:cNvSpPr>
              <a:spLocks/>
            </p:cNvSpPr>
            <p:nvPr userDrawn="1"/>
          </p:nvSpPr>
          <p:spPr bwMode="auto">
            <a:xfrm>
              <a:off x="10787063" y="3443288"/>
              <a:ext cx="460375" cy="531813"/>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39"/>
            <p:cNvSpPr>
              <a:spLocks/>
            </p:cNvSpPr>
            <p:nvPr userDrawn="1"/>
          </p:nvSpPr>
          <p:spPr bwMode="auto">
            <a:xfrm>
              <a:off x="10315575" y="3443288"/>
              <a:ext cx="461963" cy="531813"/>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40"/>
            <p:cNvSpPr>
              <a:spLocks/>
            </p:cNvSpPr>
            <p:nvPr userDrawn="1"/>
          </p:nvSpPr>
          <p:spPr bwMode="auto">
            <a:xfrm>
              <a:off x="9369425" y="3989388"/>
              <a:ext cx="463550" cy="534988"/>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41"/>
            <p:cNvSpPr>
              <a:spLocks/>
            </p:cNvSpPr>
            <p:nvPr userDrawn="1"/>
          </p:nvSpPr>
          <p:spPr bwMode="auto">
            <a:xfrm>
              <a:off x="10312400" y="3714750"/>
              <a:ext cx="463550" cy="534988"/>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42"/>
            <p:cNvSpPr>
              <a:spLocks/>
            </p:cNvSpPr>
            <p:nvPr userDrawn="1"/>
          </p:nvSpPr>
          <p:spPr bwMode="auto">
            <a:xfrm>
              <a:off x="9369425" y="2897188"/>
              <a:ext cx="463550" cy="531813"/>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43"/>
            <p:cNvSpPr>
              <a:spLocks/>
            </p:cNvSpPr>
            <p:nvPr userDrawn="1"/>
          </p:nvSpPr>
          <p:spPr bwMode="auto">
            <a:xfrm>
              <a:off x="9837738" y="3989388"/>
              <a:ext cx="463550" cy="534988"/>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1" name="Rubrik 1"/>
          <p:cNvSpPr>
            <a:spLocks noGrp="1"/>
          </p:cNvSpPr>
          <p:nvPr userDrawn="1">
            <p:ph type="ctrTitle"/>
            <p:custDataLst>
              <p:tags r:id="rId4"/>
            </p:custDataLst>
          </p:nvPr>
        </p:nvSpPr>
        <p:spPr>
          <a:xfrm>
            <a:off x="2586078" y="1925607"/>
            <a:ext cx="8512881" cy="553998"/>
          </a:xfrm>
        </p:spPr>
        <p:txBody>
          <a:bodyPr/>
          <a:lstStyle>
            <a:lvl1pPr>
              <a:defRPr sz="3600"/>
            </a:lvl1pPr>
          </a:lstStyle>
          <a:p>
            <a:r>
              <a:rPr lang="sv-SE"/>
              <a:t>Klicka här för att ändra format</a:t>
            </a:r>
            <a:endParaRPr lang="sv-SE" dirty="0"/>
          </a:p>
        </p:txBody>
      </p:sp>
      <p:sp>
        <p:nvSpPr>
          <p:cNvPr id="92" name="Underrubrik 2"/>
          <p:cNvSpPr>
            <a:spLocks noGrp="1"/>
          </p:cNvSpPr>
          <p:nvPr userDrawn="1">
            <p:ph type="subTitle" idx="1"/>
            <p:custDataLst>
              <p:tags r:id="rId5"/>
            </p:custDataLst>
          </p:nvPr>
        </p:nvSpPr>
        <p:spPr>
          <a:xfrm>
            <a:off x="2586079" y="2659305"/>
            <a:ext cx="8475749" cy="95416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3" name="Picture 2">
            <a:extLst>
              <a:ext uri="{FF2B5EF4-FFF2-40B4-BE49-F238E27FC236}">
                <a16:creationId xmlns:a16="http://schemas.microsoft.com/office/drawing/2014/main" id="{B3EF1DD1-E5FE-450C-8BB8-E0CF298C3FBD}"/>
              </a:ext>
              <a:ext uri="{C183D7F6-B498-43B3-948B-1728B52AA6E4}">
                <adec:decorative xmlns:adec="http://schemas.microsoft.com/office/drawing/2017/decorative" xmlns="" val="1"/>
              </a:ext>
            </a:extLst>
          </p:cNvPr>
          <p:cNvPicPr preferRelativeResize="0">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62314" y="5231402"/>
            <a:ext cx="1607040" cy="499522"/>
          </a:xfrm>
          <a:prstGeom prst="rect">
            <a:avLst/>
          </a:prstGeom>
        </p:spPr>
      </p:pic>
    </p:spTree>
    <p:extLst>
      <p:ext uri="{BB962C8B-B14F-4D97-AF65-F5344CB8AC3E}">
        <p14:creationId xmlns:p14="http://schemas.microsoft.com/office/powerpoint/2010/main" val="15639309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40783313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7" name="think-cell Slide" r:id="rId4" imgW="270" imgH="270" progId="TCLayout.ActiveDocument.1">
                  <p:embed/>
                </p:oleObj>
              </mc:Choice>
              <mc:Fallback>
                <p:oleObj name="think-cell Slide" r:id="rId4" imgW="270" imgH="270" progId="TCLayout.ActiveDocument.1">
                  <p:embed/>
                  <p:pic>
                    <p:nvPicPr>
                      <p:cNvPr id="12" name="Objekt 1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6" name="Platshållare för text 13"/>
          <p:cNvSpPr>
            <a:spLocks noGrp="1"/>
          </p:cNvSpPr>
          <p:nvPr>
            <p:ph type="body" sz="quarter" idx="12" hasCustomPrompt="1"/>
          </p:nvPr>
        </p:nvSpPr>
        <p:spPr>
          <a:xfrm>
            <a:off x="609601" y="1600202"/>
            <a:ext cx="10972799" cy="725749"/>
          </a:xfrm>
          <a:prstGeom prst="roundRect">
            <a:avLst>
              <a:gd name="adj" fmla="val 11849"/>
            </a:avLst>
          </a:prstGeom>
          <a:solidFill>
            <a:schemeClr val="accent1"/>
          </a:solidFill>
        </p:spPr>
        <p:txBody>
          <a:bodyPr lIns="90000" tIns="36000" rIns="90000" bIns="36000" anchor="ctr">
            <a:normAutofit/>
          </a:bodyPr>
          <a:lstStyle>
            <a:lvl1pPr marL="0" indent="0" algn="l">
              <a:buNone/>
              <a:defRPr sz="2000" b="1"/>
            </a:lvl1pPr>
          </a:lstStyle>
          <a:p>
            <a:pPr lvl="0"/>
            <a:r>
              <a:rPr lang="sv-SE" dirty="0"/>
              <a:t>Agendapunkt 1</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a:p>
        </p:txBody>
      </p:sp>
      <p:sp>
        <p:nvSpPr>
          <p:cNvPr id="32" name="Platshållare för text 13"/>
          <p:cNvSpPr>
            <a:spLocks noGrp="1"/>
          </p:cNvSpPr>
          <p:nvPr>
            <p:ph type="body" sz="quarter" idx="13" hasCustomPrompt="1"/>
          </p:nvPr>
        </p:nvSpPr>
        <p:spPr>
          <a:xfrm>
            <a:off x="609601" y="2504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2</a:t>
            </a:r>
          </a:p>
        </p:txBody>
      </p:sp>
      <p:sp>
        <p:nvSpPr>
          <p:cNvPr id="33" name="Platshållare för text 13"/>
          <p:cNvSpPr>
            <a:spLocks noGrp="1"/>
          </p:cNvSpPr>
          <p:nvPr>
            <p:ph type="body" sz="quarter" idx="14" hasCustomPrompt="1"/>
          </p:nvPr>
        </p:nvSpPr>
        <p:spPr>
          <a:xfrm>
            <a:off x="609601" y="3408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3</a:t>
            </a:r>
          </a:p>
        </p:txBody>
      </p:sp>
      <p:sp>
        <p:nvSpPr>
          <p:cNvPr id="34" name="Platshållare för text 13"/>
          <p:cNvSpPr>
            <a:spLocks noGrp="1"/>
          </p:cNvSpPr>
          <p:nvPr>
            <p:ph type="body" sz="quarter" idx="15" hasCustomPrompt="1"/>
          </p:nvPr>
        </p:nvSpPr>
        <p:spPr>
          <a:xfrm>
            <a:off x="609601" y="4312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4</a:t>
            </a:r>
          </a:p>
        </p:txBody>
      </p:sp>
      <p:sp>
        <p:nvSpPr>
          <p:cNvPr id="35" name="Platshållare för text 13"/>
          <p:cNvSpPr>
            <a:spLocks noGrp="1"/>
          </p:cNvSpPr>
          <p:nvPr>
            <p:ph type="body" sz="quarter" idx="16" hasCustomPrompt="1"/>
          </p:nvPr>
        </p:nvSpPr>
        <p:spPr>
          <a:xfrm>
            <a:off x="609601" y="5216202"/>
            <a:ext cx="10972799" cy="725749"/>
          </a:xfrm>
          <a:prstGeom prst="roundRect">
            <a:avLst>
              <a:gd name="adj" fmla="val 11849"/>
            </a:avLst>
          </a:prstGeom>
          <a:solidFill>
            <a:schemeClr val="accent1">
              <a:lumMod val="60000"/>
              <a:lumOff val="40000"/>
            </a:schemeClr>
          </a:solidFill>
        </p:spPr>
        <p:txBody>
          <a:bodyPr lIns="90000" tIns="36000" rIns="90000" bIns="36000" anchor="ctr">
            <a:normAutofit/>
          </a:bodyPr>
          <a:lstStyle>
            <a:lvl1pPr marL="0" indent="0" algn="l">
              <a:buNone/>
              <a:defRPr sz="2000" b="0"/>
            </a:lvl1pPr>
          </a:lstStyle>
          <a:p>
            <a:pPr lvl="0"/>
            <a:r>
              <a:rPr lang="sv-SE" dirty="0"/>
              <a:t>Agendapunkt 5</a:t>
            </a:r>
          </a:p>
        </p:txBody>
      </p:sp>
    </p:spTree>
    <p:extLst>
      <p:ext uri="{BB962C8B-B14F-4D97-AF65-F5344CB8AC3E}">
        <p14:creationId xmlns:p14="http://schemas.microsoft.com/office/powerpoint/2010/main" val="635513433"/>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image" Target="../media/image19.png"/><Relationship Id="rId3" Type="http://schemas.openxmlformats.org/officeDocument/2006/relationships/slideLayout" Target="../slideLayouts/slideLayout97.xml"/><Relationship Id="rId21" Type="http://schemas.openxmlformats.org/officeDocument/2006/relationships/slideLayout" Target="../slideLayouts/slideLayout115.xml"/><Relationship Id="rId34" Type="http://schemas.openxmlformats.org/officeDocument/2006/relationships/vmlDrawing" Target="../drawings/vmlDrawing1.v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theme" Target="../theme/theme10.xml"/><Relationship Id="rId38" Type="http://schemas.openxmlformats.org/officeDocument/2006/relationships/image" Target="../media/image18.emf"/><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oleObject" Target="../embeddings/oleObject1.bin"/><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tags" Target="../tags/tag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tags" Target="../tags/tag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image" Target="../media/image19.png"/><Relationship Id="rId3" Type="http://schemas.openxmlformats.org/officeDocument/2006/relationships/slideLayout" Target="../slideLayouts/slideLayout129.xml"/><Relationship Id="rId21" Type="http://schemas.openxmlformats.org/officeDocument/2006/relationships/slideLayout" Target="../slideLayouts/slideLayout147.xml"/><Relationship Id="rId34" Type="http://schemas.openxmlformats.org/officeDocument/2006/relationships/vmlDrawing" Target="../drawings/vmlDrawing27.v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theme" Target="../theme/theme11.xml"/><Relationship Id="rId38" Type="http://schemas.openxmlformats.org/officeDocument/2006/relationships/image" Target="../media/image18.emf"/><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oleObject" Target="../embeddings/oleObject1.bin"/><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tags" Target="../tags/tag37.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tags" Target="../tags/tag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7.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image" Target="../media/image14.emf"/><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35"/>
            </p:custDataLst>
            <p:extLst>
              <p:ext uri="{D42A27DB-BD31-4B8C-83A1-F6EECF244321}">
                <p14:modId xmlns:p14="http://schemas.microsoft.com/office/powerpoint/2010/main" val="13497284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7" name="think-cell Slide" r:id="rId37" imgW="270" imgH="270" progId="TCLayout.ActiveDocument.1">
                  <p:embed/>
                </p:oleObj>
              </mc:Choice>
              <mc:Fallback>
                <p:oleObj name="think-cell Slide" r:id="rId37" imgW="270" imgH="270" progId="TCLayout.ActiveDocument.1">
                  <p:embed/>
                  <p:pic>
                    <p:nvPicPr>
                      <p:cNvPr id="7" name="Objekt 6" hidden="1"/>
                      <p:cNvPicPr/>
                      <p:nvPr/>
                    </p:nvPicPr>
                    <p:blipFill>
                      <a:blip r:embed="rId38"/>
                      <a:stretch>
                        <a:fillRect/>
                      </a:stretch>
                    </p:blipFill>
                    <p:spPr>
                      <a:xfrm>
                        <a:off x="2118" y="1589"/>
                        <a:ext cx="2116" cy="1587"/>
                      </a:xfrm>
                      <a:prstGeom prst="rect">
                        <a:avLst/>
                      </a:prstGeom>
                    </p:spPr>
                  </p:pic>
                </p:oleObj>
              </mc:Fallback>
            </mc:AlternateContent>
          </a:graphicData>
        </a:graphic>
      </p:graphicFrame>
      <p:sp>
        <p:nvSpPr>
          <p:cNvPr id="5" name="Rektangel 4" hidden="1"/>
          <p:cNvSpPr/>
          <p:nvPr userDrawn="1">
            <p:custDataLst>
              <p:tags r:id="rId36"/>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sv-SE" sz="2800" b="0"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2" name="Platshållare för rubrik 1"/>
          <p:cNvSpPr>
            <a:spLocks noGrp="1"/>
          </p:cNvSpPr>
          <p:nvPr>
            <p:ph type="title"/>
          </p:nvPr>
        </p:nvSpPr>
        <p:spPr>
          <a:xfrm>
            <a:off x="637117" y="986752"/>
            <a:ext cx="10930467" cy="430887"/>
          </a:xfrm>
          <a:prstGeom prst="rect">
            <a:avLst/>
          </a:prstGeom>
        </p:spPr>
        <p:txBody>
          <a:bodyPr vert="horz" wrap="square" lIns="0" tIns="0" rIns="0" bIns="0" rtlCol="0" anchor="b" anchorCtr="0">
            <a:spAutoFit/>
          </a:bodyPr>
          <a:lstStyle/>
          <a:p>
            <a:r>
              <a:rPr lang="sv-SE" dirty="0"/>
              <a:t>Klicka här för att ändra format</a:t>
            </a:r>
          </a:p>
        </p:txBody>
      </p:sp>
      <p:sp>
        <p:nvSpPr>
          <p:cNvPr id="3" name="Platshållare för text 2"/>
          <p:cNvSpPr>
            <a:spLocks noGrp="1"/>
          </p:cNvSpPr>
          <p:nvPr>
            <p:ph type="body" idx="1"/>
          </p:nvPr>
        </p:nvSpPr>
        <p:spPr>
          <a:xfrm>
            <a:off x="637117" y="1600201"/>
            <a:ext cx="10930467" cy="4525963"/>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21285" y="-616858"/>
            <a:ext cx="1270716" cy="184666"/>
          </a:xfrm>
          <a:prstGeom prst="rect">
            <a:avLst/>
          </a:prstGeom>
        </p:spPr>
        <p:txBody>
          <a:bodyPr vert="horz" wrap="square" lIns="0" tIns="0" rIns="0" bIns="0" rtlCol="0" anchor="ctr">
            <a:spAutoFit/>
          </a:bodyPr>
          <a:lstStyle>
            <a:lvl1pPr algn="l">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24417" y="6430197"/>
            <a:ext cx="445256" cy="184666"/>
          </a:xfrm>
          <a:prstGeom prst="rect">
            <a:avLst/>
          </a:prstGeom>
        </p:spPr>
        <p:txBody>
          <a:bodyPr vert="horz" wrap="square" lIns="0" tIns="0" rIns="0" bIns="0" rtlCol="0" anchor="ctr">
            <a:spAutoFit/>
          </a:bodyPr>
          <a:lstStyle>
            <a:lvl1pPr algn="l">
              <a:defRPr sz="1200">
                <a:solidFill>
                  <a:schemeClr val="tx1">
                    <a:tint val="75000"/>
                  </a:schemeClr>
                </a:solidFill>
              </a:defRPr>
            </a:lvl1pPr>
          </a:lstStyle>
          <a:p>
            <a:fld id="{718115D8-D0E0-4989-937C-BB7C2E4D5FD0}" type="slidenum">
              <a:rPr lang="sv-SE" smtClean="0"/>
              <a:pPr/>
              <a:t>‹#›</a:t>
            </a:fld>
            <a:endParaRPr lang="sv-SE" dirty="0"/>
          </a:p>
        </p:txBody>
      </p:sp>
      <p:cxnSp>
        <p:nvCxnSpPr>
          <p:cNvPr id="9" name="Rak 8">
            <a:extLst>
              <a:ext uri="{C183D7F6-B498-43B3-948B-1728B52AA6E4}">
                <adec:decorative xmlns:adec="http://schemas.microsoft.com/office/drawing/2017/decorative" xmlns="" val="1"/>
              </a:ext>
            </a:extLst>
          </p:cNvPr>
          <p:cNvCxnSpPr>
            <a:cxnSpLocks/>
          </p:cNvCxnSpPr>
          <p:nvPr/>
        </p:nvCxnSpPr>
        <p:spPr>
          <a:xfrm>
            <a:off x="624418" y="6282642"/>
            <a:ext cx="98936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57432A-4C1C-4FEB-B0C2-F70D959A6B4A}"/>
              </a:ext>
              <a:ext uri="{C183D7F6-B498-43B3-948B-1728B52AA6E4}">
                <adec:decorative xmlns:adec="http://schemas.microsoft.com/office/drawing/2017/decorative" xmlns="" val="1"/>
              </a:ext>
            </a:extLst>
          </p:cNvPr>
          <p:cNvPicPr preferRelativeResize="0">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10675313" y="6282642"/>
            <a:ext cx="892800" cy="277512"/>
          </a:xfrm>
          <a:prstGeom prst="rect">
            <a:avLst/>
          </a:prstGeom>
        </p:spPr>
      </p:pic>
    </p:spTree>
    <p:extLst>
      <p:ext uri="{BB962C8B-B14F-4D97-AF65-F5344CB8AC3E}">
        <p14:creationId xmlns:p14="http://schemas.microsoft.com/office/powerpoint/2010/main" val="121482742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Lst>
  <p:hf sldNum="0" hdr="0" ftr="0" dt="0"/>
  <p:txStyles>
    <p:titleStyle>
      <a:lvl1pPr algn="l" defTabSz="914400" rtl="0" eaLnBrk="1" latinLnBrk="0" hangingPunct="1">
        <a:spcBef>
          <a:spcPct val="0"/>
        </a:spcBef>
        <a:buNone/>
        <a:defRPr sz="2800" kern="1200">
          <a:solidFill>
            <a:srgbClr val="0088C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1pPr>
      <a:lvl2pPr marL="706438" indent="-346075"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2pPr>
      <a:lvl3pPr marL="1081088" indent="-360363"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3pPr>
      <a:lvl4pPr marL="1454150" indent="-360363"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4pPr>
      <a:lvl5pPr marL="1801813" indent="-347663" algn="l" defTabSz="914400" rtl="0" eaLnBrk="1" latinLnBrk="0" hangingPunct="1">
        <a:spcBef>
          <a:spcPct val="20000"/>
        </a:spcBef>
        <a:buFont typeface="Arial" pitchFamily="34" charset="0"/>
        <a:buChar char="–"/>
        <a:defRPr lang="sv-SE"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3861">
          <p15:clr>
            <a:srgbClr val="F26B43"/>
          </p15:clr>
        </p15:guide>
        <p15:guide id="4" orient="horz" pos="1006">
          <p15:clr>
            <a:srgbClr val="F26B43"/>
          </p15:clr>
        </p15:guide>
        <p15:guide id="5" orient="horz" pos="84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35"/>
            </p:custDataLst>
            <p:extLst>
              <p:ext uri="{D42A27DB-BD31-4B8C-83A1-F6EECF244321}">
                <p14:modId xmlns:p14="http://schemas.microsoft.com/office/powerpoint/2010/main" val="154639433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651" name="think-cell Slide" r:id="rId37" imgW="270" imgH="270" progId="TCLayout.ActiveDocument.1">
                  <p:embed/>
                </p:oleObj>
              </mc:Choice>
              <mc:Fallback>
                <p:oleObj name="think-cell Slide" r:id="rId37" imgW="270" imgH="270" progId="TCLayout.ActiveDocument.1">
                  <p:embed/>
                  <p:pic>
                    <p:nvPicPr>
                      <p:cNvPr id="7" name="Objekt 6" hidden="1"/>
                      <p:cNvPicPr/>
                      <p:nvPr/>
                    </p:nvPicPr>
                    <p:blipFill>
                      <a:blip r:embed="rId38"/>
                      <a:stretch>
                        <a:fillRect/>
                      </a:stretch>
                    </p:blipFill>
                    <p:spPr>
                      <a:xfrm>
                        <a:off x="2118" y="1589"/>
                        <a:ext cx="2116" cy="1587"/>
                      </a:xfrm>
                      <a:prstGeom prst="rect">
                        <a:avLst/>
                      </a:prstGeom>
                    </p:spPr>
                  </p:pic>
                </p:oleObj>
              </mc:Fallback>
            </mc:AlternateContent>
          </a:graphicData>
        </a:graphic>
      </p:graphicFrame>
      <p:sp>
        <p:nvSpPr>
          <p:cNvPr id="5" name="Rektangel 4" hidden="1"/>
          <p:cNvSpPr/>
          <p:nvPr userDrawn="1">
            <p:custDataLst>
              <p:tags r:id="rId36"/>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sv-SE" sz="2800" b="0"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2" name="Platshållare för rubrik 1"/>
          <p:cNvSpPr>
            <a:spLocks noGrp="1"/>
          </p:cNvSpPr>
          <p:nvPr>
            <p:ph type="title"/>
          </p:nvPr>
        </p:nvSpPr>
        <p:spPr>
          <a:xfrm>
            <a:off x="637117" y="986752"/>
            <a:ext cx="10930467" cy="430887"/>
          </a:xfrm>
          <a:prstGeom prst="rect">
            <a:avLst/>
          </a:prstGeom>
        </p:spPr>
        <p:txBody>
          <a:bodyPr vert="horz" wrap="square" lIns="0" tIns="0" rIns="0" bIns="0" rtlCol="0" anchor="b" anchorCtr="0">
            <a:spAutoFit/>
          </a:bodyPr>
          <a:lstStyle/>
          <a:p>
            <a:r>
              <a:rPr lang="sv-SE" dirty="0"/>
              <a:t>Klicka här för att ändra format</a:t>
            </a:r>
          </a:p>
        </p:txBody>
      </p:sp>
      <p:sp>
        <p:nvSpPr>
          <p:cNvPr id="3" name="Platshållare för text 2"/>
          <p:cNvSpPr>
            <a:spLocks noGrp="1"/>
          </p:cNvSpPr>
          <p:nvPr>
            <p:ph type="body" idx="1"/>
          </p:nvPr>
        </p:nvSpPr>
        <p:spPr>
          <a:xfrm>
            <a:off x="637117" y="1600201"/>
            <a:ext cx="10930467" cy="4525963"/>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921285" y="-616858"/>
            <a:ext cx="1270716" cy="184666"/>
          </a:xfrm>
          <a:prstGeom prst="rect">
            <a:avLst/>
          </a:prstGeom>
        </p:spPr>
        <p:txBody>
          <a:bodyPr vert="horz" wrap="square" lIns="0" tIns="0" rIns="0" bIns="0" rtlCol="0" anchor="ctr">
            <a:spAutoFit/>
          </a:bodyPr>
          <a:lstStyle>
            <a:lvl1pPr algn="l">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24417" y="6430197"/>
            <a:ext cx="445256" cy="184666"/>
          </a:xfrm>
          <a:prstGeom prst="rect">
            <a:avLst/>
          </a:prstGeom>
        </p:spPr>
        <p:txBody>
          <a:bodyPr vert="horz" wrap="square" lIns="0" tIns="0" rIns="0" bIns="0" rtlCol="0" anchor="ctr">
            <a:spAutoFit/>
          </a:bodyPr>
          <a:lstStyle>
            <a:lvl1pPr algn="l">
              <a:defRPr sz="1200">
                <a:solidFill>
                  <a:schemeClr val="tx1">
                    <a:tint val="75000"/>
                  </a:schemeClr>
                </a:solidFill>
              </a:defRPr>
            </a:lvl1pPr>
          </a:lstStyle>
          <a:p>
            <a:fld id="{718115D8-D0E0-4989-937C-BB7C2E4D5FD0}" type="slidenum">
              <a:rPr lang="sv-SE" smtClean="0"/>
              <a:pPr/>
              <a:t>‹#›</a:t>
            </a:fld>
            <a:endParaRPr lang="sv-SE" dirty="0"/>
          </a:p>
        </p:txBody>
      </p:sp>
      <p:cxnSp>
        <p:nvCxnSpPr>
          <p:cNvPr id="9" name="Rak 8">
            <a:extLst>
              <a:ext uri="{C183D7F6-B498-43B3-948B-1728B52AA6E4}">
                <adec:decorative xmlns:adec="http://schemas.microsoft.com/office/drawing/2017/decorative" xmlns="" val="1"/>
              </a:ext>
            </a:extLst>
          </p:cNvPr>
          <p:cNvCxnSpPr>
            <a:cxnSpLocks/>
          </p:cNvCxnSpPr>
          <p:nvPr/>
        </p:nvCxnSpPr>
        <p:spPr>
          <a:xfrm>
            <a:off x="624418" y="6282642"/>
            <a:ext cx="98936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57432A-4C1C-4FEB-B0C2-F70D959A6B4A}"/>
              </a:ext>
              <a:ext uri="{C183D7F6-B498-43B3-948B-1728B52AA6E4}">
                <adec:decorative xmlns:adec="http://schemas.microsoft.com/office/drawing/2017/decorative" xmlns="" val="1"/>
              </a:ext>
            </a:extLst>
          </p:cNvPr>
          <p:cNvPicPr preferRelativeResize="0">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10675313" y="6282642"/>
            <a:ext cx="892800" cy="277512"/>
          </a:xfrm>
          <a:prstGeom prst="rect">
            <a:avLst/>
          </a:prstGeom>
        </p:spPr>
      </p:pic>
    </p:spTree>
    <p:extLst>
      <p:ext uri="{BB962C8B-B14F-4D97-AF65-F5344CB8AC3E}">
        <p14:creationId xmlns:p14="http://schemas.microsoft.com/office/powerpoint/2010/main" val="31213989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Lst>
  <p:hf sldNum="0" hdr="0" ftr="0" dt="0"/>
  <p:txStyles>
    <p:titleStyle>
      <a:lvl1pPr algn="l" defTabSz="914400" rtl="0" eaLnBrk="1" latinLnBrk="0" hangingPunct="1">
        <a:spcBef>
          <a:spcPct val="0"/>
        </a:spcBef>
        <a:buNone/>
        <a:defRPr sz="2800" kern="1200">
          <a:solidFill>
            <a:srgbClr val="0088C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1pPr>
      <a:lvl2pPr marL="706438" indent="-346075"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2pPr>
      <a:lvl3pPr marL="1081088" indent="-360363"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3pPr>
      <a:lvl4pPr marL="1454150" indent="-360363" algn="l" defTabSz="914400" rtl="0" eaLnBrk="1" latinLnBrk="0" hangingPunct="1">
        <a:spcBef>
          <a:spcPct val="20000"/>
        </a:spcBef>
        <a:buFont typeface="Arial" pitchFamily="34" charset="0"/>
        <a:buChar char="–"/>
        <a:defRPr lang="sv-SE" sz="1800" kern="1200" dirty="0" smtClean="0">
          <a:solidFill>
            <a:schemeClr val="tx1"/>
          </a:solidFill>
          <a:latin typeface="+mn-lt"/>
          <a:ea typeface="+mn-ea"/>
          <a:cs typeface="+mn-cs"/>
        </a:defRPr>
      </a:lvl4pPr>
      <a:lvl5pPr marL="1801813" indent="-347663" algn="l" defTabSz="914400" rtl="0" eaLnBrk="1" latinLnBrk="0" hangingPunct="1">
        <a:spcBef>
          <a:spcPct val="20000"/>
        </a:spcBef>
        <a:buFont typeface="Arial" pitchFamily="34" charset="0"/>
        <a:buChar char="–"/>
        <a:defRPr lang="sv-SE"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3861">
          <p15:clr>
            <a:srgbClr val="F26B43"/>
          </p15:clr>
        </p15:guide>
        <p15:guide id="4" orient="horz" pos="1006">
          <p15:clr>
            <a:srgbClr val="F26B43"/>
          </p15:clr>
        </p15:guide>
        <p15:guide id="5" orient="horz" pos="8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727AE9-C5EA-4DB6-B6B0-E4CCFF1F3224}" type="datetime1">
              <a:rPr lang="sv-SE" smtClean="0"/>
              <a:t>2021-12-09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Ledarskapsprogram Nära vård 2021</a:t>
            </a:r>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2004583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sldNum="0" hd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24D1A9D-3909-AB47-8669-441AAD658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8D5474-C8F3-FB48-AC5D-BC48C7465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AA6F28-C820-0345-81A3-6F23C872E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5257F-4996-6247-92C3-EB07552F96F5}" type="datetimeFigureOut">
              <a:rPr lang="sv-SE" smtClean="0"/>
              <a:t>2021-12-09</a:t>
            </a:fld>
            <a:endParaRPr lang="sv-SE"/>
          </a:p>
        </p:txBody>
      </p:sp>
      <p:sp>
        <p:nvSpPr>
          <p:cNvPr id="5" name="Platshållare för sidfot 4">
            <a:extLst>
              <a:ext uri="{FF2B5EF4-FFF2-40B4-BE49-F238E27FC236}">
                <a16:creationId xmlns:a16="http://schemas.microsoft.com/office/drawing/2014/main" id="{23078D94-5971-0040-8EB1-53A788D62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E22D814-1927-5945-8F92-5EC7A254EE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E721C-C2E9-1D42-96BD-170F9A30D2A0}" type="slidenum">
              <a:rPr lang="sv-SE" smtClean="0"/>
              <a:t>‹#›</a:t>
            </a:fld>
            <a:endParaRPr lang="sv-SE"/>
          </a:p>
        </p:txBody>
      </p:sp>
    </p:spTree>
    <p:extLst>
      <p:ext uri="{BB962C8B-B14F-4D97-AF65-F5344CB8AC3E}">
        <p14:creationId xmlns:p14="http://schemas.microsoft.com/office/powerpoint/2010/main" val="306281193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21895868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image" Target="../media/image35.jpg"/><Relationship Id="rId2" Type="http://schemas.openxmlformats.org/officeDocument/2006/relationships/tags" Target="../tags/tag71.xml"/><Relationship Id="rId1" Type="http://schemas.openxmlformats.org/officeDocument/2006/relationships/vmlDrawing" Target="../drawings/vmlDrawing53.vml"/><Relationship Id="rId6" Type="http://schemas.openxmlformats.org/officeDocument/2006/relationships/image" Target="../media/image27.emf"/><Relationship Id="rId5" Type="http://schemas.openxmlformats.org/officeDocument/2006/relationships/oleObject" Target="../embeddings/oleObject27.bin"/><Relationship Id="rId4"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tags" Target="../tags/tag72.xml"/><Relationship Id="rId1" Type="http://schemas.openxmlformats.org/officeDocument/2006/relationships/vmlDrawing" Target="../drawings/vmlDrawing54.vml"/><Relationship Id="rId5" Type="http://schemas.openxmlformats.org/officeDocument/2006/relationships/image" Target="../media/image27.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35.xml"/><Relationship Id="rId7" Type="http://schemas.openxmlformats.org/officeDocument/2006/relationships/image" Target="../media/image36.png"/><Relationship Id="rId2" Type="http://schemas.openxmlformats.org/officeDocument/2006/relationships/tags" Target="../tags/tag73.xml"/><Relationship Id="rId1" Type="http://schemas.openxmlformats.org/officeDocument/2006/relationships/vmlDrawing" Target="../drawings/vmlDrawing55.vml"/><Relationship Id="rId6" Type="http://schemas.openxmlformats.org/officeDocument/2006/relationships/image" Target="../media/image27.emf"/><Relationship Id="rId5" Type="http://schemas.openxmlformats.org/officeDocument/2006/relationships/oleObject" Target="../embeddings/oleObject29.bin"/><Relationship Id="rId4" Type="http://schemas.openxmlformats.org/officeDocument/2006/relationships/notesSlide" Target="../notesSlides/notesSlide11.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35.xml"/><Relationship Id="rId7" Type="http://schemas.openxmlformats.org/officeDocument/2006/relationships/image" Target="../media/image36.png"/><Relationship Id="rId2" Type="http://schemas.openxmlformats.org/officeDocument/2006/relationships/tags" Target="../tags/tag74.xml"/><Relationship Id="rId1" Type="http://schemas.openxmlformats.org/officeDocument/2006/relationships/vmlDrawing" Target="../drawings/vmlDrawing56.vml"/><Relationship Id="rId6" Type="http://schemas.openxmlformats.org/officeDocument/2006/relationships/image" Target="../media/image27.emf"/><Relationship Id="rId5" Type="http://schemas.openxmlformats.org/officeDocument/2006/relationships/oleObject" Target="../embeddings/oleObject30.bin"/><Relationship Id="rId4" Type="http://schemas.openxmlformats.org/officeDocument/2006/relationships/notesSlide" Target="../notesSlides/notesSlide12.xm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utomhus, himmel, snö, sluttning&#10;&#10;Automatiskt genererad beskrivning">
            <a:extLst>
              <a:ext uri="{FF2B5EF4-FFF2-40B4-BE49-F238E27FC236}">
                <a16:creationId xmlns:a16="http://schemas.microsoft.com/office/drawing/2014/main" id="{F7DEC73C-B778-4C73-B35A-A452A5ACB59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516" r="13212"/>
          <a:stretch/>
        </p:blipFill>
        <p:spPr>
          <a:xfrm>
            <a:off x="0" y="0"/>
            <a:ext cx="7460165" cy="6858000"/>
          </a:xfrm>
          <a:prstGeom prst="rect">
            <a:avLst/>
          </a:prstGeom>
        </p:spPr>
      </p:pic>
      <p:sp>
        <p:nvSpPr>
          <p:cNvPr id="5" name="textruta 4">
            <a:extLst>
              <a:ext uri="{FF2B5EF4-FFF2-40B4-BE49-F238E27FC236}">
                <a16:creationId xmlns:a16="http://schemas.microsoft.com/office/drawing/2014/main" id="{60C7FF09-7BD8-466F-9B50-E90615F00006}"/>
              </a:ext>
            </a:extLst>
          </p:cNvPr>
          <p:cNvSpPr txBox="1"/>
          <p:nvPr/>
        </p:nvSpPr>
        <p:spPr>
          <a:xfrm>
            <a:off x="7928517" y="1623283"/>
            <a:ext cx="4040459" cy="3046988"/>
          </a:xfrm>
          <a:prstGeom prst="rect">
            <a:avLst/>
          </a:prstGeom>
          <a:noFill/>
        </p:spPr>
        <p:txBody>
          <a:bodyPr wrap="square" rtlCol="0">
            <a:spAutoFit/>
          </a:bodyPr>
          <a:lstStyle/>
          <a:p>
            <a:r>
              <a:rPr lang="sv-SE" sz="4800" dirty="0">
                <a:solidFill>
                  <a:schemeClr val="tx2"/>
                </a:solidFill>
              </a:rPr>
              <a:t>Välkommen till RSS nätverksmöte</a:t>
            </a:r>
          </a:p>
          <a:p>
            <a:r>
              <a:rPr lang="sv-SE" sz="4800" dirty="0">
                <a:solidFill>
                  <a:schemeClr val="tx2"/>
                </a:solidFill>
              </a:rPr>
              <a:t>2 december</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410D021-1A7B-48BD-8056-F0C009A5D7DA}"/>
              </a:ext>
            </a:extLst>
          </p:cNvPr>
          <p:cNvSpPr>
            <a:spLocks noGrp="1"/>
          </p:cNvSpPr>
          <p:nvPr>
            <p:ph idx="1"/>
          </p:nvPr>
        </p:nvSpPr>
        <p:spPr>
          <a:xfrm>
            <a:off x="664232" y="2433559"/>
            <a:ext cx="9609825" cy="3738598"/>
          </a:xfrm>
        </p:spPr>
        <p:txBody>
          <a:bodyPr/>
          <a:lstStyle/>
          <a:p>
            <a:r>
              <a:rPr lang="sv-SE" dirty="0">
                <a:effectLst/>
                <a:ea typeface="Times New Roman" panose="02020603050405020304" pitchFamily="18" charset="0"/>
                <a:cs typeface="Times New Roman" panose="02020603050405020304" pitchFamily="18" charset="0"/>
              </a:rPr>
              <a:t>Parterna ska vara överens</a:t>
            </a:r>
          </a:p>
          <a:p>
            <a:r>
              <a:rPr lang="sv-SE" dirty="0">
                <a:effectLst/>
                <a:ea typeface="Times New Roman" panose="02020603050405020304" pitchFamily="18" charset="0"/>
              </a:rPr>
              <a:t>Kommunalt anställd hälso- och sjukvårdspersonal utför då insatser som regionen fortfarande är huvudman för </a:t>
            </a:r>
            <a:endParaRPr lang="sv-SE" dirty="0">
              <a:effectLst/>
              <a:ea typeface="Times New Roman" panose="02020603050405020304" pitchFamily="18" charset="0"/>
              <a:cs typeface="Times New Roman" panose="02020603050405020304" pitchFamily="18" charset="0"/>
            </a:endParaRPr>
          </a:p>
          <a:p>
            <a:r>
              <a:rPr lang="sv-SE" dirty="0">
                <a:effectLst/>
                <a:ea typeface="Times New Roman" panose="02020603050405020304" pitchFamily="18" charset="0"/>
                <a:cs typeface="Times New Roman" panose="02020603050405020304" pitchFamily="18" charset="0"/>
              </a:rPr>
              <a:t>Ingen särskild organisation eller särskilda resurser krävs och </a:t>
            </a:r>
            <a:r>
              <a:rPr lang="sv-SE" dirty="0">
                <a:ea typeface="Times New Roman" panose="02020603050405020304" pitchFamily="18" charset="0"/>
                <a:cs typeface="Times New Roman" panose="02020603050405020304" pitchFamily="18" charset="0"/>
              </a:rPr>
              <a:t>det är av allmänt intresse </a:t>
            </a:r>
            <a:r>
              <a:rPr lang="sv-SE" dirty="0">
                <a:effectLst/>
                <a:ea typeface="Times New Roman" panose="02020603050405020304" pitchFamily="18" charset="0"/>
                <a:cs typeface="Times New Roman" panose="02020603050405020304" pitchFamily="18" charset="0"/>
              </a:rPr>
              <a:t>för medborgarna.</a:t>
            </a:r>
          </a:p>
          <a:p>
            <a:pPr marL="30163" indent="0">
              <a:buNone/>
            </a:pPr>
            <a:endParaRPr lang="sv-SE" dirty="0"/>
          </a:p>
        </p:txBody>
      </p:sp>
      <p:sp>
        <p:nvSpPr>
          <p:cNvPr id="3" name="Rubrik 2">
            <a:extLst>
              <a:ext uri="{FF2B5EF4-FFF2-40B4-BE49-F238E27FC236}">
                <a16:creationId xmlns:a16="http://schemas.microsoft.com/office/drawing/2014/main" id="{1D3A4BA2-5DFA-46AA-A132-14CD08F95909}"/>
              </a:ext>
            </a:extLst>
          </p:cNvPr>
          <p:cNvSpPr>
            <a:spLocks noGrp="1"/>
          </p:cNvSpPr>
          <p:nvPr>
            <p:ph type="title"/>
          </p:nvPr>
        </p:nvSpPr>
        <p:spPr>
          <a:xfrm>
            <a:off x="760287" y="624199"/>
            <a:ext cx="11291299" cy="1481795"/>
          </a:xfrm>
        </p:spPr>
        <p:txBody>
          <a:bodyPr/>
          <a:lstStyle/>
          <a:p>
            <a:r>
              <a:rPr lang="sv-SE" dirty="0">
                <a:effectLst/>
                <a:ea typeface="Times New Roman" panose="02020603050405020304" pitchFamily="18" charset="0"/>
                <a:cs typeface="Times New Roman" panose="02020603050405020304" pitchFamily="18" charset="0"/>
              </a:rPr>
              <a:t>Kommunen kan vara vårdgivare för uppgifter där regionen är huvudman</a:t>
            </a:r>
          </a:p>
        </p:txBody>
      </p:sp>
    </p:spTree>
    <p:extLst>
      <p:ext uri="{BB962C8B-B14F-4D97-AF65-F5344CB8AC3E}">
        <p14:creationId xmlns:p14="http://schemas.microsoft.com/office/powerpoint/2010/main" val="365570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F16B5-E963-489A-A612-2C892F957272}"/>
              </a:ext>
            </a:extLst>
          </p:cNvPr>
          <p:cNvSpPr>
            <a:spLocks noGrp="1"/>
          </p:cNvSpPr>
          <p:nvPr>
            <p:ph type="title"/>
          </p:nvPr>
        </p:nvSpPr>
        <p:spPr>
          <a:xfrm>
            <a:off x="821933" y="874602"/>
            <a:ext cx="9739901" cy="1231392"/>
          </a:xfrm>
        </p:spPr>
        <p:txBody>
          <a:bodyPr/>
          <a:lstStyle/>
          <a:p>
            <a:r>
              <a:rPr lang="sv-SE" b="1" dirty="0">
                <a:effectLst/>
                <a:latin typeface="+mn-lt"/>
                <a:ea typeface="Times New Roman" panose="02020603050405020304" pitchFamily="18" charset="0"/>
                <a:cs typeface="Times New Roman" panose="02020603050405020304" pitchFamily="18" charset="0"/>
              </a:rPr>
              <a:t>Flera vårdgivare kan utföra uppgifter samtidigt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4F315D7A-B520-4160-BB93-0B3B6A78FBCA}"/>
              </a:ext>
            </a:extLst>
          </p:cNvPr>
          <p:cNvSpPr>
            <a:spLocks noGrp="1"/>
          </p:cNvSpPr>
          <p:nvPr>
            <p:ph idx="1"/>
          </p:nvPr>
        </p:nvSpPr>
        <p:spPr/>
        <p:txBody>
          <a:bodyPr/>
          <a:lstStyle/>
          <a:p>
            <a:r>
              <a:rPr lang="sv-SE" dirty="0">
                <a:effectLst/>
                <a:ea typeface="Times New Roman" panose="02020603050405020304" pitchFamily="18" charset="0"/>
              </a:rPr>
              <a:t>Ansvar behöver tydliggöras och avtalas </a:t>
            </a:r>
          </a:p>
          <a:p>
            <a:r>
              <a:rPr lang="sv-SE" dirty="0">
                <a:effectLst/>
                <a:ea typeface="Times New Roman" panose="02020603050405020304" pitchFamily="18" charset="0"/>
              </a:rPr>
              <a:t>En vårdgivare har alltid ett arbetsmiljö- och arbetsgivaransvar för sin personal</a:t>
            </a:r>
          </a:p>
          <a:p>
            <a:r>
              <a:rPr lang="sv-SE" dirty="0">
                <a:effectLst/>
                <a:ea typeface="Times New Roman" panose="02020603050405020304" pitchFamily="18" charset="0"/>
              </a:rPr>
              <a:t>Hälso- och sjukvårdpersonal har ett yrkesansvar</a:t>
            </a:r>
            <a:endParaRPr lang="sv-SE" dirty="0">
              <a:solidFill>
                <a:srgbClr val="FF0000"/>
              </a:solidFill>
            </a:endParaRPr>
          </a:p>
        </p:txBody>
      </p:sp>
      <p:sp>
        <p:nvSpPr>
          <p:cNvPr id="4" name="Platshållare för sidfot 3">
            <a:extLst>
              <a:ext uri="{FF2B5EF4-FFF2-40B4-BE49-F238E27FC236}">
                <a16:creationId xmlns:a16="http://schemas.microsoft.com/office/drawing/2014/main" id="{2DFEA6ED-1717-42EC-8BF1-46B44FCBE1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5205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5054E-F2EC-44E8-95D6-1AC3CC00132A}"/>
              </a:ext>
            </a:extLst>
          </p:cNvPr>
          <p:cNvSpPr>
            <a:spLocks noGrp="1"/>
          </p:cNvSpPr>
          <p:nvPr>
            <p:ph type="title"/>
          </p:nvPr>
        </p:nvSpPr>
        <p:spPr>
          <a:xfrm>
            <a:off x="664233" y="874602"/>
            <a:ext cx="10606518" cy="1231392"/>
          </a:xfrm>
        </p:spPr>
        <p:txBody>
          <a:bodyPr/>
          <a:lstStyle/>
          <a:p>
            <a:r>
              <a:rPr lang="sv-SE" b="1" dirty="0">
                <a:effectLst/>
                <a:latin typeface="+mn-lt"/>
                <a:ea typeface="Times New Roman" panose="02020603050405020304" pitchFamily="18" charset="0"/>
                <a:cs typeface="Times New Roman" panose="02020603050405020304" pitchFamily="18" charset="0"/>
              </a:rPr>
              <a:t>Regionen har alltid ett övergripande ansvar för specialiserad vård</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731C1CB3-3709-47A0-B61A-238E65A4CA2F}"/>
              </a:ext>
            </a:extLst>
          </p:cNvPr>
          <p:cNvSpPr>
            <a:spLocks noGrp="1"/>
          </p:cNvSpPr>
          <p:nvPr>
            <p:ph idx="1"/>
          </p:nvPr>
        </p:nvSpPr>
        <p:spPr/>
        <p:txBody>
          <a:bodyPr/>
          <a:lstStyle/>
          <a:p>
            <a:r>
              <a:rPr lang="sv-SE" dirty="0">
                <a:ea typeface="Times New Roman" panose="02020603050405020304" pitchFamily="18" charset="0"/>
              </a:rPr>
              <a:t> A</a:t>
            </a:r>
            <a:r>
              <a:rPr lang="sv-SE" dirty="0">
                <a:effectLst/>
                <a:ea typeface="Times New Roman" panose="02020603050405020304" pitchFamily="18" charset="0"/>
              </a:rPr>
              <a:t>nsvar för att hela vårdkedjan fungerar</a:t>
            </a:r>
          </a:p>
          <a:p>
            <a:r>
              <a:rPr lang="sv-SE" dirty="0">
                <a:ea typeface="Times New Roman" panose="02020603050405020304" pitchFamily="18" charset="0"/>
              </a:rPr>
              <a:t> U</a:t>
            </a:r>
            <a:r>
              <a:rPr lang="sv-SE" dirty="0">
                <a:effectLst/>
                <a:ea typeface="Times New Roman" panose="02020603050405020304" pitchFamily="18" charset="0"/>
              </a:rPr>
              <a:t>tbildning och handledning till medverkande personal</a:t>
            </a:r>
            <a:endParaRPr lang="sv-SE" dirty="0">
              <a:ea typeface="Times New Roman" panose="02020603050405020304" pitchFamily="18" charset="0"/>
            </a:endParaRPr>
          </a:p>
          <a:p>
            <a:r>
              <a:rPr lang="sv-SE" dirty="0">
                <a:effectLst/>
                <a:ea typeface="Times New Roman" panose="02020603050405020304" pitchFamily="18" charset="0"/>
              </a:rPr>
              <a:t> Bedömningar</a:t>
            </a:r>
            <a:r>
              <a:rPr lang="sv-SE" dirty="0">
                <a:ea typeface="Times New Roman" panose="02020603050405020304" pitchFamily="18" charset="0"/>
              </a:rPr>
              <a:t> och</a:t>
            </a:r>
            <a:r>
              <a:rPr lang="sv-SE" dirty="0">
                <a:effectLst/>
                <a:ea typeface="Times New Roman" panose="02020603050405020304" pitchFamily="18" charset="0"/>
              </a:rPr>
              <a:t> planering </a:t>
            </a:r>
          </a:p>
          <a:p>
            <a:r>
              <a:rPr lang="sv-SE" dirty="0">
                <a:ea typeface="Times New Roman" panose="02020603050405020304" pitchFamily="18" charset="0"/>
              </a:rPr>
              <a:t> I</a:t>
            </a:r>
            <a:r>
              <a:rPr lang="sv-SE" dirty="0">
                <a:effectLst/>
                <a:ea typeface="Times New Roman" panose="02020603050405020304" pitchFamily="18" charset="0"/>
              </a:rPr>
              <a:t>nformation till patient och närstående </a:t>
            </a:r>
          </a:p>
          <a:p>
            <a:r>
              <a:rPr lang="sv-SE" dirty="0">
                <a:ea typeface="Times New Roman" panose="02020603050405020304" pitchFamily="18" charset="0"/>
              </a:rPr>
              <a:t> U</a:t>
            </a:r>
            <a:r>
              <a:rPr lang="sv-SE" dirty="0">
                <a:effectLst/>
                <a:ea typeface="Times New Roman" panose="02020603050405020304" pitchFamily="18" charset="0"/>
              </a:rPr>
              <a:t>ppföljning att vården är god och säker</a:t>
            </a:r>
            <a:endParaRPr lang="sv-SE" dirty="0"/>
          </a:p>
        </p:txBody>
      </p:sp>
      <p:sp>
        <p:nvSpPr>
          <p:cNvPr id="4" name="Platshållare för sidfot 3">
            <a:extLst>
              <a:ext uri="{FF2B5EF4-FFF2-40B4-BE49-F238E27FC236}">
                <a16:creationId xmlns:a16="http://schemas.microsoft.com/office/drawing/2014/main" id="{EF4B7A4C-FBB2-493B-B814-B4C911BCDC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764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68E19D-C4FF-4CED-80C6-397A32877122}"/>
              </a:ext>
            </a:extLst>
          </p:cNvPr>
          <p:cNvSpPr>
            <a:spLocks noGrp="1"/>
          </p:cNvSpPr>
          <p:nvPr>
            <p:ph type="title"/>
          </p:nvPr>
        </p:nvSpPr>
        <p:spPr/>
        <p:txBody>
          <a:bodyPr/>
          <a:lstStyle/>
          <a:p>
            <a:r>
              <a:rPr lang="sv-SE" dirty="0">
                <a:effectLst/>
                <a:latin typeface="+mn-lt"/>
                <a:ea typeface="Times New Roman" panose="02020603050405020304" pitchFamily="18" charset="0"/>
              </a:rPr>
              <a:t>Struktur för systemledning </a:t>
            </a:r>
            <a:r>
              <a:rPr lang="sv-SE" dirty="0">
                <a:effectLst/>
                <a:latin typeface="Times New Roman" panose="02020603050405020304" pitchFamily="18" charset="0"/>
                <a:ea typeface="Times New Roman" panose="02020603050405020304" pitchFamily="18" charset="0"/>
              </a:rPr>
              <a:t/>
            </a:r>
            <a:br>
              <a:rPr lang="sv-SE" dirty="0">
                <a:effectLst/>
                <a:latin typeface="Times New Roman" panose="02020603050405020304" pitchFamily="18"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E43E11A9-C4C7-43C8-BF36-2CDC785B48FA}"/>
              </a:ext>
            </a:extLst>
          </p:cNvPr>
          <p:cNvSpPr>
            <a:spLocks noGrp="1"/>
          </p:cNvSpPr>
          <p:nvPr>
            <p:ph idx="1"/>
          </p:nvPr>
        </p:nvSpPr>
        <p:spPr>
          <a:xfrm>
            <a:off x="664232" y="2125335"/>
            <a:ext cx="9609825" cy="3738598"/>
          </a:xfrm>
        </p:spPr>
        <p:txBody>
          <a:bodyPr/>
          <a:lstStyle/>
          <a:p>
            <a:r>
              <a:rPr lang="sv-SE" dirty="0">
                <a:effectLst/>
                <a:ea typeface="Times New Roman" panose="02020603050405020304" pitchFamily="18" charset="0"/>
              </a:rPr>
              <a:t>Flytta fokus från beställning till uppföljning</a:t>
            </a:r>
          </a:p>
          <a:p>
            <a:r>
              <a:rPr lang="sv-SE" dirty="0">
                <a:ea typeface="Times New Roman" panose="02020603050405020304" pitchFamily="18" charset="0"/>
                <a:cs typeface="Times New Roman" panose="02020603050405020304" pitchFamily="18" charset="0"/>
              </a:rPr>
              <a:t>G</a:t>
            </a:r>
            <a:r>
              <a:rPr lang="sv-SE" dirty="0">
                <a:effectLst/>
                <a:ea typeface="Times New Roman" panose="02020603050405020304" pitchFamily="18" charset="0"/>
                <a:cs typeface="Times New Roman" panose="02020603050405020304" pitchFamily="18" charset="0"/>
              </a:rPr>
              <a:t>emensam uppföljning och analys </a:t>
            </a:r>
          </a:p>
          <a:p>
            <a:r>
              <a:rPr lang="sv-SE" dirty="0">
                <a:effectLst/>
                <a:ea typeface="Times New Roman" panose="02020603050405020304" pitchFamily="18" charset="0"/>
                <a:cs typeface="Times New Roman" panose="02020603050405020304" pitchFamily="18" charset="0"/>
              </a:rPr>
              <a:t>Tät dialog</a:t>
            </a:r>
            <a:endParaRPr lang="sv-SE" dirty="0"/>
          </a:p>
        </p:txBody>
      </p:sp>
      <p:sp>
        <p:nvSpPr>
          <p:cNvPr id="4" name="Platshållare för sidfot 3">
            <a:extLst>
              <a:ext uri="{FF2B5EF4-FFF2-40B4-BE49-F238E27FC236}">
                <a16:creationId xmlns:a16="http://schemas.microsoft.com/office/drawing/2014/main" id="{42CB3FF2-1BA0-4A4E-9911-C9C4968EDB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7997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ABF69E5-2967-4E30-A257-DD8402D3C9E1}"/>
              </a:ext>
            </a:extLst>
          </p:cNvPr>
          <p:cNvSpPr>
            <a:spLocks noGrp="1"/>
          </p:cNvSpPr>
          <p:nvPr>
            <p:ph idx="1"/>
          </p:nvPr>
        </p:nvSpPr>
        <p:spPr>
          <a:xfrm>
            <a:off x="664232" y="1303411"/>
            <a:ext cx="10216101" cy="3738598"/>
          </a:xfrm>
        </p:spPr>
        <p:txBody>
          <a:bodyPr/>
          <a:lstStyle/>
          <a:p>
            <a:r>
              <a:rPr lang="sv-SE" dirty="0"/>
              <a:t>Överlåtelse av ansvar kan ske på primärvårdsnivå för vård i hemmet. Kommunen blir huvudman och vårdgivare.</a:t>
            </a:r>
            <a:r>
              <a:rPr lang="sv-SE" sz="2400" dirty="0"/>
              <a:t> </a:t>
            </a:r>
          </a:p>
          <a:p>
            <a:r>
              <a:rPr lang="sv-SE" dirty="0"/>
              <a:t>Uppgiften utgör normal samverkan och båda parter utför uppgifter som ingår i det egna uppdraget. </a:t>
            </a:r>
          </a:p>
          <a:p>
            <a:r>
              <a:rPr lang="sv-SE" dirty="0"/>
              <a:t>Avtal kan tecknas kring uppgifter som bedöms ligga på primärvårdsnivå. Kommunen blir vårdgivare.</a:t>
            </a:r>
          </a:p>
          <a:p>
            <a:r>
              <a:rPr lang="sv-SE" dirty="0"/>
              <a:t>Avtal kan i vissa fall tecknas kring uppgifter på specialiserad nivå där huvudmannaskapet ligger kvar hos regionen och kommunen är vårdgivare</a:t>
            </a:r>
          </a:p>
          <a:p>
            <a:pPr marL="30163" indent="0">
              <a:buNone/>
            </a:pPr>
            <a:r>
              <a:rPr lang="sv-SE" sz="2400" b="1" dirty="0"/>
              <a:t>Kommuner och regioner äger själva frågan att tillsammans avgöra gränsen mellan vårdnivåerna.</a:t>
            </a:r>
          </a:p>
          <a:p>
            <a:endParaRPr lang="sv-SE" dirty="0"/>
          </a:p>
        </p:txBody>
      </p:sp>
      <p:sp>
        <p:nvSpPr>
          <p:cNvPr id="3" name="Rubrik 2">
            <a:extLst>
              <a:ext uri="{FF2B5EF4-FFF2-40B4-BE49-F238E27FC236}">
                <a16:creationId xmlns:a16="http://schemas.microsoft.com/office/drawing/2014/main" id="{5F6EC4F7-C0E3-4917-BE4F-93C84F9E1CC6}"/>
              </a:ext>
            </a:extLst>
          </p:cNvPr>
          <p:cNvSpPr>
            <a:spLocks noGrp="1"/>
          </p:cNvSpPr>
          <p:nvPr>
            <p:ph type="title"/>
          </p:nvPr>
        </p:nvSpPr>
        <p:spPr>
          <a:xfrm>
            <a:off x="664232" y="638299"/>
            <a:ext cx="10976387" cy="1231392"/>
          </a:xfrm>
        </p:spPr>
        <p:txBody>
          <a:bodyPr/>
          <a:lstStyle/>
          <a:p>
            <a:r>
              <a:rPr lang="sv-SE" sz="3600" dirty="0"/>
              <a:t>Möjliga vägar att samarbeta</a:t>
            </a:r>
          </a:p>
        </p:txBody>
      </p:sp>
    </p:spTree>
    <p:extLst>
      <p:ext uri="{BB962C8B-B14F-4D97-AF65-F5344CB8AC3E}">
        <p14:creationId xmlns:p14="http://schemas.microsoft.com/office/powerpoint/2010/main" val="379694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F75091-718B-4347-AE8B-EF9CE85B4B0E}"/>
              </a:ext>
            </a:extLst>
          </p:cNvPr>
          <p:cNvSpPr>
            <a:spLocks noGrp="1"/>
          </p:cNvSpPr>
          <p:nvPr>
            <p:ph type="title"/>
          </p:nvPr>
        </p:nvSpPr>
        <p:spPr/>
        <p:txBody>
          <a:bodyPr/>
          <a:lstStyle/>
          <a:p>
            <a:r>
              <a:rPr lang="sv-SE" dirty="0"/>
              <a:t>Ekonomisk reglering</a:t>
            </a:r>
          </a:p>
        </p:txBody>
      </p:sp>
      <p:sp>
        <p:nvSpPr>
          <p:cNvPr id="3" name="Platshållare för innehåll 2">
            <a:extLst>
              <a:ext uri="{FF2B5EF4-FFF2-40B4-BE49-F238E27FC236}">
                <a16:creationId xmlns:a16="http://schemas.microsoft.com/office/drawing/2014/main" id="{701C1D0D-6993-4DD9-A783-44964A8DD216}"/>
              </a:ext>
            </a:extLst>
          </p:cNvPr>
          <p:cNvSpPr>
            <a:spLocks noGrp="1"/>
          </p:cNvSpPr>
          <p:nvPr>
            <p:ph idx="1"/>
          </p:nvPr>
        </p:nvSpPr>
        <p:spPr>
          <a:xfrm>
            <a:off x="664232" y="2012322"/>
            <a:ext cx="9609825" cy="3738598"/>
          </a:xfrm>
        </p:spPr>
        <p:txBody>
          <a:bodyPr/>
          <a:lstStyle/>
          <a:p>
            <a:r>
              <a:rPr lang="sv-SE" dirty="0">
                <a:ea typeface="Times New Roman" panose="02020603050405020304" pitchFamily="18" charset="0"/>
              </a:rPr>
              <a:t>I</a:t>
            </a:r>
            <a:r>
              <a:rPr lang="sv-SE" dirty="0">
                <a:effectLst/>
                <a:ea typeface="Times New Roman" panose="02020603050405020304" pitchFamily="18" charset="0"/>
              </a:rPr>
              <a:t>ngår i</a:t>
            </a:r>
            <a:r>
              <a:rPr lang="sv-SE" b="1" dirty="0">
                <a:effectLst/>
                <a:ea typeface="Times New Roman" panose="02020603050405020304" pitchFamily="18" charset="0"/>
              </a:rPr>
              <a:t> </a:t>
            </a:r>
            <a:r>
              <a:rPr lang="sv-SE" dirty="0">
                <a:effectLst/>
                <a:ea typeface="Times New Roman" panose="02020603050405020304" pitchFamily="18" charset="0"/>
              </a:rPr>
              <a:t>den skatteväxling som genomförts eller kompenseras genom samarbete där regionens specialiserade personal erbjuder kommunen något i utbyte</a:t>
            </a:r>
          </a:p>
          <a:p>
            <a:r>
              <a:rPr lang="sv-SE" dirty="0">
                <a:ea typeface="Times New Roman" panose="02020603050405020304" pitchFamily="18" charset="0"/>
              </a:rPr>
              <a:t>E</a:t>
            </a:r>
            <a:r>
              <a:rPr lang="sv-SE" dirty="0">
                <a:effectLst/>
                <a:ea typeface="Times New Roman" panose="02020603050405020304" pitchFamily="18" charset="0"/>
              </a:rPr>
              <a:t>konomisk schablon utifrån genomsnittlig omfattning av kommunens insatser</a:t>
            </a:r>
          </a:p>
          <a:p>
            <a:r>
              <a:rPr lang="sv-SE" dirty="0">
                <a:effectLst/>
                <a:ea typeface="Times New Roman" panose="02020603050405020304" pitchFamily="18" charset="0"/>
              </a:rPr>
              <a:t>Fakturering utifrån varje enskilt individärende</a:t>
            </a:r>
            <a:endParaRPr lang="sv-SE" dirty="0"/>
          </a:p>
        </p:txBody>
      </p:sp>
      <p:sp>
        <p:nvSpPr>
          <p:cNvPr id="4" name="Platshållare för sidfot 3">
            <a:extLst>
              <a:ext uri="{FF2B5EF4-FFF2-40B4-BE49-F238E27FC236}">
                <a16:creationId xmlns:a16="http://schemas.microsoft.com/office/drawing/2014/main" id="{12358961-649C-4ECB-AEE9-5AA6F9A5D8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268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4770B-68D1-477A-8C62-9FCB2C0F15EA}"/>
              </a:ext>
            </a:extLst>
          </p:cNvPr>
          <p:cNvSpPr>
            <a:spLocks noGrp="1"/>
          </p:cNvSpPr>
          <p:nvPr>
            <p:ph type="title"/>
          </p:nvPr>
        </p:nvSpPr>
        <p:spPr/>
        <p:txBody>
          <a:bodyPr/>
          <a:lstStyle/>
          <a:p>
            <a:r>
              <a:rPr lang="sv-SE" dirty="0">
                <a:solidFill>
                  <a:schemeClr val="tx1"/>
                </a:solidFill>
              </a:rPr>
              <a:t>Rapport från referensgrupp om överenskommelser</a:t>
            </a:r>
          </a:p>
        </p:txBody>
      </p:sp>
      <p:sp>
        <p:nvSpPr>
          <p:cNvPr id="3" name="Platshållare för text 2">
            <a:extLst>
              <a:ext uri="{FF2B5EF4-FFF2-40B4-BE49-F238E27FC236}">
                <a16:creationId xmlns:a16="http://schemas.microsoft.com/office/drawing/2014/main" id="{03507282-8459-4E39-BF0D-E17D9BE0882C}"/>
              </a:ext>
            </a:extLst>
          </p:cNvPr>
          <p:cNvSpPr>
            <a:spLocks noGrp="1"/>
          </p:cNvSpPr>
          <p:nvPr>
            <p:ph type="body" idx="1"/>
          </p:nvPr>
        </p:nvSpPr>
        <p:spPr/>
        <p:txBody>
          <a:bodyPr/>
          <a:lstStyle/>
          <a:p>
            <a:r>
              <a:rPr lang="sv-SE" dirty="0">
                <a:solidFill>
                  <a:schemeClr val="tx1"/>
                </a:solidFill>
              </a:rPr>
              <a:t>Lis Palm och Ingmar </a:t>
            </a:r>
            <a:r>
              <a:rPr lang="sv-SE" dirty="0" err="1">
                <a:solidFill>
                  <a:schemeClr val="tx1"/>
                </a:solidFill>
              </a:rPr>
              <a:t>Ångman</a:t>
            </a:r>
            <a:endParaRPr lang="sv-SE" dirty="0">
              <a:solidFill>
                <a:schemeClr val="tx1"/>
              </a:solidFill>
            </a:endParaRPr>
          </a:p>
        </p:txBody>
      </p:sp>
    </p:spTree>
    <p:extLst>
      <p:ext uri="{BB962C8B-B14F-4D97-AF65-F5344CB8AC3E}">
        <p14:creationId xmlns:p14="http://schemas.microsoft.com/office/powerpoint/2010/main" val="296897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F99FFE-FAA5-41EF-A80C-95BC4A45BA08}"/>
              </a:ext>
            </a:extLst>
          </p:cNvPr>
          <p:cNvSpPr>
            <a:spLocks noGrp="1"/>
          </p:cNvSpPr>
          <p:nvPr>
            <p:ph type="ctrTitle"/>
          </p:nvPr>
        </p:nvSpPr>
        <p:spPr/>
        <p:txBody>
          <a:bodyPr/>
          <a:lstStyle/>
          <a:p>
            <a:r>
              <a:rPr lang="sv-SE" dirty="0"/>
              <a:t>Nära vård</a:t>
            </a:r>
          </a:p>
        </p:txBody>
      </p:sp>
      <p:sp>
        <p:nvSpPr>
          <p:cNvPr id="5" name="Underrubrik 4">
            <a:extLst>
              <a:ext uri="{FF2B5EF4-FFF2-40B4-BE49-F238E27FC236}">
                <a16:creationId xmlns:a16="http://schemas.microsoft.com/office/drawing/2014/main" id="{1FDAD9D8-4F2A-4D1A-8B0C-D8CC7071AB88}"/>
              </a:ext>
            </a:extLst>
          </p:cNvPr>
          <p:cNvSpPr>
            <a:spLocks noGrp="1"/>
          </p:cNvSpPr>
          <p:nvPr>
            <p:ph type="subTitle" idx="1"/>
          </p:nvPr>
        </p:nvSpPr>
        <p:spPr/>
        <p:txBody>
          <a:bodyPr/>
          <a:lstStyle/>
          <a:p>
            <a:r>
              <a:rPr lang="sv-SE" dirty="0"/>
              <a:t>Lisbeth Löpare Johansson</a:t>
            </a:r>
          </a:p>
        </p:txBody>
      </p:sp>
    </p:spTree>
    <p:extLst>
      <p:ext uri="{BB962C8B-B14F-4D97-AF65-F5344CB8AC3E}">
        <p14:creationId xmlns:p14="http://schemas.microsoft.com/office/powerpoint/2010/main" val="223307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37960" y="2841434"/>
            <a:ext cx="4233672" cy="2772981"/>
          </a:xfrm>
        </p:spPr>
        <p:txBody>
          <a:bodyPr>
            <a:normAutofit fontScale="90000"/>
          </a:bodyPr>
          <a:lstStyle/>
          <a:p>
            <a:pPr algn="l"/>
            <a:r>
              <a:rPr lang="sv-SE" sz="8900" dirty="0">
                <a:ln w="0">
                  <a:noFill/>
                </a:ln>
                <a:solidFill>
                  <a:schemeClr val="accent2">
                    <a:lumMod val="75000"/>
                  </a:schemeClr>
                </a:solidFill>
              </a:rPr>
              <a:t>Nära vård</a:t>
            </a:r>
            <a:r>
              <a:rPr lang="sv-SE" sz="8900" b="0" dirty="0">
                <a:ln w="0">
                  <a:noFill/>
                </a:ln>
                <a:solidFill>
                  <a:schemeClr val="accent2">
                    <a:lumMod val="75000"/>
                  </a:schemeClr>
                </a:solidFill>
              </a:rPr>
              <a:t/>
            </a:r>
            <a:br>
              <a:rPr lang="sv-SE" sz="8900" b="0" dirty="0">
                <a:ln w="0">
                  <a:noFill/>
                </a:ln>
                <a:solidFill>
                  <a:schemeClr val="accent2">
                    <a:lumMod val="75000"/>
                  </a:schemeClr>
                </a:solidFill>
              </a:rPr>
            </a:br>
            <a:r>
              <a:rPr lang="sv-SE" sz="8900" dirty="0"/>
              <a:t/>
            </a:r>
            <a:br>
              <a:rPr lang="sv-SE" sz="8900" dirty="0"/>
            </a:br>
            <a:endParaRPr lang="sv-SE" sz="8900" dirty="0"/>
          </a:p>
        </p:txBody>
      </p:sp>
      <p:sp>
        <p:nvSpPr>
          <p:cNvPr id="3" name="Underrubrik 2"/>
          <p:cNvSpPr>
            <a:spLocks noGrp="1"/>
          </p:cNvSpPr>
          <p:nvPr>
            <p:ph type="subTitle" idx="1"/>
          </p:nvPr>
        </p:nvSpPr>
        <p:spPr>
          <a:xfrm>
            <a:off x="6848856" y="3602038"/>
            <a:ext cx="4398264" cy="1655762"/>
          </a:xfrm>
        </p:spPr>
        <p:txBody>
          <a:bodyPr>
            <a:normAutofit/>
          </a:bodyPr>
          <a:lstStyle/>
          <a:p>
            <a:pPr algn="l"/>
            <a:r>
              <a:rPr lang="sv-SE" dirty="0">
                <a:ln w="0">
                  <a:noFill/>
                </a:ln>
                <a:solidFill>
                  <a:schemeClr val="accent2">
                    <a:lumMod val="75000"/>
                  </a:schemeClr>
                </a:solidFill>
              </a:rPr>
              <a:t>Tillsammans utvecklar </a:t>
            </a:r>
            <a:br>
              <a:rPr lang="sv-SE" dirty="0">
                <a:ln w="0">
                  <a:noFill/>
                </a:ln>
                <a:solidFill>
                  <a:schemeClr val="accent2">
                    <a:lumMod val="75000"/>
                  </a:schemeClr>
                </a:solidFill>
              </a:rPr>
            </a:br>
            <a:r>
              <a:rPr lang="sv-SE" dirty="0">
                <a:ln w="0">
                  <a:noFill/>
                </a:ln>
                <a:solidFill>
                  <a:schemeClr val="accent2">
                    <a:lumMod val="75000"/>
                  </a:schemeClr>
                </a:solidFill>
              </a:rPr>
              <a:t>vi hälsa, vård och omsorg</a:t>
            </a:r>
            <a:r>
              <a:rPr lang="sv-SE" sz="4400" dirty="0"/>
              <a:t/>
            </a:r>
            <a:br>
              <a:rPr lang="sv-SE" sz="4400" dirty="0"/>
            </a:br>
            <a:r>
              <a:rPr lang="sv-SE" sz="1100" dirty="0"/>
              <a:t/>
            </a:r>
            <a:br>
              <a:rPr lang="sv-SE" sz="1100" dirty="0"/>
            </a:br>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368" y="566928"/>
            <a:ext cx="5303520" cy="5649596"/>
          </a:xfrm>
          <a:prstGeom prst="rect">
            <a:avLst/>
          </a:prstGeom>
        </p:spPr>
      </p:pic>
      <p:sp>
        <p:nvSpPr>
          <p:cNvPr id="4" name="Rektangel 3"/>
          <p:cNvSpPr/>
          <p:nvPr/>
        </p:nvSpPr>
        <p:spPr>
          <a:xfrm>
            <a:off x="9227128" y="6119336"/>
            <a:ext cx="6096000" cy="7386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srgbClr val="ED7D31">
                    <a:lumMod val="75000"/>
                  </a:srgbClr>
                </a:solidFill>
                <a:effectLst/>
                <a:uLnTx/>
                <a:uFillTx/>
                <a:latin typeface="Arial"/>
                <a:ea typeface="+mn-ea"/>
                <a:cs typeface="+mn-cs"/>
              </a:rPr>
              <a:t>Lisbeth Löpare-Johansson</a:t>
            </a:r>
            <a:r>
              <a:rPr kumimoji="0" lang="sv-SE" sz="1400" b="0" i="0" u="none" strike="noStrike" kern="0" cap="none" spc="0" normalizeH="0" baseline="0" noProof="0" dirty="0">
                <a:ln>
                  <a:noFill/>
                </a:ln>
                <a:solidFill>
                  <a:srgbClr val="ED7D31">
                    <a:lumMod val="75000"/>
                  </a:srgbClr>
                </a:solidFill>
                <a:effectLst/>
                <a:uLnTx/>
                <a:uFillTx/>
                <a:latin typeface="Arial"/>
                <a:ea typeface="+mn-ea"/>
                <a:cs typeface="+mn-cs"/>
              </a:rPr>
              <a:t/>
            </a:r>
            <a:br>
              <a:rPr kumimoji="0" lang="sv-SE" sz="1400" b="0" i="0" u="none" strike="noStrike" kern="0" cap="none" spc="0" normalizeH="0" baseline="0" noProof="0" dirty="0">
                <a:ln>
                  <a:noFill/>
                </a:ln>
                <a:solidFill>
                  <a:srgbClr val="ED7D31">
                    <a:lumMod val="75000"/>
                  </a:srgbClr>
                </a:solidFill>
                <a:effectLst/>
                <a:uLnTx/>
                <a:uFillTx/>
                <a:latin typeface="Arial"/>
                <a:ea typeface="+mn-ea"/>
                <a:cs typeface="+mn-cs"/>
              </a:rPr>
            </a:br>
            <a:r>
              <a:rPr kumimoji="0" lang="sv-SE" sz="1400" b="0" i="1" u="none" strike="noStrike" kern="0" cap="none" spc="0" normalizeH="0" baseline="0" noProof="0" dirty="0">
                <a:ln>
                  <a:noFill/>
                </a:ln>
                <a:solidFill>
                  <a:srgbClr val="ED7D31">
                    <a:lumMod val="75000"/>
                  </a:srgbClr>
                </a:solidFill>
                <a:effectLst/>
                <a:uLnTx/>
                <a:uFillTx/>
                <a:latin typeface="Arial"/>
                <a:ea typeface="+mn-ea"/>
                <a:cs typeface="+mn-cs"/>
              </a:rPr>
              <a:t>Samordnare Nära vård</a:t>
            </a:r>
            <a:br>
              <a:rPr kumimoji="0" lang="sv-SE" sz="1400" b="0" i="1" u="none" strike="noStrike" kern="0" cap="none" spc="0" normalizeH="0" baseline="0" noProof="0" dirty="0">
                <a:ln>
                  <a:noFill/>
                </a:ln>
                <a:solidFill>
                  <a:srgbClr val="ED7D31">
                    <a:lumMod val="75000"/>
                  </a:srgbClr>
                </a:solidFill>
                <a:effectLst/>
                <a:uLnTx/>
                <a:uFillTx/>
                <a:latin typeface="Arial"/>
                <a:ea typeface="+mn-ea"/>
                <a:cs typeface="+mn-cs"/>
              </a:rPr>
            </a:br>
            <a:r>
              <a:rPr kumimoji="0" lang="sv-SE" sz="1400" b="0" i="1" u="none" strike="noStrike" kern="0" cap="none" spc="0" normalizeH="0" baseline="0" noProof="0" dirty="0">
                <a:ln>
                  <a:noFill/>
                </a:ln>
                <a:solidFill>
                  <a:srgbClr val="ED7D31">
                    <a:lumMod val="75000"/>
                  </a:srgbClr>
                </a:solidFill>
                <a:effectLst/>
                <a:uLnTx/>
                <a:uFillTx/>
                <a:latin typeface="Arial"/>
                <a:ea typeface="+mn-ea"/>
                <a:cs typeface="+mn-cs"/>
              </a:rPr>
              <a:t>Sveriges kommuner och regioner</a:t>
            </a:r>
            <a:endParaRPr kumimoji="0" lang="sv-SE" sz="1400" b="0" i="0" u="none" strike="noStrike" kern="0" cap="none" spc="0" normalizeH="0" baseline="0" noProof="0" dirty="0">
              <a:ln>
                <a:noFill/>
              </a:ln>
              <a:solidFill>
                <a:srgbClr val="ED7D31">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0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366" y="297874"/>
            <a:ext cx="10290901" cy="6262252"/>
          </a:xfrm>
          <a:prstGeom prst="rect">
            <a:avLst/>
          </a:prstGeom>
        </p:spPr>
      </p:pic>
    </p:spTree>
    <p:extLst>
      <p:ext uri="{BB962C8B-B14F-4D97-AF65-F5344CB8AC3E}">
        <p14:creationId xmlns:p14="http://schemas.microsoft.com/office/powerpoint/2010/main" val="280377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6733" y="975186"/>
            <a:ext cx="9609825" cy="1112405"/>
          </a:xfrm>
        </p:spPr>
        <p:txBody>
          <a:bodyPr/>
          <a:lstStyle/>
          <a:p>
            <a:r>
              <a:rPr lang="sv-SE" dirty="0"/>
              <a:t>Dagordning</a:t>
            </a:r>
          </a:p>
        </p:txBody>
      </p:sp>
      <p:sp>
        <p:nvSpPr>
          <p:cNvPr id="3" name="Platshållare för innehåll 2"/>
          <p:cNvSpPr>
            <a:spLocks noGrp="1"/>
          </p:cNvSpPr>
          <p:nvPr>
            <p:ph sz="half" idx="1"/>
          </p:nvPr>
        </p:nvSpPr>
        <p:spPr>
          <a:xfrm>
            <a:off x="664233" y="1913775"/>
            <a:ext cx="4716000" cy="3822996"/>
          </a:xfrm>
        </p:spPr>
        <p:txBody>
          <a:bodyPr/>
          <a:lstStyle/>
          <a:p>
            <a:pPr marL="30163" indent="0">
              <a:buNone/>
            </a:pPr>
            <a:r>
              <a:rPr lang="sv-SE" sz="2000" dirty="0"/>
              <a:t>13:00 Välkomna</a:t>
            </a:r>
          </a:p>
          <a:p>
            <a:pPr marL="30163" indent="0">
              <a:buNone/>
            </a:pPr>
            <a:r>
              <a:rPr lang="sv-SE" sz="2000" dirty="0"/>
              <a:t>13:10 Cirkulär om specialisering hemsjukvården</a:t>
            </a:r>
          </a:p>
          <a:p>
            <a:pPr marL="30163" indent="0">
              <a:buNone/>
            </a:pPr>
            <a:r>
              <a:rPr lang="sv-SE" sz="2000" dirty="0"/>
              <a:t>13:40 Rapport från referensgrupp om överenskommelser</a:t>
            </a:r>
          </a:p>
          <a:p>
            <a:pPr marL="30163" indent="0">
              <a:buNone/>
            </a:pPr>
            <a:r>
              <a:rPr lang="sv-SE" sz="2000" dirty="0"/>
              <a:t>14.00 Uppföljning Nära vård</a:t>
            </a:r>
          </a:p>
          <a:p>
            <a:pPr marL="30163" indent="0">
              <a:buNone/>
            </a:pPr>
            <a:r>
              <a:rPr lang="sv-SE" sz="2000" dirty="0"/>
              <a:t>14.20 Paus</a:t>
            </a:r>
          </a:p>
          <a:p>
            <a:pPr marL="30163" indent="0">
              <a:buNone/>
            </a:pPr>
            <a:r>
              <a:rPr lang="sv-SE" sz="2000" dirty="0"/>
              <a:t>14.35 Rapport från huvudmannagruppens möte med Rådet för styrning med kunskap</a:t>
            </a:r>
          </a:p>
          <a:p>
            <a:pPr marL="30163" indent="0">
              <a:buNone/>
            </a:pPr>
            <a:endParaRPr lang="sv-SE" dirty="0"/>
          </a:p>
        </p:txBody>
      </p:sp>
      <p:sp>
        <p:nvSpPr>
          <p:cNvPr id="5" name="Platshållare för innehåll 4">
            <a:extLst>
              <a:ext uri="{FF2B5EF4-FFF2-40B4-BE49-F238E27FC236}">
                <a16:creationId xmlns:a16="http://schemas.microsoft.com/office/drawing/2014/main" id="{15F0EBB3-1FD6-4584-98DB-3D6668208185}"/>
              </a:ext>
            </a:extLst>
          </p:cNvPr>
          <p:cNvSpPr>
            <a:spLocks noGrp="1"/>
          </p:cNvSpPr>
          <p:nvPr>
            <p:ph sz="half" idx="2"/>
          </p:nvPr>
        </p:nvSpPr>
        <p:spPr>
          <a:xfrm>
            <a:off x="5550558" y="1913775"/>
            <a:ext cx="4716000" cy="3740400"/>
          </a:xfrm>
        </p:spPr>
        <p:txBody>
          <a:bodyPr/>
          <a:lstStyle/>
          <a:p>
            <a:pPr marL="30163" indent="0">
              <a:buNone/>
            </a:pPr>
            <a:r>
              <a:rPr lang="sv-SE" sz="2000" dirty="0"/>
              <a:t>14.50 Lägesrapport </a:t>
            </a:r>
            <a:r>
              <a:rPr lang="sv-SE" sz="2000" dirty="0" err="1"/>
              <a:t>SoL</a:t>
            </a:r>
            <a:endParaRPr lang="sv-SE" sz="2000" dirty="0"/>
          </a:p>
          <a:p>
            <a:pPr marL="30163" indent="0">
              <a:buNone/>
            </a:pPr>
            <a:r>
              <a:rPr lang="sv-SE" sz="2000" dirty="0"/>
              <a:t>15.05 Uppdragsbeskrivning</a:t>
            </a:r>
          </a:p>
          <a:p>
            <a:pPr marL="30163" indent="0">
              <a:buNone/>
            </a:pPr>
            <a:r>
              <a:rPr lang="sv-SE" sz="2000" dirty="0"/>
              <a:t>15.25 Sammanfattning och avslut </a:t>
            </a:r>
          </a:p>
        </p:txBody>
      </p:sp>
    </p:spTree>
    <p:extLst>
      <p:ext uri="{BB962C8B-B14F-4D97-AF65-F5344CB8AC3E}">
        <p14:creationId xmlns:p14="http://schemas.microsoft.com/office/powerpoint/2010/main" val="345537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Uppföljning av omställningen till en mer nära vård 2020 – utvecklingen i regioner och kommuner</a:t>
            </a:r>
          </a:p>
        </p:txBody>
      </p:sp>
      <p:sp>
        <p:nvSpPr>
          <p:cNvPr id="8" name="Underrubrik 7"/>
          <p:cNvSpPr>
            <a:spLocks noGrp="1"/>
          </p:cNvSpPr>
          <p:nvPr>
            <p:ph type="subTitle" idx="1"/>
          </p:nvPr>
        </p:nvSpPr>
        <p:spPr>
          <a:xfrm>
            <a:off x="1068917" y="3694046"/>
            <a:ext cx="7811357" cy="1583680"/>
          </a:xfrm>
        </p:spPr>
        <p:txBody>
          <a:bodyPr>
            <a:normAutofit/>
          </a:bodyPr>
          <a:lstStyle/>
          <a:p>
            <a:endParaRPr lang="sv-SE" dirty="0"/>
          </a:p>
          <a:p>
            <a:endParaRPr lang="sv-SE" dirty="0"/>
          </a:p>
          <a:p>
            <a:endParaRPr lang="sv-SE" dirty="0"/>
          </a:p>
          <a:p>
            <a:endParaRPr lang="sv-SE" dirty="0"/>
          </a:p>
          <a:p>
            <a:endParaRPr lang="sv-SE" dirty="0"/>
          </a:p>
          <a:p>
            <a:r>
              <a:rPr lang="sv-SE" dirty="0"/>
              <a:t>Avdelningen för analys</a:t>
            </a:r>
          </a:p>
        </p:txBody>
      </p:sp>
      <p:sp>
        <p:nvSpPr>
          <p:cNvPr id="28" name="Platshållare för text 27"/>
          <p:cNvSpPr>
            <a:spLocks noGrp="1"/>
          </p:cNvSpPr>
          <p:nvPr>
            <p:ph type="body" sz="quarter" idx="14"/>
          </p:nvPr>
        </p:nvSpPr>
        <p:spPr/>
        <p:txBody>
          <a:bodyPr/>
          <a:lstStyle/>
          <a:p>
            <a:r>
              <a:rPr lang="sv-SE" dirty="0"/>
              <a:t>Anna Dahlin</a:t>
            </a:r>
            <a:endParaRPr lang="sv-SE" b="0" dirty="0">
              <a:latin typeface="Arial" panose="020B0604020202020204" pitchFamily="34" charset="0"/>
              <a:cs typeface="Arial" panose="020B0604020202020204" pitchFamily="34" charset="0"/>
            </a:endParaRPr>
          </a:p>
        </p:txBody>
      </p:sp>
      <p:sp>
        <p:nvSpPr>
          <p:cNvPr id="3" name="Platshållare för bild 2"/>
          <p:cNvSpPr>
            <a:spLocks noGrp="1"/>
          </p:cNvSpPr>
          <p:nvPr>
            <p:ph type="pic" sz="quarter" idx="13"/>
          </p:nvPr>
        </p:nvSpPr>
        <p:spPr/>
      </p:sp>
    </p:spTree>
    <p:extLst>
      <p:ext uri="{BB962C8B-B14F-4D97-AF65-F5344CB8AC3E}">
        <p14:creationId xmlns:p14="http://schemas.microsoft.com/office/powerpoint/2010/main" val="347620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Vissa delar har försvårats under pandemin</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innehåll 3"/>
          <p:cNvSpPr>
            <a:spLocks noGrp="1"/>
          </p:cNvSpPr>
          <p:nvPr>
            <p:ph sz="quarter" idx="13"/>
          </p:nvPr>
        </p:nvSpPr>
        <p:spPr>
          <a:xfrm>
            <a:off x="1071792" y="1470621"/>
            <a:ext cx="9279467" cy="3708400"/>
          </a:xfrm>
        </p:spPr>
        <p:txBody>
          <a:bodyPr/>
          <a:lstStyle/>
          <a:p>
            <a:pPr marL="342900" indent="-342900">
              <a:buFont typeface="Arial" panose="020B0604020202020204" pitchFamily="34" charset="0"/>
              <a:buChar char="•"/>
            </a:pPr>
            <a:r>
              <a:rPr lang="sv-SE" sz="2000" dirty="0"/>
              <a:t>Rekrytering vissa yrkesgrupper t.ex. sjuksköterskor, allmänläkare och biomedicinska analytiker, samt att det är svårare att rekrytera personal till glesbygd.</a:t>
            </a:r>
          </a:p>
          <a:p>
            <a:pPr marL="342900" indent="-342900">
              <a:buFont typeface="Arial" panose="020B0604020202020204" pitchFamily="34" charset="0"/>
              <a:buChar char="•"/>
            </a:pPr>
            <a:r>
              <a:rPr lang="sv-SE" sz="2000" dirty="0"/>
              <a:t>Mycket ansträngd arbetssituation, med förhöjd beredskap, uppskjutna semestrar och en ökad sjukfrånvaro.</a:t>
            </a:r>
          </a:p>
          <a:p>
            <a:pPr marL="342900" indent="-342900">
              <a:buFont typeface="Arial" panose="020B0604020202020204" pitchFamily="34" charset="0"/>
              <a:buChar char="•"/>
            </a:pPr>
            <a:r>
              <a:rPr lang="sv-SE" sz="2000" dirty="0"/>
              <a:t>Personal har behövt flyttas mellan verksamheter.</a:t>
            </a:r>
          </a:p>
          <a:p>
            <a:pPr marL="342900" indent="-342900">
              <a:buFont typeface="Arial" panose="020B0604020202020204" pitchFamily="34" charset="0"/>
              <a:buChar char="•"/>
            </a:pPr>
            <a:r>
              <a:rPr lang="sv-SE" sz="2000" dirty="0"/>
              <a:t>Regioner och kommuner beskriver att vissa utvecklingsarbeten i riktning mot en mer nära vård har behövt ställas in eller skjutas fram.</a:t>
            </a:r>
          </a:p>
          <a:p>
            <a:endParaRPr lang="sv-SE" dirty="0"/>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1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45092" y="486311"/>
            <a:ext cx="9268800" cy="1296144"/>
          </a:xfrm>
        </p:spPr>
        <p:txBody>
          <a:bodyPr/>
          <a:lstStyle/>
          <a:p>
            <a:r>
              <a:rPr lang="sv-SE" dirty="0"/>
              <a:t>På andra områden har utvecklingen gått framåt</a:t>
            </a:r>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graphicFrame>
        <p:nvGraphicFramePr>
          <p:cNvPr id="6" name="Diagram 5"/>
          <p:cNvGraphicFramePr/>
          <p:nvPr/>
        </p:nvGraphicFramePr>
        <p:xfrm>
          <a:off x="2167907" y="1350043"/>
          <a:ext cx="6571641" cy="3206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69233302-3DE9-4634-A466-DB3F6095BF67}"/>
              </a:ext>
            </a:extLst>
          </p:cNvPr>
          <p:cNvSpPr txBox="1"/>
          <p:nvPr/>
        </p:nvSpPr>
        <p:spPr>
          <a:xfrm>
            <a:off x="1219200" y="4829175"/>
            <a:ext cx="5452134" cy="969496"/>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mn-cs"/>
              </a:rPr>
              <a:t>Målbilder och samverkan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mn-cs"/>
              </a:rPr>
              <a:t>Digitala möten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mn-cs"/>
              </a:rPr>
              <a:t>Förebyggande och hälsofrämjande arbetssätt</a:t>
            </a:r>
          </a:p>
        </p:txBody>
      </p:sp>
    </p:spTree>
    <p:extLst>
      <p:ext uri="{BB962C8B-B14F-4D97-AF65-F5344CB8AC3E}">
        <p14:creationId xmlns:p14="http://schemas.microsoft.com/office/powerpoint/2010/main" val="235460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5" name="think-cell Slide" r:id="rId5" imgW="344" imgH="344" progId="TCLayout.ActiveDocument.1">
                  <p:embed/>
                </p:oleObj>
              </mc:Choice>
              <mc:Fallback>
                <p:oleObj name="think-cell Slide" r:id="rId5" imgW="344" imgH="344"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ctrTitle"/>
          </p:nvPr>
        </p:nvSpPr>
        <p:spPr/>
        <p:txBody>
          <a:bodyPr vert="horz"/>
          <a:lstStyle/>
          <a:p>
            <a:r>
              <a:rPr lang="sv-SE" dirty="0"/>
              <a:t>Nära vård i sikte?</a:t>
            </a:r>
          </a:p>
        </p:txBody>
      </p:sp>
      <p:sp>
        <p:nvSpPr>
          <p:cNvPr id="3" name="Underrubrik 2"/>
          <p:cNvSpPr>
            <a:spLocks noGrp="1"/>
          </p:cNvSpPr>
          <p:nvPr>
            <p:ph type="subTitle" idx="1"/>
          </p:nvPr>
        </p:nvSpPr>
        <p:spPr/>
        <p:txBody>
          <a:bodyPr/>
          <a:lstStyle/>
          <a:p>
            <a:r>
              <a:rPr lang="sv-SE" dirty="0"/>
              <a:t>Utvärdering av omställningen till en god och nära vård: delrapport </a:t>
            </a:r>
          </a:p>
        </p:txBody>
      </p:sp>
      <p:sp>
        <p:nvSpPr>
          <p:cNvPr id="7" name="Platshållare för text 6"/>
          <p:cNvSpPr>
            <a:spLocks noGrp="1"/>
          </p:cNvSpPr>
          <p:nvPr>
            <p:ph type="body" sz="quarter" idx="12"/>
          </p:nvPr>
        </p:nvSpPr>
        <p:spPr/>
        <p:txBody>
          <a:bodyPr/>
          <a:lstStyle/>
          <a:p>
            <a:r>
              <a:rPr lang="sv-SE" dirty="0"/>
              <a:t>Den 1 oktober 2021</a:t>
            </a:r>
          </a:p>
        </p:txBody>
      </p:sp>
      <p:pic>
        <p:nvPicPr>
          <p:cNvPr id="17" name="Platshållare för bild 16"/>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4" r="4"/>
          <a:stretch>
            <a:fillRect/>
          </a:stretch>
        </p:blipFill>
        <p:spPr/>
      </p:pic>
      <p:grpSp>
        <p:nvGrpSpPr>
          <p:cNvPr id="18" name="Grupp 17">
            <a:extLst>
              <a:ext uri="{FF2B5EF4-FFF2-40B4-BE49-F238E27FC236}">
                <a16:creationId xmlns:a16="http://schemas.microsoft.com/office/drawing/2014/main" id="{8DADD687-E1BE-49B5-A81D-02CB6E5C7C10}"/>
              </a:ext>
            </a:extLst>
          </p:cNvPr>
          <p:cNvGrpSpPr/>
          <p:nvPr/>
        </p:nvGrpSpPr>
        <p:grpSpPr>
          <a:xfrm>
            <a:off x="-62962" y="-8391"/>
            <a:ext cx="5609351" cy="6880246"/>
            <a:chOff x="-5163439" y="250825"/>
            <a:chExt cx="5136325" cy="6842918"/>
          </a:xfrm>
        </p:grpSpPr>
        <p:sp>
          <p:nvSpPr>
            <p:cNvPr id="19" name="Freeform 28">
              <a:extLst>
                <a:ext uri="{FF2B5EF4-FFF2-40B4-BE49-F238E27FC236}">
                  <a16:creationId xmlns:a16="http://schemas.microsoft.com/office/drawing/2014/main" id="{9C4AF493-5CC2-48D4-A365-8A78B6F2D236}"/>
                </a:ext>
              </a:extLst>
            </p:cNvPr>
            <p:cNvSpPr>
              <a:spLocks/>
            </p:cNvSpPr>
            <p:nvPr userDrawn="1"/>
          </p:nvSpPr>
          <p:spPr bwMode="auto">
            <a:xfrm>
              <a:off x="-3877243" y="1965021"/>
              <a:ext cx="1282899" cy="1710159"/>
            </a:xfrm>
            <a:custGeom>
              <a:avLst/>
              <a:gdLst>
                <a:gd name="T0" fmla="*/ 0 w 290"/>
                <a:gd name="T1" fmla="*/ 168 h 337"/>
                <a:gd name="T2" fmla="*/ 290 w 290"/>
                <a:gd name="T3" fmla="*/ 337 h 337"/>
                <a:gd name="T4" fmla="*/ 290 w 290"/>
                <a:gd name="T5" fmla="*/ 0 h 337"/>
                <a:gd name="T6" fmla="*/ 0 w 290"/>
                <a:gd name="T7" fmla="*/ 168 h 337"/>
              </a:gdLst>
              <a:ahLst/>
              <a:cxnLst>
                <a:cxn ang="0">
                  <a:pos x="T0" y="T1"/>
                </a:cxn>
                <a:cxn ang="0">
                  <a:pos x="T2" y="T3"/>
                </a:cxn>
                <a:cxn ang="0">
                  <a:pos x="T4" y="T5"/>
                </a:cxn>
                <a:cxn ang="0">
                  <a:pos x="T6" y="T7"/>
                </a:cxn>
              </a:cxnLst>
              <a:rect l="0" t="0" r="r" b="b"/>
              <a:pathLst>
                <a:path w="290" h="337">
                  <a:moveTo>
                    <a:pt x="0" y="168"/>
                  </a:moveTo>
                  <a:lnTo>
                    <a:pt x="290" y="337"/>
                  </a:lnTo>
                  <a:lnTo>
                    <a:pt x="290" y="0"/>
                  </a:lnTo>
                  <a:lnTo>
                    <a:pt x="0" y="168"/>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29">
              <a:extLst>
                <a:ext uri="{FF2B5EF4-FFF2-40B4-BE49-F238E27FC236}">
                  <a16:creationId xmlns:a16="http://schemas.microsoft.com/office/drawing/2014/main" id="{6B62F41F-48A8-4D73-9380-2C95A3B5AE2E}"/>
                </a:ext>
              </a:extLst>
            </p:cNvPr>
            <p:cNvSpPr>
              <a:spLocks/>
            </p:cNvSpPr>
            <p:nvPr userDrawn="1"/>
          </p:nvSpPr>
          <p:spPr bwMode="auto">
            <a:xfrm>
              <a:off x="-2593705" y="1967062"/>
              <a:ext cx="1282899" cy="1710159"/>
            </a:xfrm>
            <a:custGeom>
              <a:avLst/>
              <a:gdLst>
                <a:gd name="T0" fmla="*/ 0 w 292"/>
                <a:gd name="T1" fmla="*/ 0 h 337"/>
                <a:gd name="T2" fmla="*/ 0 w 292"/>
                <a:gd name="T3" fmla="*/ 337 h 337"/>
                <a:gd name="T4" fmla="*/ 292 w 292"/>
                <a:gd name="T5" fmla="*/ 168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8"/>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30">
              <a:extLst>
                <a:ext uri="{FF2B5EF4-FFF2-40B4-BE49-F238E27FC236}">
                  <a16:creationId xmlns:a16="http://schemas.microsoft.com/office/drawing/2014/main" id="{D2DAD8B3-3C7A-42D8-BFB0-0002BF5AFD48}"/>
                </a:ext>
              </a:extLst>
            </p:cNvPr>
            <p:cNvSpPr>
              <a:spLocks/>
            </p:cNvSpPr>
            <p:nvPr userDrawn="1"/>
          </p:nvSpPr>
          <p:spPr bwMode="auto">
            <a:xfrm>
              <a:off x="-3877243" y="3671112"/>
              <a:ext cx="1282899" cy="1710159"/>
            </a:xfrm>
            <a:custGeom>
              <a:avLst/>
              <a:gdLst>
                <a:gd name="T0" fmla="*/ 290 w 290"/>
                <a:gd name="T1" fmla="*/ 0 h 337"/>
                <a:gd name="T2" fmla="*/ 0 w 290"/>
                <a:gd name="T3" fmla="*/ 169 h 337"/>
                <a:gd name="T4" fmla="*/ 290 w 290"/>
                <a:gd name="T5" fmla="*/ 337 h 337"/>
                <a:gd name="T6" fmla="*/ 290 w 290"/>
                <a:gd name="T7" fmla="*/ 0 h 337"/>
              </a:gdLst>
              <a:ahLst/>
              <a:cxnLst>
                <a:cxn ang="0">
                  <a:pos x="T0" y="T1"/>
                </a:cxn>
                <a:cxn ang="0">
                  <a:pos x="T2" y="T3"/>
                </a:cxn>
                <a:cxn ang="0">
                  <a:pos x="T4" y="T5"/>
                </a:cxn>
                <a:cxn ang="0">
                  <a:pos x="T6" y="T7"/>
                </a:cxn>
              </a:cxnLst>
              <a:rect l="0" t="0" r="r" b="b"/>
              <a:pathLst>
                <a:path w="290" h="337">
                  <a:moveTo>
                    <a:pt x="290" y="0"/>
                  </a:moveTo>
                  <a:lnTo>
                    <a:pt x="0" y="169"/>
                  </a:lnTo>
                  <a:lnTo>
                    <a:pt x="290" y="337"/>
                  </a:lnTo>
                  <a:lnTo>
                    <a:pt x="29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31">
              <a:extLst>
                <a:ext uri="{FF2B5EF4-FFF2-40B4-BE49-F238E27FC236}">
                  <a16:creationId xmlns:a16="http://schemas.microsoft.com/office/drawing/2014/main" id="{27DD508F-B147-45C1-82D0-9E027BE8E464}"/>
                </a:ext>
              </a:extLst>
            </p:cNvPr>
            <p:cNvSpPr>
              <a:spLocks/>
            </p:cNvSpPr>
            <p:nvPr userDrawn="1"/>
          </p:nvSpPr>
          <p:spPr bwMode="auto">
            <a:xfrm>
              <a:off x="-3879269" y="1107224"/>
              <a:ext cx="1282899" cy="1710159"/>
            </a:xfrm>
            <a:custGeom>
              <a:avLst/>
              <a:gdLst>
                <a:gd name="T0" fmla="*/ 0 w 292"/>
                <a:gd name="T1" fmla="*/ 337 h 337"/>
                <a:gd name="T2" fmla="*/ 292 w 292"/>
                <a:gd name="T3" fmla="*/ 169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9"/>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32">
              <a:extLst>
                <a:ext uri="{FF2B5EF4-FFF2-40B4-BE49-F238E27FC236}">
                  <a16:creationId xmlns:a16="http://schemas.microsoft.com/office/drawing/2014/main" id="{7533B7C9-1E62-4178-ABE5-C5257A5DA1B1}"/>
                </a:ext>
              </a:extLst>
            </p:cNvPr>
            <p:cNvSpPr>
              <a:spLocks/>
            </p:cNvSpPr>
            <p:nvPr userDrawn="1"/>
          </p:nvSpPr>
          <p:spPr bwMode="auto">
            <a:xfrm>
              <a:off x="-5163439" y="2816204"/>
              <a:ext cx="1282899" cy="1710159"/>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33">
              <a:extLst>
                <a:ext uri="{FF2B5EF4-FFF2-40B4-BE49-F238E27FC236}">
                  <a16:creationId xmlns:a16="http://schemas.microsoft.com/office/drawing/2014/main" id="{6B7B46B8-B6BE-4AD5-A1F1-5C8C798CC035}"/>
                </a:ext>
              </a:extLst>
            </p:cNvPr>
            <p:cNvSpPr>
              <a:spLocks/>
            </p:cNvSpPr>
            <p:nvPr userDrawn="1"/>
          </p:nvSpPr>
          <p:spPr bwMode="auto">
            <a:xfrm>
              <a:off x="-3879269" y="2818295"/>
              <a:ext cx="1282899" cy="1710159"/>
            </a:xfrm>
            <a:custGeom>
              <a:avLst/>
              <a:gdLst>
                <a:gd name="T0" fmla="*/ 0 w 292"/>
                <a:gd name="T1" fmla="*/ 0 h 335"/>
                <a:gd name="T2" fmla="*/ 0 w 292"/>
                <a:gd name="T3" fmla="*/ 335 h 335"/>
                <a:gd name="T4" fmla="*/ 292 w 292"/>
                <a:gd name="T5" fmla="*/ 167 h 335"/>
                <a:gd name="T6" fmla="*/ 0 w 292"/>
                <a:gd name="T7" fmla="*/ 0 h 335"/>
              </a:gdLst>
              <a:ahLst/>
              <a:cxnLst>
                <a:cxn ang="0">
                  <a:pos x="T0" y="T1"/>
                </a:cxn>
                <a:cxn ang="0">
                  <a:pos x="T2" y="T3"/>
                </a:cxn>
                <a:cxn ang="0">
                  <a:pos x="T4" y="T5"/>
                </a:cxn>
                <a:cxn ang="0">
                  <a:pos x="T6" y="T7"/>
                </a:cxn>
              </a:cxnLst>
              <a:rect l="0" t="0" r="r" b="b"/>
              <a:pathLst>
                <a:path w="292" h="335">
                  <a:moveTo>
                    <a:pt x="0" y="0"/>
                  </a:moveTo>
                  <a:lnTo>
                    <a:pt x="0" y="335"/>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34">
              <a:extLst>
                <a:ext uri="{FF2B5EF4-FFF2-40B4-BE49-F238E27FC236}">
                  <a16:creationId xmlns:a16="http://schemas.microsoft.com/office/drawing/2014/main" id="{27BCEC0B-F709-48D8-9EB9-618F6836B933}"/>
                </a:ext>
              </a:extLst>
            </p:cNvPr>
            <p:cNvSpPr>
              <a:spLocks/>
            </p:cNvSpPr>
            <p:nvPr userDrawn="1"/>
          </p:nvSpPr>
          <p:spPr bwMode="auto">
            <a:xfrm>
              <a:off x="-5162142" y="3670490"/>
              <a:ext cx="1282899" cy="1710159"/>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35">
              <a:extLst>
                <a:ext uri="{FF2B5EF4-FFF2-40B4-BE49-F238E27FC236}">
                  <a16:creationId xmlns:a16="http://schemas.microsoft.com/office/drawing/2014/main" id="{CD1AEFF4-AAF2-4074-80B2-FD3C198E0B6F}"/>
                </a:ext>
              </a:extLst>
            </p:cNvPr>
            <p:cNvSpPr>
              <a:spLocks/>
            </p:cNvSpPr>
            <p:nvPr userDrawn="1"/>
          </p:nvSpPr>
          <p:spPr bwMode="auto">
            <a:xfrm>
              <a:off x="-5162142" y="1964095"/>
              <a:ext cx="1282899" cy="1710159"/>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36">
              <a:extLst>
                <a:ext uri="{FF2B5EF4-FFF2-40B4-BE49-F238E27FC236}">
                  <a16:creationId xmlns:a16="http://schemas.microsoft.com/office/drawing/2014/main" id="{08C124EB-9B87-4F9B-8241-D793FFFFE1D0}"/>
                </a:ext>
              </a:extLst>
            </p:cNvPr>
            <p:cNvSpPr>
              <a:spLocks/>
            </p:cNvSpPr>
            <p:nvPr userDrawn="1"/>
          </p:nvSpPr>
          <p:spPr bwMode="auto">
            <a:xfrm>
              <a:off x="-5162142" y="250825"/>
              <a:ext cx="1282899" cy="1710159"/>
            </a:xfrm>
            <a:custGeom>
              <a:avLst/>
              <a:gdLst>
                <a:gd name="T0" fmla="*/ 0 w 292"/>
                <a:gd name="T1" fmla="*/ 337 h 337"/>
                <a:gd name="T2" fmla="*/ 292 w 292"/>
                <a:gd name="T3" fmla="*/ 168 h 337"/>
                <a:gd name="T4" fmla="*/ 0 w 292"/>
                <a:gd name="T5" fmla="*/ 0 h 337"/>
                <a:gd name="T6" fmla="*/ 0 w 292"/>
                <a:gd name="T7" fmla="*/ 337 h 337"/>
              </a:gdLst>
              <a:ahLst/>
              <a:cxnLst>
                <a:cxn ang="0">
                  <a:pos x="T0" y="T1"/>
                </a:cxn>
                <a:cxn ang="0">
                  <a:pos x="T2" y="T3"/>
                </a:cxn>
                <a:cxn ang="0">
                  <a:pos x="T4" y="T5"/>
                </a:cxn>
                <a:cxn ang="0">
                  <a:pos x="T6" y="T7"/>
                </a:cxn>
              </a:cxnLst>
              <a:rect l="0" t="0" r="r" b="b"/>
              <a:pathLst>
                <a:path w="292" h="337">
                  <a:moveTo>
                    <a:pt x="0" y="337"/>
                  </a:moveTo>
                  <a:lnTo>
                    <a:pt x="292" y="168"/>
                  </a:lnTo>
                  <a:lnTo>
                    <a:pt x="0" y="0"/>
                  </a:lnTo>
                  <a:lnTo>
                    <a:pt x="0" y="337"/>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37">
              <a:extLst>
                <a:ext uri="{FF2B5EF4-FFF2-40B4-BE49-F238E27FC236}">
                  <a16:creationId xmlns:a16="http://schemas.microsoft.com/office/drawing/2014/main" id="{AB5AC9FE-A255-4EAD-9603-5DE628BAE97F}"/>
                </a:ext>
              </a:extLst>
            </p:cNvPr>
            <p:cNvSpPr>
              <a:spLocks/>
            </p:cNvSpPr>
            <p:nvPr userDrawn="1"/>
          </p:nvSpPr>
          <p:spPr bwMode="auto">
            <a:xfrm>
              <a:off x="-5162142" y="5383584"/>
              <a:ext cx="1282899" cy="1710159"/>
            </a:xfrm>
            <a:custGeom>
              <a:avLst/>
              <a:gdLst>
                <a:gd name="T0" fmla="*/ 292 w 292"/>
                <a:gd name="T1" fmla="*/ 169 h 337"/>
                <a:gd name="T2" fmla="*/ 0 w 292"/>
                <a:gd name="T3" fmla="*/ 0 h 337"/>
                <a:gd name="T4" fmla="*/ 0 w 292"/>
                <a:gd name="T5" fmla="*/ 337 h 337"/>
                <a:gd name="T6" fmla="*/ 292 w 292"/>
                <a:gd name="T7" fmla="*/ 169 h 337"/>
              </a:gdLst>
              <a:ahLst/>
              <a:cxnLst>
                <a:cxn ang="0">
                  <a:pos x="T0" y="T1"/>
                </a:cxn>
                <a:cxn ang="0">
                  <a:pos x="T2" y="T3"/>
                </a:cxn>
                <a:cxn ang="0">
                  <a:pos x="T4" y="T5"/>
                </a:cxn>
                <a:cxn ang="0">
                  <a:pos x="T6" y="T7"/>
                </a:cxn>
              </a:cxnLst>
              <a:rect l="0" t="0" r="r" b="b"/>
              <a:pathLst>
                <a:path w="292" h="337">
                  <a:moveTo>
                    <a:pt x="292" y="169"/>
                  </a:moveTo>
                  <a:lnTo>
                    <a:pt x="0" y="0"/>
                  </a:lnTo>
                  <a:lnTo>
                    <a:pt x="0" y="337"/>
                  </a:lnTo>
                  <a:lnTo>
                    <a:pt x="292" y="169"/>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38">
              <a:extLst>
                <a:ext uri="{FF2B5EF4-FFF2-40B4-BE49-F238E27FC236}">
                  <a16:creationId xmlns:a16="http://schemas.microsoft.com/office/drawing/2014/main" id="{79069D02-442D-4618-9D7B-21BA4237ED19}"/>
                </a:ext>
              </a:extLst>
            </p:cNvPr>
            <p:cNvSpPr>
              <a:spLocks/>
            </p:cNvSpPr>
            <p:nvPr userDrawn="1"/>
          </p:nvSpPr>
          <p:spPr bwMode="auto">
            <a:xfrm>
              <a:off x="-1310013" y="2816399"/>
              <a:ext cx="1282899" cy="1710159"/>
            </a:xfrm>
            <a:custGeom>
              <a:avLst/>
              <a:gdLst>
                <a:gd name="T0" fmla="*/ 0 w 290"/>
                <a:gd name="T1" fmla="*/ 0 h 335"/>
                <a:gd name="T2" fmla="*/ 0 w 290"/>
                <a:gd name="T3" fmla="*/ 335 h 335"/>
                <a:gd name="T4" fmla="*/ 290 w 290"/>
                <a:gd name="T5" fmla="*/ 167 h 335"/>
                <a:gd name="T6" fmla="*/ 0 w 290"/>
                <a:gd name="T7" fmla="*/ 0 h 335"/>
              </a:gdLst>
              <a:ahLst/>
              <a:cxnLst>
                <a:cxn ang="0">
                  <a:pos x="T0" y="T1"/>
                </a:cxn>
                <a:cxn ang="0">
                  <a:pos x="T2" y="T3"/>
                </a:cxn>
                <a:cxn ang="0">
                  <a:pos x="T4" y="T5"/>
                </a:cxn>
                <a:cxn ang="0">
                  <a:pos x="T6" y="T7"/>
                </a:cxn>
              </a:cxnLst>
              <a:rect l="0" t="0" r="r" b="b"/>
              <a:pathLst>
                <a:path w="290" h="335">
                  <a:moveTo>
                    <a:pt x="0" y="0"/>
                  </a:moveTo>
                  <a:lnTo>
                    <a:pt x="0" y="335"/>
                  </a:lnTo>
                  <a:lnTo>
                    <a:pt x="290"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39">
              <a:extLst>
                <a:ext uri="{FF2B5EF4-FFF2-40B4-BE49-F238E27FC236}">
                  <a16:creationId xmlns:a16="http://schemas.microsoft.com/office/drawing/2014/main" id="{13B0B8EF-07E4-4972-943B-1ED90D7C063B}"/>
                </a:ext>
              </a:extLst>
            </p:cNvPr>
            <p:cNvSpPr>
              <a:spLocks/>
            </p:cNvSpPr>
            <p:nvPr userDrawn="1"/>
          </p:nvSpPr>
          <p:spPr bwMode="auto">
            <a:xfrm>
              <a:off x="-2591680" y="2821161"/>
              <a:ext cx="1282899" cy="1710159"/>
            </a:xfrm>
            <a:custGeom>
              <a:avLst/>
              <a:gdLst>
                <a:gd name="T0" fmla="*/ 291 w 291"/>
                <a:gd name="T1" fmla="*/ 0 h 335"/>
                <a:gd name="T2" fmla="*/ 0 w 291"/>
                <a:gd name="T3" fmla="*/ 167 h 335"/>
                <a:gd name="T4" fmla="*/ 291 w 291"/>
                <a:gd name="T5" fmla="*/ 335 h 335"/>
                <a:gd name="T6" fmla="*/ 291 w 291"/>
                <a:gd name="T7" fmla="*/ 0 h 335"/>
              </a:gdLst>
              <a:ahLst/>
              <a:cxnLst>
                <a:cxn ang="0">
                  <a:pos x="T0" y="T1"/>
                </a:cxn>
                <a:cxn ang="0">
                  <a:pos x="T2" y="T3"/>
                </a:cxn>
                <a:cxn ang="0">
                  <a:pos x="T4" y="T5"/>
                </a:cxn>
                <a:cxn ang="0">
                  <a:pos x="T6" y="T7"/>
                </a:cxn>
              </a:cxnLst>
              <a:rect l="0" t="0" r="r" b="b"/>
              <a:pathLst>
                <a:path w="291" h="335">
                  <a:moveTo>
                    <a:pt x="291" y="0"/>
                  </a:moveTo>
                  <a:lnTo>
                    <a:pt x="0" y="167"/>
                  </a:lnTo>
                  <a:lnTo>
                    <a:pt x="291" y="335"/>
                  </a:lnTo>
                  <a:lnTo>
                    <a:pt x="291"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40">
              <a:extLst>
                <a:ext uri="{FF2B5EF4-FFF2-40B4-BE49-F238E27FC236}">
                  <a16:creationId xmlns:a16="http://schemas.microsoft.com/office/drawing/2014/main" id="{604CCAE4-EC5B-4B74-8C58-F044444FEE90}"/>
                </a:ext>
              </a:extLst>
            </p:cNvPr>
            <p:cNvSpPr>
              <a:spLocks/>
            </p:cNvSpPr>
            <p:nvPr userDrawn="1"/>
          </p:nvSpPr>
          <p:spPr bwMode="auto">
            <a:xfrm>
              <a:off x="-5163439" y="4533683"/>
              <a:ext cx="1282899" cy="1710159"/>
            </a:xfrm>
            <a:custGeom>
              <a:avLst/>
              <a:gdLst>
                <a:gd name="T0" fmla="*/ 292 w 292"/>
                <a:gd name="T1" fmla="*/ 0 h 337"/>
                <a:gd name="T2" fmla="*/ 0 w 292"/>
                <a:gd name="T3" fmla="*/ 167 h 337"/>
                <a:gd name="T4" fmla="*/ 292 w 292"/>
                <a:gd name="T5" fmla="*/ 337 h 337"/>
                <a:gd name="T6" fmla="*/ 292 w 292"/>
                <a:gd name="T7" fmla="*/ 0 h 337"/>
              </a:gdLst>
              <a:ahLst/>
              <a:cxnLst>
                <a:cxn ang="0">
                  <a:pos x="T0" y="T1"/>
                </a:cxn>
                <a:cxn ang="0">
                  <a:pos x="T2" y="T3"/>
                </a:cxn>
                <a:cxn ang="0">
                  <a:pos x="T4" y="T5"/>
                </a:cxn>
                <a:cxn ang="0">
                  <a:pos x="T6" y="T7"/>
                </a:cxn>
              </a:cxnLst>
              <a:rect l="0" t="0" r="r" b="b"/>
              <a:pathLst>
                <a:path w="292" h="337">
                  <a:moveTo>
                    <a:pt x="292" y="0"/>
                  </a:moveTo>
                  <a:lnTo>
                    <a:pt x="0" y="167"/>
                  </a:lnTo>
                  <a:lnTo>
                    <a:pt x="292" y="337"/>
                  </a:lnTo>
                  <a:lnTo>
                    <a:pt x="292"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41">
              <a:extLst>
                <a:ext uri="{FF2B5EF4-FFF2-40B4-BE49-F238E27FC236}">
                  <a16:creationId xmlns:a16="http://schemas.microsoft.com/office/drawing/2014/main" id="{CC20930C-E970-47AA-A315-F0E43490F51E}"/>
                </a:ext>
              </a:extLst>
            </p:cNvPr>
            <p:cNvSpPr>
              <a:spLocks/>
            </p:cNvSpPr>
            <p:nvPr userDrawn="1"/>
          </p:nvSpPr>
          <p:spPr bwMode="auto">
            <a:xfrm>
              <a:off x="-2593705" y="3673171"/>
              <a:ext cx="1282899" cy="1710159"/>
            </a:xfrm>
            <a:custGeom>
              <a:avLst/>
              <a:gdLst>
                <a:gd name="T0" fmla="*/ 0 w 292"/>
                <a:gd name="T1" fmla="*/ 0 h 337"/>
                <a:gd name="T2" fmla="*/ 0 w 292"/>
                <a:gd name="T3" fmla="*/ 337 h 337"/>
                <a:gd name="T4" fmla="*/ 292 w 292"/>
                <a:gd name="T5" fmla="*/ 169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9"/>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42">
              <a:extLst>
                <a:ext uri="{FF2B5EF4-FFF2-40B4-BE49-F238E27FC236}">
                  <a16:creationId xmlns:a16="http://schemas.microsoft.com/office/drawing/2014/main" id="{9AB2D0FA-F028-4881-AE5B-DC8EFAC5B341}"/>
                </a:ext>
              </a:extLst>
            </p:cNvPr>
            <p:cNvSpPr>
              <a:spLocks/>
            </p:cNvSpPr>
            <p:nvPr userDrawn="1"/>
          </p:nvSpPr>
          <p:spPr bwMode="auto">
            <a:xfrm>
              <a:off x="-5163439" y="1106881"/>
              <a:ext cx="1282899" cy="1710159"/>
            </a:xfrm>
            <a:custGeom>
              <a:avLst/>
              <a:gdLst>
                <a:gd name="T0" fmla="*/ 292 w 292"/>
                <a:gd name="T1" fmla="*/ 335 h 335"/>
                <a:gd name="T2" fmla="*/ 292 w 292"/>
                <a:gd name="T3" fmla="*/ 0 h 335"/>
                <a:gd name="T4" fmla="*/ 0 w 292"/>
                <a:gd name="T5" fmla="*/ 167 h 335"/>
                <a:gd name="T6" fmla="*/ 292 w 292"/>
                <a:gd name="T7" fmla="*/ 335 h 335"/>
              </a:gdLst>
              <a:ahLst/>
              <a:cxnLst>
                <a:cxn ang="0">
                  <a:pos x="T0" y="T1"/>
                </a:cxn>
                <a:cxn ang="0">
                  <a:pos x="T2" y="T3"/>
                </a:cxn>
                <a:cxn ang="0">
                  <a:pos x="T4" y="T5"/>
                </a:cxn>
                <a:cxn ang="0">
                  <a:pos x="T6" y="T7"/>
                </a:cxn>
              </a:cxnLst>
              <a:rect l="0" t="0" r="r" b="b"/>
              <a:pathLst>
                <a:path w="292" h="335">
                  <a:moveTo>
                    <a:pt x="292" y="335"/>
                  </a:moveTo>
                  <a:lnTo>
                    <a:pt x="292" y="0"/>
                  </a:lnTo>
                  <a:lnTo>
                    <a:pt x="0" y="167"/>
                  </a:lnTo>
                  <a:lnTo>
                    <a:pt x="292" y="335"/>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43">
              <a:extLst>
                <a:ext uri="{FF2B5EF4-FFF2-40B4-BE49-F238E27FC236}">
                  <a16:creationId xmlns:a16="http://schemas.microsoft.com/office/drawing/2014/main" id="{7E67D8A7-1E0C-426B-9304-9BFBC589DBE1}"/>
                </a:ext>
              </a:extLst>
            </p:cNvPr>
            <p:cNvSpPr>
              <a:spLocks/>
            </p:cNvSpPr>
            <p:nvPr userDrawn="1"/>
          </p:nvSpPr>
          <p:spPr bwMode="auto">
            <a:xfrm>
              <a:off x="-3879269" y="4531581"/>
              <a:ext cx="1282899" cy="1710159"/>
            </a:xfrm>
            <a:custGeom>
              <a:avLst/>
              <a:gdLst>
                <a:gd name="T0" fmla="*/ 0 w 292"/>
                <a:gd name="T1" fmla="*/ 0 h 337"/>
                <a:gd name="T2" fmla="*/ 0 w 292"/>
                <a:gd name="T3" fmla="*/ 337 h 337"/>
                <a:gd name="T4" fmla="*/ 292 w 292"/>
                <a:gd name="T5" fmla="*/ 167 h 337"/>
                <a:gd name="T6" fmla="*/ 0 w 292"/>
                <a:gd name="T7" fmla="*/ 0 h 337"/>
              </a:gdLst>
              <a:ahLst/>
              <a:cxnLst>
                <a:cxn ang="0">
                  <a:pos x="T0" y="T1"/>
                </a:cxn>
                <a:cxn ang="0">
                  <a:pos x="T2" y="T3"/>
                </a:cxn>
                <a:cxn ang="0">
                  <a:pos x="T4" y="T5"/>
                </a:cxn>
                <a:cxn ang="0">
                  <a:pos x="T6" y="T7"/>
                </a:cxn>
              </a:cxnLst>
              <a:rect l="0" t="0" r="r" b="b"/>
              <a:pathLst>
                <a:path w="292" h="337">
                  <a:moveTo>
                    <a:pt x="0" y="0"/>
                  </a:moveTo>
                  <a:lnTo>
                    <a:pt x="0" y="337"/>
                  </a:lnTo>
                  <a:lnTo>
                    <a:pt x="292" y="167"/>
                  </a:lnTo>
                  <a:lnTo>
                    <a:pt x="0" y="0"/>
                  </a:ln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17534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4" imgW="344" imgH="344" progId="TCLayout.ActiveDocument.1">
                  <p:embed/>
                </p:oleObj>
              </mc:Choice>
              <mc:Fallback>
                <p:oleObj name="think-cell Slide" r:id="rId4" imgW="344" imgH="344" progId="TCLayout.ActiveDocument.1">
                  <p:embed/>
                  <p:pic>
                    <p:nvPicPr>
                      <p:cNvPr id="19" name="Objekt 1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Rubrik 19"/>
          <p:cNvSpPr>
            <a:spLocks noGrp="1"/>
          </p:cNvSpPr>
          <p:nvPr>
            <p:ph type="title"/>
          </p:nvPr>
        </p:nvSpPr>
        <p:spPr/>
        <p:txBody>
          <a:bodyPr vert="horz"/>
          <a:lstStyle/>
          <a:p>
            <a:r>
              <a:rPr lang="sv-SE" dirty="0"/>
              <a:t>Våra viktigaste slutsatser</a:t>
            </a:r>
          </a:p>
        </p:txBody>
      </p:sp>
      <p:sp>
        <p:nvSpPr>
          <p:cNvPr id="33" name="Platshållare för text 32"/>
          <p:cNvSpPr>
            <a:spLocks noGrp="1"/>
          </p:cNvSpPr>
          <p:nvPr>
            <p:ph type="body" sz="quarter" idx="13"/>
          </p:nvPr>
        </p:nvSpPr>
        <p:spPr>
          <a:xfrm>
            <a:off x="885089" y="1808788"/>
            <a:ext cx="10114384" cy="725749"/>
          </a:xfrm>
        </p:spPr>
        <p:txBody>
          <a:bodyPr/>
          <a:lstStyle/>
          <a:p>
            <a:r>
              <a:rPr lang="sv-SE" dirty="0"/>
              <a:t>	Hittills finns få indikationer på att omställningen har lett till måluppfyllelse</a:t>
            </a:r>
          </a:p>
        </p:txBody>
      </p:sp>
      <p:sp>
        <p:nvSpPr>
          <p:cNvPr id="21" name="Platshållare för innehåll 20"/>
          <p:cNvSpPr>
            <a:spLocks noGrp="1"/>
          </p:cNvSpPr>
          <p:nvPr>
            <p:ph type="body" sz="quarter" idx="14"/>
          </p:nvPr>
        </p:nvSpPr>
        <p:spPr>
          <a:xfrm>
            <a:off x="885089" y="2712788"/>
            <a:ext cx="10114384" cy="725749"/>
          </a:xfrm>
        </p:spPr>
        <p:txBody>
          <a:bodyPr>
            <a:normAutofit/>
          </a:bodyPr>
          <a:lstStyle/>
          <a:p>
            <a:r>
              <a:rPr lang="sv-SE" dirty="0"/>
              <a:t>	En mängd aktiviteter pågår men omställningen tycks inte hittills lösa grundproblemen</a:t>
            </a:r>
          </a:p>
        </p:txBody>
      </p:sp>
      <p:sp>
        <p:nvSpPr>
          <p:cNvPr id="34" name="Platshållare för text 33"/>
          <p:cNvSpPr>
            <a:spLocks noGrp="1"/>
          </p:cNvSpPr>
          <p:nvPr>
            <p:ph type="body" sz="quarter" idx="15"/>
          </p:nvPr>
        </p:nvSpPr>
        <p:spPr>
          <a:xfrm>
            <a:off x="885089" y="3616788"/>
            <a:ext cx="10114384" cy="725749"/>
          </a:xfrm>
        </p:spPr>
        <p:txBody>
          <a:bodyPr>
            <a:normAutofit/>
          </a:bodyPr>
          <a:lstStyle/>
          <a:p>
            <a:r>
              <a:rPr lang="sv-SE" dirty="0"/>
              <a:t>	Det finns ett brett stöd för reformens mål och en stor efterfrågan på förbättringar</a:t>
            </a:r>
          </a:p>
        </p:txBody>
      </p:sp>
      <p:sp>
        <p:nvSpPr>
          <p:cNvPr id="35" name="Platshållare för text 34"/>
          <p:cNvSpPr>
            <a:spLocks noGrp="1"/>
          </p:cNvSpPr>
          <p:nvPr>
            <p:ph type="body" sz="quarter" idx="16"/>
          </p:nvPr>
        </p:nvSpPr>
        <p:spPr>
          <a:xfrm>
            <a:off x="885089" y="4520788"/>
            <a:ext cx="10114384" cy="725749"/>
          </a:xfrm>
        </p:spPr>
        <p:txBody>
          <a:bodyPr/>
          <a:lstStyle/>
          <a:p>
            <a:r>
              <a:rPr lang="sv-SE" dirty="0"/>
              <a:t>	Det är utmanande att mäta det omställningen ska bidra till</a:t>
            </a:r>
          </a:p>
        </p:txBody>
      </p:sp>
      <p:sp>
        <p:nvSpPr>
          <p:cNvPr id="37" name="Ellips 36"/>
          <p:cNvSpPr/>
          <p:nvPr/>
        </p:nvSpPr>
        <p:spPr>
          <a:xfrm>
            <a:off x="628194" y="1808787"/>
            <a:ext cx="758113" cy="725749"/>
          </a:xfrm>
          <a:prstGeom prst="ellipse">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36" name="Likbent triangel 35"/>
          <p:cNvSpPr>
            <a:spLocks/>
          </p:cNvSpPr>
          <p:nvPr/>
        </p:nvSpPr>
        <p:spPr>
          <a:xfrm rot="5460000">
            <a:off x="853141" y="1983999"/>
            <a:ext cx="468000" cy="39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38" name="Ellips 37"/>
          <p:cNvSpPr/>
          <p:nvPr/>
        </p:nvSpPr>
        <p:spPr>
          <a:xfrm>
            <a:off x="628194" y="2712787"/>
            <a:ext cx="758113" cy="725749"/>
          </a:xfrm>
          <a:prstGeom prst="ellipse">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39" name="Ellips 38"/>
          <p:cNvSpPr/>
          <p:nvPr/>
        </p:nvSpPr>
        <p:spPr>
          <a:xfrm>
            <a:off x="634327" y="3616787"/>
            <a:ext cx="758113" cy="725749"/>
          </a:xfrm>
          <a:prstGeom prst="ellipse">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0" name="Ellips 39"/>
          <p:cNvSpPr/>
          <p:nvPr/>
        </p:nvSpPr>
        <p:spPr>
          <a:xfrm>
            <a:off x="628194" y="4520788"/>
            <a:ext cx="758113" cy="725749"/>
          </a:xfrm>
          <a:prstGeom prst="ellipse">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6" name="Likbent triangel 15"/>
          <p:cNvSpPr>
            <a:spLocks/>
          </p:cNvSpPr>
          <p:nvPr/>
        </p:nvSpPr>
        <p:spPr>
          <a:xfrm rot="5460000">
            <a:off x="853141" y="2884553"/>
            <a:ext cx="468000" cy="39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7" name="Likbent triangel 16"/>
          <p:cNvSpPr>
            <a:spLocks/>
          </p:cNvSpPr>
          <p:nvPr/>
        </p:nvSpPr>
        <p:spPr>
          <a:xfrm rot="5460000">
            <a:off x="853141" y="3785107"/>
            <a:ext cx="468000" cy="39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8" name="Likbent triangel 17"/>
          <p:cNvSpPr>
            <a:spLocks/>
          </p:cNvSpPr>
          <p:nvPr/>
        </p:nvSpPr>
        <p:spPr>
          <a:xfrm rot="5460000">
            <a:off x="853141" y="4685662"/>
            <a:ext cx="468000" cy="39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861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2"/>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56323" name="think-cell Slide" r:id="rId5" imgW="344" imgH="344" progId="TCLayout.ActiveDocument.1">
                  <p:embed/>
                </p:oleObj>
              </mc:Choice>
              <mc:Fallback>
                <p:oleObj name="think-cell Slide" r:id="rId5" imgW="344" imgH="344" progId="TCLayout.ActiveDocument.1">
                  <p:embed/>
                  <p:pic>
                    <p:nvPicPr>
                      <p:cNvPr id="18" name="Objekt 17" hidden="1"/>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2" name="Rubrik 1"/>
          <p:cNvSpPr>
            <a:spLocks noGrp="1"/>
          </p:cNvSpPr>
          <p:nvPr>
            <p:ph type="title"/>
          </p:nvPr>
        </p:nvSpPr>
        <p:spPr>
          <a:xfrm>
            <a:off x="637117" y="986752"/>
            <a:ext cx="10930467" cy="430887"/>
          </a:xfrm>
        </p:spPr>
        <p:txBody>
          <a:bodyPr vert="horz"/>
          <a:lstStyle/>
          <a:p>
            <a:r>
              <a:rPr lang="sv-SE" dirty="0"/>
              <a:t>Hittills finns få indikationer på att omställningen har lett till måluppfyllelse</a:t>
            </a:r>
          </a:p>
        </p:txBody>
      </p:sp>
      <p:sp>
        <p:nvSpPr>
          <p:cNvPr id="3" name="Rektangel med rundade hörn 2"/>
          <p:cNvSpPr/>
          <p:nvPr/>
        </p:nvSpPr>
        <p:spPr>
          <a:xfrm>
            <a:off x="976922" y="1597025"/>
            <a:ext cx="5450772" cy="57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Patientperspektiv</a:t>
            </a:r>
          </a:p>
        </p:txBody>
      </p:sp>
      <p:sp>
        <p:nvSpPr>
          <p:cNvPr id="12" name="Ellips 11"/>
          <p:cNvSpPr/>
          <p:nvPr/>
        </p:nvSpPr>
        <p:spPr>
          <a:xfrm>
            <a:off x="623888" y="1597026"/>
            <a:ext cx="576000" cy="57479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ktangel med rundade hörn 21"/>
          <p:cNvSpPr/>
          <p:nvPr/>
        </p:nvSpPr>
        <p:spPr>
          <a:xfrm>
            <a:off x="976921" y="2347977"/>
            <a:ext cx="4871246" cy="576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lumMod val="85000"/>
                  </a:prstClr>
                </a:solidFill>
                <a:effectLst/>
                <a:uLnTx/>
                <a:uFillTx/>
                <a:latin typeface="Calibri"/>
                <a:ea typeface="+mn-ea"/>
                <a:cs typeface="+mn-cs"/>
              </a:rPr>
              <a:t>Systemperspektiv</a:t>
            </a:r>
          </a:p>
        </p:txBody>
      </p:sp>
      <p:sp>
        <p:nvSpPr>
          <p:cNvPr id="23" name="Ellips 22"/>
          <p:cNvSpPr/>
          <p:nvPr/>
        </p:nvSpPr>
        <p:spPr>
          <a:xfrm>
            <a:off x="623888" y="2347978"/>
            <a:ext cx="576000" cy="574791"/>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25" name="Rektangel med rundade hörn 24"/>
          <p:cNvSpPr/>
          <p:nvPr/>
        </p:nvSpPr>
        <p:spPr>
          <a:xfrm>
            <a:off x="976919" y="3077157"/>
            <a:ext cx="4871247" cy="576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lumMod val="85000"/>
                  </a:prstClr>
                </a:solidFill>
                <a:effectLst/>
                <a:uLnTx/>
                <a:uFillTx/>
                <a:latin typeface="Calibri"/>
                <a:ea typeface="+mn-ea"/>
                <a:cs typeface="+mn-cs"/>
              </a:rPr>
              <a:t>Yrkesverksammas perspektiv</a:t>
            </a:r>
          </a:p>
        </p:txBody>
      </p:sp>
      <p:sp>
        <p:nvSpPr>
          <p:cNvPr id="26" name="Ellips 25"/>
          <p:cNvSpPr/>
          <p:nvPr/>
        </p:nvSpPr>
        <p:spPr>
          <a:xfrm>
            <a:off x="623888" y="3077158"/>
            <a:ext cx="576000" cy="574791"/>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lumMod val="50000"/>
                </a:prstClr>
              </a:solidFill>
              <a:effectLst/>
              <a:uLnTx/>
              <a:uFillTx/>
              <a:latin typeface="Calibri"/>
              <a:ea typeface="+mn-ea"/>
              <a:cs typeface="+mn-cs"/>
            </a:endParaRPr>
          </a:p>
        </p:txBody>
      </p:sp>
      <p:pic>
        <p:nvPicPr>
          <p:cNvPr id="39" name="Bildobjekt 38"/>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95888" y="2473265"/>
            <a:ext cx="432000" cy="399538"/>
          </a:xfrm>
          <a:prstGeom prst="rect">
            <a:avLst/>
          </a:prstGeom>
        </p:spPr>
      </p:pic>
      <p:sp>
        <p:nvSpPr>
          <p:cNvPr id="7" name="Rektangel med rundade hörn 6"/>
          <p:cNvSpPr/>
          <p:nvPr/>
        </p:nvSpPr>
        <p:spPr>
          <a:xfrm>
            <a:off x="6091028" y="1590348"/>
            <a:ext cx="5476557" cy="4538989"/>
          </a:xfrm>
          <a:prstGeom prst="roundRect">
            <a:avLst>
              <a:gd name="adj" fmla="val 3636"/>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Patienters erfarenheter av tillgänglighet, delaktighet och kontinuitet i vården har sammantaget inte förbättrats.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Personer med fast kontakt har genomgående bättre erfarenheter av vården, men många saknar idag fast kontakt.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Erfarenheterna av vården skiljer sig mellan olika grupper: de med sämre hälsa har genomgående sämre erfarenheter.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I vissa frågor tycks utvecklingen ha varit mer positiv för patienter med större vårdbehov jämfört med populationen i stort.</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Bildobjekt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734804" y="1714846"/>
            <a:ext cx="354169" cy="354169"/>
          </a:xfrm>
          <a:prstGeom prst="rect">
            <a:avLst/>
          </a:prstGeom>
        </p:spPr>
      </p:pic>
      <p:pic>
        <p:nvPicPr>
          <p:cNvPr id="6" name="Bildobjekt 5"/>
          <p:cNvPicPr>
            <a:picLocks noChangeAspect="1"/>
          </p:cNvPicPr>
          <p:nvPr/>
        </p:nvPicPr>
        <p:blipFill>
          <a:blip r:embed="rId9" cstate="hqprint">
            <a:lum bright="70000" contrast="-70000"/>
            <a:extLst>
              <a:ext uri="{28A0092B-C50C-407E-A947-70E740481C1C}">
                <a14:useLocalDpi xmlns:a14="http://schemas.microsoft.com/office/drawing/2010/main" val="0"/>
              </a:ext>
            </a:extLst>
          </a:blip>
          <a:stretch>
            <a:fillRect/>
          </a:stretch>
        </p:blipFill>
        <p:spPr>
          <a:xfrm>
            <a:off x="744099" y="3185878"/>
            <a:ext cx="335578" cy="335578"/>
          </a:xfrm>
          <a:prstGeom prst="rect">
            <a:avLst/>
          </a:prstGeom>
        </p:spPr>
      </p:pic>
    </p:spTree>
    <p:extLst>
      <p:ext uri="{BB962C8B-B14F-4D97-AF65-F5344CB8AC3E}">
        <p14:creationId xmlns:p14="http://schemas.microsoft.com/office/powerpoint/2010/main" val="3355342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2"/>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57347" name="think-cell Slide" r:id="rId5" imgW="344" imgH="344" progId="TCLayout.ActiveDocument.1">
                  <p:embed/>
                </p:oleObj>
              </mc:Choice>
              <mc:Fallback>
                <p:oleObj name="think-cell Slide" r:id="rId5" imgW="344" imgH="344" progId="TCLayout.ActiveDocument.1">
                  <p:embed/>
                  <p:pic>
                    <p:nvPicPr>
                      <p:cNvPr id="18" name="Objekt 17" hidden="1"/>
                      <p:cNvPicPr/>
                      <p:nvPr/>
                    </p:nvPicPr>
                    <p:blipFill>
                      <a:blip r:embed="rId6"/>
                      <a:stretch>
                        <a:fillRect/>
                      </a:stretch>
                    </p:blipFill>
                    <p:spPr>
                      <a:xfrm>
                        <a:off x="1525589" y="1589"/>
                        <a:ext cx="1587" cy="1587"/>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Hittills finns få indikationer på att omställningen har lett till måluppfyllelse</a:t>
            </a:r>
          </a:p>
        </p:txBody>
      </p:sp>
      <p:sp>
        <p:nvSpPr>
          <p:cNvPr id="3" name="Rektangel med rundade hörn 2"/>
          <p:cNvSpPr/>
          <p:nvPr/>
        </p:nvSpPr>
        <p:spPr>
          <a:xfrm>
            <a:off x="976922" y="1597025"/>
            <a:ext cx="4871244" cy="576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lumMod val="85000"/>
                  </a:prstClr>
                </a:solidFill>
                <a:effectLst/>
                <a:uLnTx/>
                <a:uFillTx/>
                <a:latin typeface="Calibri"/>
                <a:ea typeface="+mn-ea"/>
                <a:cs typeface="+mn-cs"/>
              </a:rPr>
              <a:t>Patientperspektiv</a:t>
            </a:r>
          </a:p>
        </p:txBody>
      </p:sp>
      <p:sp>
        <p:nvSpPr>
          <p:cNvPr id="12" name="Ellips 11"/>
          <p:cNvSpPr/>
          <p:nvPr/>
        </p:nvSpPr>
        <p:spPr>
          <a:xfrm>
            <a:off x="623888" y="1597026"/>
            <a:ext cx="576000" cy="574791"/>
          </a:xfrm>
          <a:prstGeom prst="ellipse">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ktangel med rundade hörn 21"/>
          <p:cNvSpPr/>
          <p:nvPr/>
        </p:nvSpPr>
        <p:spPr>
          <a:xfrm>
            <a:off x="976920" y="2347977"/>
            <a:ext cx="5423879" cy="576000"/>
          </a:xfrm>
          <a:prstGeom prst="roundRect">
            <a:avLst/>
          </a:prstGeom>
          <a:solidFill>
            <a:srgbClr val="C9DC5D"/>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Systemperspektiv</a:t>
            </a:r>
          </a:p>
        </p:txBody>
      </p:sp>
      <p:sp>
        <p:nvSpPr>
          <p:cNvPr id="23" name="Ellips 22"/>
          <p:cNvSpPr/>
          <p:nvPr/>
        </p:nvSpPr>
        <p:spPr>
          <a:xfrm>
            <a:off x="623888" y="2347978"/>
            <a:ext cx="576000" cy="574791"/>
          </a:xfrm>
          <a:prstGeom prst="ellipse">
            <a:avLst/>
          </a:prstGeom>
          <a:solidFill>
            <a:srgbClr val="C9DC5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25" name="Rektangel med rundade hörn 24"/>
          <p:cNvSpPr/>
          <p:nvPr/>
        </p:nvSpPr>
        <p:spPr>
          <a:xfrm>
            <a:off x="976919" y="3077157"/>
            <a:ext cx="4871247" cy="576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lumMod val="85000"/>
                  </a:prstClr>
                </a:solidFill>
                <a:effectLst/>
                <a:uLnTx/>
                <a:uFillTx/>
                <a:latin typeface="Calibri"/>
                <a:ea typeface="+mn-ea"/>
                <a:cs typeface="+mn-cs"/>
              </a:rPr>
              <a:t>Yrkesverksammas perspektiv</a:t>
            </a:r>
          </a:p>
        </p:txBody>
      </p:sp>
      <p:sp>
        <p:nvSpPr>
          <p:cNvPr id="26" name="Ellips 25"/>
          <p:cNvSpPr/>
          <p:nvPr/>
        </p:nvSpPr>
        <p:spPr>
          <a:xfrm>
            <a:off x="623888" y="3077158"/>
            <a:ext cx="576000" cy="574791"/>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lumMod val="50000"/>
                </a:prstClr>
              </a:solidFill>
              <a:effectLst/>
              <a:uLnTx/>
              <a:uFillTx/>
              <a:latin typeface="Calibri"/>
              <a:ea typeface="+mn-ea"/>
              <a:cs typeface="+mn-cs"/>
            </a:endParaRPr>
          </a:p>
        </p:txBody>
      </p:sp>
      <p:pic>
        <p:nvPicPr>
          <p:cNvPr id="39" name="Bildobjekt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888" y="2473265"/>
            <a:ext cx="432000" cy="399538"/>
          </a:xfrm>
          <a:prstGeom prst="rect">
            <a:avLst/>
          </a:prstGeom>
        </p:spPr>
      </p:pic>
      <p:sp>
        <p:nvSpPr>
          <p:cNvPr id="7" name="Rektangel med rundade hörn 6"/>
          <p:cNvSpPr/>
          <p:nvPr/>
        </p:nvSpPr>
        <p:spPr>
          <a:xfrm>
            <a:off x="6091028" y="1590348"/>
            <a:ext cx="5476557" cy="4538989"/>
          </a:xfrm>
          <a:prstGeom prst="roundRect">
            <a:avLst>
              <a:gd name="adj" fmla="val 3636"/>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Primärvårdens andel av totala kostnader har ökat långsamt. Stora variationer mellan regioner.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Kommunernas hälso- och sjukvård uppskattas till drygt en tredjedel av kostnaderna för primärvård totalt. Kostnaderna för kommunernas vård ökar.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Personalresurserna ökar i något högre takt i regionernas primärvård än i resten av vården, utom allmänläkare. Brist på många yrkesgrupper i primärvården.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Fysiska primärvårdskonsumtionen minskar och den digitala konsumtionen ökar.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Befolkningens förtroende har ökat men är fortsatt lägre för primärvården än för övrig vård.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Bildobjekt 4"/>
          <p:cNvPicPr>
            <a:picLocks noChangeAspect="1"/>
          </p:cNvPicPr>
          <p:nvPr/>
        </p:nvPicPr>
        <p:blipFill>
          <a:blip r:embed="rId8" cstate="hqprint">
            <a:lum bright="70000" contrast="-70000"/>
            <a:extLst>
              <a:ext uri="{28A0092B-C50C-407E-A947-70E740481C1C}">
                <a14:useLocalDpi xmlns:a14="http://schemas.microsoft.com/office/drawing/2010/main" val="0"/>
              </a:ext>
            </a:extLst>
          </a:blip>
          <a:stretch>
            <a:fillRect/>
          </a:stretch>
        </p:blipFill>
        <p:spPr>
          <a:xfrm flipH="1">
            <a:off x="734804" y="1714846"/>
            <a:ext cx="354169" cy="354169"/>
          </a:xfrm>
          <a:prstGeom prst="rect">
            <a:avLst/>
          </a:prstGeom>
        </p:spPr>
      </p:pic>
      <p:pic>
        <p:nvPicPr>
          <p:cNvPr id="6" name="Bildobjekt 5"/>
          <p:cNvPicPr>
            <a:picLocks noChangeAspect="1"/>
          </p:cNvPicPr>
          <p:nvPr/>
        </p:nvPicPr>
        <p:blipFill>
          <a:blip r:embed="rId9" cstate="hqprint">
            <a:lum bright="70000" contrast="-70000"/>
            <a:extLst>
              <a:ext uri="{28A0092B-C50C-407E-A947-70E740481C1C}">
                <a14:useLocalDpi xmlns:a14="http://schemas.microsoft.com/office/drawing/2010/main" val="0"/>
              </a:ext>
            </a:extLst>
          </a:blip>
          <a:stretch>
            <a:fillRect/>
          </a:stretch>
        </p:blipFill>
        <p:spPr>
          <a:xfrm>
            <a:off x="744099" y="3185878"/>
            <a:ext cx="335578" cy="335578"/>
          </a:xfrm>
          <a:prstGeom prst="rect">
            <a:avLst/>
          </a:prstGeom>
        </p:spPr>
      </p:pic>
    </p:spTree>
    <p:extLst>
      <p:ext uri="{BB962C8B-B14F-4D97-AF65-F5344CB8AC3E}">
        <p14:creationId xmlns:p14="http://schemas.microsoft.com/office/powerpoint/2010/main" val="2834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Kvadrat"/>
          <p:cNvSpPr/>
          <p:nvPr/>
        </p:nvSpPr>
        <p:spPr>
          <a:xfrm>
            <a:off x="0" y="0"/>
            <a:ext cx="12192000" cy="6858000"/>
          </a:xfrm>
          <a:prstGeom prst="rect">
            <a:avLst/>
          </a:prstGeom>
          <a:solidFill>
            <a:srgbClr val="7AACB6"/>
          </a:solidFill>
          <a:ln w="12700">
            <a:miter lim="400000"/>
          </a:ln>
        </p:spPr>
        <p:txBody>
          <a:bodyPr lIns="45719" rIns="45719" anchor="ctr"/>
          <a:lstStyle/>
          <a:p>
            <a:pPr marL="0" marR="0" lvl="0" indent="0" algn="l"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dirty="0">
              <a:ln>
                <a:noFill/>
              </a:ln>
              <a:solidFill>
                <a:srgbClr val="FFFFFF"/>
              </a:solidFill>
              <a:effectLst/>
              <a:uLnTx/>
              <a:uFillTx/>
              <a:latin typeface="Helvetica Neue Medium"/>
              <a:sym typeface="Helvetica Neue Medium"/>
            </a:endParaRPr>
          </a:p>
        </p:txBody>
      </p:sp>
      <p:sp>
        <p:nvSpPr>
          <p:cNvPr id="369" name="Rubrik 1"/>
          <p:cNvSpPr txBox="1">
            <a:spLocks noGrp="1"/>
          </p:cNvSpPr>
          <p:nvPr>
            <p:ph type="title"/>
          </p:nvPr>
        </p:nvSpPr>
        <p:spPr>
          <a:xfrm>
            <a:off x="597776" y="155034"/>
            <a:ext cx="10996448" cy="1200329"/>
          </a:xfrm>
          <a:prstGeom prst="rect">
            <a:avLst/>
          </a:prstGeom>
          <a:ln w="12700">
            <a:miter lim="400000"/>
          </a:ln>
        </p:spPr>
        <p:txBody>
          <a:bodyPr vert="horz" wrap="square" lIns="45719" tIns="45720" rIns="45719" bIns="45720" rtlCol="0" anchor="ctr">
            <a:spAutoFit/>
          </a:bodyPr>
          <a:lstStyle/>
          <a:p>
            <a:pPr algn="ctr"/>
            <a:r>
              <a:rPr lang="sv-SE" sz="4000" b="1" dirty="0">
                <a:latin typeface="Raleway SemiBold"/>
              </a:rPr>
              <a:t>Övergripande analys –</a:t>
            </a:r>
            <a:br>
              <a:rPr lang="sv-SE" sz="4000" b="1" dirty="0">
                <a:latin typeface="Raleway SemiBold"/>
              </a:rPr>
            </a:br>
            <a:r>
              <a:rPr lang="sv-SE" sz="4000" b="1" dirty="0">
                <a:latin typeface="Raleway SemiBold"/>
              </a:rPr>
              <a:t>delårsrapporteringar Nära vård </a:t>
            </a:r>
            <a:endParaRPr sz="4000" b="1" dirty="0">
              <a:latin typeface="Raleway SemiBold"/>
            </a:endParaRPr>
          </a:p>
        </p:txBody>
      </p:sp>
      <p:pic>
        <p:nvPicPr>
          <p:cNvPr id="5" name="Logotyp.pdf" descr="Logotyp.pdf">
            <a:extLst>
              <a:ext uri="{FF2B5EF4-FFF2-40B4-BE49-F238E27FC236}">
                <a16:creationId xmlns:a16="http://schemas.microsoft.com/office/drawing/2014/main" id="{9272FD0F-A455-1645-B405-16EF1F1F1999}"/>
              </a:ext>
            </a:extLst>
          </p:cNvPr>
          <p:cNvPicPr>
            <a:picLocks noChangeAspect="1"/>
          </p:cNvPicPr>
          <p:nvPr/>
        </p:nvPicPr>
        <p:blipFill>
          <a:blip r:embed="rId2"/>
          <a:stretch>
            <a:fillRect/>
          </a:stretch>
        </p:blipFill>
        <p:spPr>
          <a:xfrm>
            <a:off x="10749283" y="6493864"/>
            <a:ext cx="1356888" cy="248842"/>
          </a:xfrm>
          <a:prstGeom prst="rect">
            <a:avLst/>
          </a:prstGeom>
          <a:ln w="12700">
            <a:miter lim="400000"/>
          </a:ln>
        </p:spPr>
      </p:pic>
      <p:sp>
        <p:nvSpPr>
          <p:cNvPr id="2" name="textruta 1">
            <a:extLst>
              <a:ext uri="{FF2B5EF4-FFF2-40B4-BE49-F238E27FC236}">
                <a16:creationId xmlns:a16="http://schemas.microsoft.com/office/drawing/2014/main" id="{534FB93F-1906-EF4E-89AD-533D85816AAC}"/>
              </a:ext>
            </a:extLst>
          </p:cNvPr>
          <p:cNvSpPr txBox="1"/>
          <p:nvPr/>
        </p:nvSpPr>
        <p:spPr>
          <a:xfrm>
            <a:off x="126626" y="1522489"/>
            <a:ext cx="11467598" cy="4616648"/>
          </a:xfrm>
          <a:prstGeom prst="rect">
            <a:avLst/>
          </a:prstGeom>
          <a:noFill/>
        </p:spPr>
        <p:txBody>
          <a:bodyPr wrap="square" lIns="91440" tIns="45720" rIns="91440" bIns="45720" rtlCol="0" anchor="t">
            <a:spAutoFit/>
          </a:bodyPr>
          <a:lstStyle/>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Raleway Medium"/>
                <a:ea typeface="+mn-ea"/>
                <a:cs typeface="+mn-cs"/>
              </a:rPr>
              <a:t>Övergripande iakttagelser </a:t>
            </a:r>
          </a:p>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Raleway Medium"/>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Genomgången visar att det pågår ett stort antal aktiviteter i regioner och kommuner runt om i hela landet, inom många olika områden, kopplat till omställningen till Nära vård. </a:t>
            </a:r>
          </a:p>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Raleway Medium"/>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Samtidigt ser vi stora variationer mellan länen i hur långt man har kommit med att utveckla målbilder, strategier och aktiviteter.</a:t>
            </a:r>
          </a:p>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Raleway Medium"/>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I samtliga län finns samverkan mellan kommun och region vad gäller omställningen till Nära vård. I de flesta regioner finns även utsedda samordnare för både kommun och region</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I mer än hälften av länen finns en målbild framtagen, där alla utom en är gemensam för kommuner och region.</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Tidplan eller programplan för omställningsarbetet finns framtagen i drygt hälften av länen</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Raleway Medium" pitchFamily="2" charset="0"/>
              <a:ea typeface="+mn-ea"/>
              <a:cs typeface="+mn-cs"/>
            </a:endParaRPr>
          </a:p>
        </p:txBody>
      </p:sp>
    </p:spTree>
    <p:extLst>
      <p:ext uri="{BB962C8B-B14F-4D97-AF65-F5344CB8AC3E}">
        <p14:creationId xmlns:p14="http://schemas.microsoft.com/office/powerpoint/2010/main" val="307002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Kvadrat"/>
          <p:cNvSpPr/>
          <p:nvPr/>
        </p:nvSpPr>
        <p:spPr>
          <a:xfrm>
            <a:off x="0" y="0"/>
            <a:ext cx="12192000" cy="6858000"/>
          </a:xfrm>
          <a:prstGeom prst="rect">
            <a:avLst/>
          </a:prstGeom>
          <a:solidFill>
            <a:srgbClr val="7AACB6"/>
          </a:solidFill>
          <a:ln w="12700">
            <a:miter lim="400000"/>
          </a:ln>
        </p:spPr>
        <p:txBody>
          <a:bodyPr lIns="45719" rIns="45719" anchor="ctr"/>
          <a:lstStyle/>
          <a:p>
            <a:pPr marL="0" marR="0" lvl="0" indent="0" algn="l"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dirty="0">
              <a:ln>
                <a:noFill/>
              </a:ln>
              <a:solidFill>
                <a:srgbClr val="FFFFFF"/>
              </a:solidFill>
              <a:effectLst/>
              <a:uLnTx/>
              <a:uFillTx/>
              <a:latin typeface="Helvetica Neue Medium"/>
              <a:sym typeface="Helvetica Neue Medium"/>
            </a:endParaRPr>
          </a:p>
        </p:txBody>
      </p:sp>
      <p:sp>
        <p:nvSpPr>
          <p:cNvPr id="369" name="Rubrik 1"/>
          <p:cNvSpPr txBox="1">
            <a:spLocks noGrp="1"/>
          </p:cNvSpPr>
          <p:nvPr>
            <p:ph type="title"/>
          </p:nvPr>
        </p:nvSpPr>
        <p:spPr>
          <a:xfrm>
            <a:off x="599032" y="497551"/>
            <a:ext cx="10996448" cy="646331"/>
          </a:xfrm>
          <a:prstGeom prst="rect">
            <a:avLst/>
          </a:prstGeom>
          <a:ln w="12700">
            <a:miter lim="400000"/>
          </a:ln>
        </p:spPr>
        <p:txBody>
          <a:bodyPr vert="horz" wrap="square" lIns="45719" tIns="45720" rIns="45719" bIns="45720" rtlCol="0" anchor="ctr">
            <a:spAutoFit/>
          </a:bodyPr>
          <a:lstStyle/>
          <a:p>
            <a:pPr algn="ctr"/>
            <a:r>
              <a:rPr lang="sv-SE" sz="4000" b="1" dirty="0">
                <a:latin typeface="Raleway SemiBold"/>
              </a:rPr>
              <a:t>Delårsrapporteringar, forts.</a:t>
            </a:r>
            <a:endParaRPr sz="4000" b="1" dirty="0">
              <a:latin typeface="Raleway SemiBold"/>
            </a:endParaRPr>
          </a:p>
        </p:txBody>
      </p:sp>
      <p:pic>
        <p:nvPicPr>
          <p:cNvPr id="5" name="Logotyp.pdf" descr="Logotyp.pdf">
            <a:extLst>
              <a:ext uri="{FF2B5EF4-FFF2-40B4-BE49-F238E27FC236}">
                <a16:creationId xmlns:a16="http://schemas.microsoft.com/office/drawing/2014/main" id="{9272FD0F-A455-1645-B405-16EF1F1F1999}"/>
              </a:ext>
            </a:extLst>
          </p:cNvPr>
          <p:cNvPicPr>
            <a:picLocks noChangeAspect="1"/>
          </p:cNvPicPr>
          <p:nvPr/>
        </p:nvPicPr>
        <p:blipFill>
          <a:blip r:embed="rId2"/>
          <a:stretch>
            <a:fillRect/>
          </a:stretch>
        </p:blipFill>
        <p:spPr>
          <a:xfrm>
            <a:off x="10749283" y="6493864"/>
            <a:ext cx="1356888" cy="248842"/>
          </a:xfrm>
          <a:prstGeom prst="rect">
            <a:avLst/>
          </a:prstGeom>
          <a:ln w="12700">
            <a:miter lim="400000"/>
          </a:ln>
        </p:spPr>
      </p:pic>
      <p:sp>
        <p:nvSpPr>
          <p:cNvPr id="2" name="textruta 1">
            <a:extLst>
              <a:ext uri="{FF2B5EF4-FFF2-40B4-BE49-F238E27FC236}">
                <a16:creationId xmlns:a16="http://schemas.microsoft.com/office/drawing/2014/main" id="{534FB93F-1906-EF4E-89AD-533D85816AAC}"/>
              </a:ext>
            </a:extLst>
          </p:cNvPr>
          <p:cNvSpPr txBox="1"/>
          <p:nvPr/>
        </p:nvSpPr>
        <p:spPr>
          <a:xfrm>
            <a:off x="85829" y="1293511"/>
            <a:ext cx="11467598" cy="6524863"/>
          </a:xfrm>
          <a:prstGeom prst="rect">
            <a:avLst/>
          </a:prstGeom>
          <a:noFill/>
        </p:spPr>
        <p:txBody>
          <a:bodyPr wrap="square" lIns="91440" tIns="45720" rIns="91440" bIns="45720" rtlCol="0" anchor="t">
            <a:spAutoFit/>
          </a:bodyPr>
          <a:lstStyle/>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Raleway Medium"/>
                <a:ea typeface="+mn-ea"/>
                <a:cs typeface="+mn-cs"/>
              </a:rPr>
              <a:t>Nya arbetssätt</a:t>
            </a:r>
            <a:br>
              <a:rPr kumimoji="0" lang="sv-SE" sz="1800" b="1" i="0" u="none" strike="noStrike" kern="1200" cap="none" spc="0" normalizeH="0" baseline="0" noProof="0" dirty="0">
                <a:ln>
                  <a:noFill/>
                </a:ln>
                <a:solidFill>
                  <a:prstClr val="black"/>
                </a:solidFill>
                <a:effectLst/>
                <a:uLnTx/>
                <a:uFillTx/>
                <a:latin typeface="Raleway Medium"/>
                <a:ea typeface="+mn-ea"/>
                <a:cs typeface="+mn-cs"/>
              </a:rPr>
            </a:br>
            <a:endParaRPr kumimoji="0" lang="sv-SE" sz="2400" b="0" i="0" u="none" strike="noStrike" kern="1200" cap="none" spc="0" normalizeH="0" baseline="0" noProof="0" dirty="0">
              <a:ln>
                <a:noFill/>
              </a:ln>
              <a:solidFill>
                <a:prstClr val="black"/>
              </a:solidFill>
              <a:effectLst/>
              <a:uLnTx/>
              <a:uFillTx/>
              <a:latin typeface="Raleway Medium"/>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Majoriteten av alla läns rapporteringar ger exempel på förändrade arbetssätt som antingen planeras, testas eller implementerats som en del av omställningen till Nära vård. </a:t>
            </a:r>
          </a:p>
          <a:p>
            <a:pPr marL="1257300" marR="0" lvl="2"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Mer än hälften av alla län anger att mobila team är ett exempel på nya arbetssätt. </a:t>
            </a:r>
          </a:p>
          <a:p>
            <a:pPr marL="1257300" marR="0" lvl="2"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I de allra flesta länen pågår aktiviteter och utvecklingsprojekt rörande hälsofrämjande och förebyggande åtgärder. </a:t>
            </a:r>
          </a:p>
          <a:p>
            <a:pPr marL="1257300" marR="0" lvl="2"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I de allra flesta länen förekommer aktiviteter och insatser kring samordning, ofta i samverkan mellan kommun och region.</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Raleway Medium"/>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Digitaliseringens roll i omställningen är tydlig – majoriteten av länen redovisar konkreta aktiviteter. Pandemin lyfts fram som en bidragande orsak till att införandet av digitala lösningar accelererat </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 </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Raleway Medium"/>
                <a:ea typeface="+mn-ea"/>
                <a:cs typeface="+mn-cs"/>
              </a:rPr>
              <a:t>Ett större antal konkreta aktiviteter kring förflyttningarna till samordning utifrån personens fokus, och till proaktivitet och hälsofrämjande, än förflyttningarna från organisation till person (personcentrering) och till aktiva medskapare (delaktighet)</a:t>
            </a: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Raleway Medium"/>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Raleway Medium"/>
              <a:ea typeface="+mn-ea"/>
              <a:cs typeface="+mn-cs"/>
            </a:endParaRPr>
          </a:p>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800100" marR="0" lvl="1"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Raleway Medium"/>
              <a:ea typeface="+mn-ea"/>
              <a:cs typeface="+mn-cs"/>
            </a:endParaRPr>
          </a:p>
          <a:p>
            <a:pPr marL="457200" marR="0" lvl="1" indent="0" algn="l" defTabSz="914400" rtl="0" eaLnBrk="1" fontAlgn="auto" latinLnBrk="0" hangingPunct="1">
              <a:lnSpc>
                <a:spcPct val="100000"/>
              </a:lnSpc>
              <a:spcBef>
                <a:spcPct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Raleway Medium" pitchFamily="2" charset="0"/>
              <a:ea typeface="+mn-ea"/>
              <a:cs typeface="+mn-cs"/>
            </a:endParaRPr>
          </a:p>
        </p:txBody>
      </p:sp>
    </p:spTree>
    <p:extLst>
      <p:ext uri="{BB962C8B-B14F-4D97-AF65-F5344CB8AC3E}">
        <p14:creationId xmlns:p14="http://schemas.microsoft.com/office/powerpoint/2010/main" val="1428915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0F1DA47-9A32-4143-B150-7DC2B6C4F493}"/>
              </a:ext>
            </a:extLst>
          </p:cNvPr>
          <p:cNvSpPr>
            <a:spLocks noGrp="1"/>
          </p:cNvSpPr>
          <p:nvPr>
            <p:ph type="ctrTitle"/>
          </p:nvPr>
        </p:nvSpPr>
        <p:spPr/>
        <p:txBody>
          <a:bodyPr/>
          <a:lstStyle/>
          <a:p>
            <a:r>
              <a:rPr lang="sv-SE" dirty="0"/>
              <a:t>Paus</a:t>
            </a:r>
          </a:p>
        </p:txBody>
      </p:sp>
      <p:sp>
        <p:nvSpPr>
          <p:cNvPr id="5" name="Underrubrik 4">
            <a:extLst>
              <a:ext uri="{FF2B5EF4-FFF2-40B4-BE49-F238E27FC236}">
                <a16:creationId xmlns:a16="http://schemas.microsoft.com/office/drawing/2014/main" id="{36A9583A-7F97-4C6E-86F3-96A8973DBB4A}"/>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88183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790B9AB-9035-405C-8891-F0EAC98FA16A}"/>
              </a:ext>
            </a:extLst>
          </p:cNvPr>
          <p:cNvSpPr>
            <a:spLocks noGrp="1"/>
          </p:cNvSpPr>
          <p:nvPr>
            <p:ph type="title"/>
          </p:nvPr>
        </p:nvSpPr>
        <p:spPr/>
        <p:txBody>
          <a:bodyPr/>
          <a:lstStyle/>
          <a:p>
            <a:r>
              <a:rPr lang="sv-SE" dirty="0"/>
              <a:t>Information från AU</a:t>
            </a:r>
          </a:p>
        </p:txBody>
      </p:sp>
      <p:sp>
        <p:nvSpPr>
          <p:cNvPr id="5" name="Platshållare för innehåll 4">
            <a:extLst>
              <a:ext uri="{FF2B5EF4-FFF2-40B4-BE49-F238E27FC236}">
                <a16:creationId xmlns:a16="http://schemas.microsoft.com/office/drawing/2014/main" id="{04448B27-F560-4F26-BB02-1FE48BC60C11}"/>
              </a:ext>
            </a:extLst>
          </p:cNvPr>
          <p:cNvSpPr>
            <a:spLocks noGrp="1"/>
          </p:cNvSpPr>
          <p:nvPr>
            <p:ph idx="1"/>
          </p:nvPr>
        </p:nvSpPr>
        <p:spPr/>
        <p:txBody>
          <a:bodyPr/>
          <a:lstStyle/>
          <a:p>
            <a:r>
              <a:rPr lang="sv-SE" dirty="0"/>
              <a:t>Inval till AU: Emelie Printz föreslås</a:t>
            </a:r>
          </a:p>
          <a:p>
            <a:r>
              <a:rPr lang="sv-SE" dirty="0"/>
              <a:t>Ny representation från RSS i NSK-S behövs</a:t>
            </a:r>
          </a:p>
          <a:p>
            <a:r>
              <a:rPr lang="sv-SE" dirty="0"/>
              <a:t>Statssekreteraren besöker nätverket i februari</a:t>
            </a:r>
          </a:p>
          <a:p>
            <a:r>
              <a:rPr lang="sv-SE" dirty="0"/>
              <a:t>SKR informerar 17/12</a:t>
            </a:r>
          </a:p>
          <a:p>
            <a:pPr marL="30163" indent="0">
              <a:buNone/>
            </a:pPr>
            <a:endParaRPr lang="sv-SE" dirty="0"/>
          </a:p>
          <a:p>
            <a:pPr marL="30163" indent="0">
              <a:buNone/>
            </a:pPr>
            <a:endParaRPr lang="sv-SE" dirty="0"/>
          </a:p>
        </p:txBody>
      </p:sp>
    </p:spTree>
    <p:extLst>
      <p:ext uri="{BB962C8B-B14F-4D97-AF65-F5344CB8AC3E}">
        <p14:creationId xmlns:p14="http://schemas.microsoft.com/office/powerpoint/2010/main" val="291214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C4A01-C643-4343-BE36-EB5C320AD745}"/>
              </a:ext>
            </a:extLst>
          </p:cNvPr>
          <p:cNvSpPr>
            <a:spLocks noGrp="1"/>
          </p:cNvSpPr>
          <p:nvPr>
            <p:ph type="ctrTitle"/>
          </p:nvPr>
        </p:nvSpPr>
        <p:spPr/>
        <p:txBody>
          <a:bodyPr/>
          <a:lstStyle/>
          <a:p>
            <a:r>
              <a:rPr lang="sv-SE" dirty="0"/>
              <a:t>Rapport från huvudmannagruppens möte med Rådet för styrning med kunskap</a:t>
            </a:r>
            <a:br>
              <a:rPr lang="sv-SE" dirty="0"/>
            </a:br>
            <a:endParaRPr lang="sv-SE" dirty="0"/>
          </a:p>
        </p:txBody>
      </p:sp>
      <p:sp>
        <p:nvSpPr>
          <p:cNvPr id="3" name="Underrubrik 2">
            <a:extLst>
              <a:ext uri="{FF2B5EF4-FFF2-40B4-BE49-F238E27FC236}">
                <a16:creationId xmlns:a16="http://schemas.microsoft.com/office/drawing/2014/main" id="{2B17D84C-EF87-4C5B-B4E1-86F338703D0F}"/>
              </a:ext>
            </a:extLst>
          </p:cNvPr>
          <p:cNvSpPr>
            <a:spLocks noGrp="1"/>
          </p:cNvSpPr>
          <p:nvPr>
            <p:ph type="subTitle" idx="1"/>
          </p:nvPr>
        </p:nvSpPr>
        <p:spPr/>
        <p:txBody>
          <a:bodyPr/>
          <a:lstStyle/>
          <a:p>
            <a:r>
              <a:rPr lang="sv-SE" dirty="0"/>
              <a:t>Anna Lilja Qvarlander</a:t>
            </a:r>
          </a:p>
        </p:txBody>
      </p:sp>
    </p:spTree>
    <p:extLst>
      <p:ext uri="{BB962C8B-B14F-4D97-AF65-F5344CB8AC3E}">
        <p14:creationId xmlns:p14="http://schemas.microsoft.com/office/powerpoint/2010/main" val="401682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A01EAC0A-13B2-4D85-9E7B-95394F7D7E03}"/>
              </a:ext>
            </a:extLst>
          </p:cNvPr>
          <p:cNvSpPr>
            <a:spLocks noGrp="1"/>
          </p:cNvSpPr>
          <p:nvPr>
            <p:ph type="body" idx="1"/>
          </p:nvPr>
        </p:nvSpPr>
        <p:spPr>
          <a:xfrm>
            <a:off x="820114" y="723793"/>
            <a:ext cx="4716000" cy="609600"/>
          </a:xfrm>
        </p:spPr>
        <p:txBody>
          <a:bodyPr/>
          <a:lstStyle/>
          <a:p>
            <a:r>
              <a:rPr lang="sv-SE" dirty="0"/>
              <a:t>Kommunrepresentanter socialtjänst</a:t>
            </a:r>
          </a:p>
        </p:txBody>
      </p:sp>
      <p:sp>
        <p:nvSpPr>
          <p:cNvPr id="3" name="Platshållare för innehåll 2">
            <a:extLst>
              <a:ext uri="{FF2B5EF4-FFF2-40B4-BE49-F238E27FC236}">
                <a16:creationId xmlns:a16="http://schemas.microsoft.com/office/drawing/2014/main" id="{6E49495E-BD7C-4F85-A9BD-B4207E8B8453}"/>
              </a:ext>
            </a:extLst>
          </p:cNvPr>
          <p:cNvSpPr>
            <a:spLocks noGrp="1"/>
          </p:cNvSpPr>
          <p:nvPr>
            <p:ph sz="half" idx="2"/>
          </p:nvPr>
        </p:nvSpPr>
        <p:spPr>
          <a:xfrm>
            <a:off x="820113" y="1407568"/>
            <a:ext cx="4716000" cy="4602814"/>
          </a:xfrm>
        </p:spPr>
        <p:txBody>
          <a:bodyPr/>
          <a:lstStyle/>
          <a:p>
            <a:pPr marL="342900" lvl="0" indent="-342900">
              <a:buSzPts val="1000"/>
              <a:buFont typeface="Symbol" panose="05050102010706020507" pitchFamily="18" charset="2"/>
              <a:buChar char=""/>
              <a:tabLst>
                <a:tab pos="457200" algn="l"/>
              </a:tabLst>
            </a:pPr>
            <a:r>
              <a:rPr lang="sv-SE" sz="1800" dirty="0"/>
              <a:t>Erik Pelling (S), Uppsala kommun</a:t>
            </a:r>
          </a:p>
          <a:p>
            <a:pPr marL="342900" lvl="0" indent="-342900">
              <a:buSzPts val="1000"/>
              <a:buFont typeface="Symbol" panose="05050102010706020507" pitchFamily="18" charset="2"/>
              <a:buChar char=""/>
              <a:tabLst>
                <a:tab pos="457200" algn="l"/>
              </a:tabLst>
            </a:pPr>
            <a:r>
              <a:rPr lang="sv-SE" sz="1800" dirty="0"/>
              <a:t>Jan Björklund (S), Helsingborgs stad</a:t>
            </a:r>
          </a:p>
          <a:p>
            <a:pPr marL="342900" lvl="0" indent="-342900">
              <a:buSzPts val="1000"/>
              <a:buFont typeface="Symbol" panose="05050102010706020507" pitchFamily="18" charset="2"/>
              <a:buChar char=""/>
              <a:tabLst>
                <a:tab pos="457200" algn="l"/>
              </a:tabLst>
            </a:pPr>
            <a:r>
              <a:rPr lang="sv-SE" sz="1800" dirty="0"/>
              <a:t>Arion Chryssafis (M), Solna stad</a:t>
            </a:r>
          </a:p>
          <a:p>
            <a:pPr marL="342900" lvl="0" indent="-342900">
              <a:buSzPts val="1000"/>
              <a:buFont typeface="Symbol" panose="05050102010706020507" pitchFamily="18" charset="2"/>
              <a:buChar char=""/>
              <a:tabLst>
                <a:tab pos="457200" algn="l"/>
              </a:tabLst>
            </a:pPr>
            <a:r>
              <a:rPr lang="sv-SE" sz="1800" dirty="0"/>
              <a:t>Marina Johansson (S), Göteborgs stad</a:t>
            </a:r>
          </a:p>
          <a:p>
            <a:pPr marL="342900" lvl="0" indent="-342900">
              <a:buSzPts val="1000"/>
              <a:buFont typeface="Symbol" panose="05050102010706020507" pitchFamily="18" charset="2"/>
              <a:buChar char=""/>
              <a:tabLst>
                <a:tab pos="457200" algn="l"/>
              </a:tabLst>
            </a:pPr>
            <a:r>
              <a:rPr lang="sv-SE" sz="1800" dirty="0"/>
              <a:t>Ulrika Edman (V), Umeå kommun</a:t>
            </a:r>
          </a:p>
          <a:p>
            <a:pPr marL="342900" lvl="0" indent="-342900">
              <a:buSzPts val="1000"/>
              <a:buFont typeface="Symbol" panose="05050102010706020507" pitchFamily="18" charset="2"/>
              <a:buChar char=""/>
              <a:tabLst>
                <a:tab pos="457200" algn="l"/>
              </a:tabLst>
            </a:pPr>
            <a:r>
              <a:rPr lang="sv-SE" sz="1800" dirty="0" err="1"/>
              <a:t>Lise-lotte</a:t>
            </a:r>
            <a:r>
              <a:rPr lang="sv-SE" sz="1800" dirty="0"/>
              <a:t> Fager (KD), Linköpings kommun</a:t>
            </a:r>
          </a:p>
          <a:p>
            <a:pPr marL="342900" lvl="0" indent="-342900">
              <a:buSzPts val="1000"/>
              <a:buFont typeface="Symbol" panose="05050102010706020507" pitchFamily="18" charset="2"/>
              <a:buChar char=""/>
              <a:tabLst>
                <a:tab pos="457200" algn="l"/>
              </a:tabLst>
            </a:pPr>
            <a:r>
              <a:rPr lang="sv-SE" sz="1800" dirty="0"/>
              <a:t>Alicja Kapica (M), Sundsvalls kommun</a:t>
            </a:r>
          </a:p>
          <a:p>
            <a:pPr marL="342900" lvl="0" indent="-342900">
              <a:buSzPts val="1000"/>
              <a:buFont typeface="Symbol" panose="05050102010706020507" pitchFamily="18" charset="2"/>
              <a:buChar char=""/>
              <a:tabLst>
                <a:tab pos="457200" algn="l"/>
              </a:tabLst>
            </a:pPr>
            <a:r>
              <a:rPr lang="sv-SE" sz="1800" dirty="0"/>
              <a:t>Agneta </a:t>
            </a:r>
            <a:r>
              <a:rPr lang="sv-SE" sz="1800" dirty="0" err="1"/>
              <a:t>Luttorp</a:t>
            </a:r>
            <a:r>
              <a:rPr lang="sv-SE" sz="1800" dirty="0"/>
              <a:t> (MP), Västerås kommun</a:t>
            </a:r>
          </a:p>
          <a:p>
            <a:pPr marL="342900" lvl="0" indent="-342900">
              <a:buSzPts val="1000"/>
              <a:buFont typeface="Symbol" panose="05050102010706020507" pitchFamily="18" charset="2"/>
              <a:buChar char=""/>
              <a:tabLst>
                <a:tab pos="457200" algn="l"/>
              </a:tabLst>
            </a:pPr>
            <a:r>
              <a:rPr lang="sv-SE" sz="1800" dirty="0"/>
              <a:t>Heléne Åkerlind (L), Gävle kommun</a:t>
            </a:r>
          </a:p>
          <a:p>
            <a:pPr marL="342900" lvl="0" indent="-342900">
              <a:buSzPts val="1000"/>
              <a:buFont typeface="Symbol" panose="05050102010706020507" pitchFamily="18" charset="2"/>
              <a:buChar char=""/>
              <a:tabLst>
                <a:tab pos="457200" algn="l"/>
              </a:tabLst>
            </a:pPr>
            <a:r>
              <a:rPr lang="sv-SE" sz="1800" dirty="0"/>
              <a:t>Angelica Karlsson (C), Lessebo kommun</a:t>
            </a:r>
          </a:p>
          <a:p>
            <a:endParaRPr lang="sv-SE" dirty="0"/>
          </a:p>
        </p:txBody>
      </p:sp>
      <p:sp>
        <p:nvSpPr>
          <p:cNvPr id="6" name="Platshållare för text 5">
            <a:extLst>
              <a:ext uri="{FF2B5EF4-FFF2-40B4-BE49-F238E27FC236}">
                <a16:creationId xmlns:a16="http://schemas.microsoft.com/office/drawing/2014/main" id="{162D74CA-8774-4F4C-BB23-867C1E2FA841}"/>
              </a:ext>
            </a:extLst>
          </p:cNvPr>
          <p:cNvSpPr>
            <a:spLocks noGrp="1"/>
          </p:cNvSpPr>
          <p:nvPr>
            <p:ph type="body" sz="quarter" idx="3"/>
          </p:nvPr>
        </p:nvSpPr>
        <p:spPr>
          <a:xfrm>
            <a:off x="5705313" y="723793"/>
            <a:ext cx="5431874" cy="609600"/>
          </a:xfrm>
        </p:spPr>
        <p:txBody>
          <a:bodyPr/>
          <a:lstStyle/>
          <a:p>
            <a:r>
              <a:rPr lang="sv-SE" dirty="0"/>
              <a:t>Regionrepresentanter hälso- och sjukvård</a:t>
            </a:r>
          </a:p>
        </p:txBody>
      </p:sp>
      <p:sp>
        <p:nvSpPr>
          <p:cNvPr id="7" name="Platshållare för innehåll 6">
            <a:extLst>
              <a:ext uri="{FF2B5EF4-FFF2-40B4-BE49-F238E27FC236}">
                <a16:creationId xmlns:a16="http://schemas.microsoft.com/office/drawing/2014/main" id="{219CC328-E076-4F60-86E0-419451D0344C}"/>
              </a:ext>
            </a:extLst>
          </p:cNvPr>
          <p:cNvSpPr>
            <a:spLocks noGrp="1"/>
          </p:cNvSpPr>
          <p:nvPr>
            <p:ph sz="quarter" idx="4"/>
          </p:nvPr>
        </p:nvSpPr>
        <p:spPr>
          <a:xfrm>
            <a:off x="5705313" y="1409218"/>
            <a:ext cx="4716000" cy="4601164"/>
          </a:xfrm>
        </p:spPr>
        <p:txBody>
          <a:bodyPr/>
          <a:lstStyle/>
          <a:p>
            <a:pPr marL="342900" lvl="0" indent="-342900">
              <a:buSzPts val="1000"/>
              <a:buFont typeface="Symbol" panose="05050102010706020507" pitchFamily="18" charset="2"/>
              <a:buChar char=""/>
              <a:tabLst>
                <a:tab pos="457200" algn="l"/>
              </a:tabLst>
            </a:pPr>
            <a:r>
              <a:rPr lang="sv-SE" sz="1800" dirty="0"/>
              <a:t>Lars Holmin (M), Västra Götalandsregionen</a:t>
            </a:r>
          </a:p>
          <a:p>
            <a:pPr marL="342900" lvl="0" indent="-342900">
              <a:buSzPts val="1000"/>
              <a:buFont typeface="Symbol" panose="05050102010706020507" pitchFamily="18" charset="2"/>
              <a:buChar char=""/>
              <a:tabLst>
                <a:tab pos="457200" algn="l"/>
              </a:tabLst>
            </a:pPr>
            <a:r>
              <a:rPr lang="sv-SE" sz="1800" dirty="0"/>
              <a:t>Anna Starbrink (L), Region Stockholm</a:t>
            </a:r>
          </a:p>
          <a:p>
            <a:pPr marL="342900" lvl="0" indent="-342900">
              <a:buSzPts val="1000"/>
              <a:buFont typeface="Symbol" panose="05050102010706020507" pitchFamily="18" charset="2"/>
              <a:buChar char=""/>
              <a:tabLst>
                <a:tab pos="457200" algn="l"/>
              </a:tabLst>
            </a:pPr>
            <a:r>
              <a:rPr lang="sv-SE" sz="1800" dirty="0"/>
              <a:t>Stefan Lamme (M), Region Skåne</a:t>
            </a:r>
          </a:p>
          <a:p>
            <a:pPr marL="342900" lvl="0" indent="-342900">
              <a:buSzPts val="1000"/>
              <a:buFont typeface="Symbol" panose="05050102010706020507" pitchFamily="18" charset="2"/>
              <a:buChar char=""/>
              <a:tabLst>
                <a:tab pos="457200" algn="l"/>
              </a:tabLst>
            </a:pPr>
            <a:r>
              <a:rPr lang="sv-SE" sz="1800" dirty="0"/>
              <a:t>Monica Johansson (S), Region Sörmland</a:t>
            </a:r>
          </a:p>
          <a:p>
            <a:pPr marL="342900" lvl="0" indent="-342900">
              <a:buSzPts val="1000"/>
              <a:buFont typeface="Symbol" panose="05050102010706020507" pitchFamily="18" charset="2"/>
              <a:buChar char=""/>
              <a:tabLst>
                <a:tab pos="457200" algn="l"/>
              </a:tabLst>
            </a:pPr>
            <a:r>
              <a:rPr lang="sv-SE" sz="1800" dirty="0"/>
              <a:t>Torbjörn Holmqvist (S), Region Östergötland</a:t>
            </a:r>
          </a:p>
          <a:p>
            <a:pPr marL="342900" lvl="0" indent="-342900">
              <a:buSzPts val="1000"/>
              <a:buFont typeface="Symbol" panose="05050102010706020507" pitchFamily="18" charset="2"/>
              <a:buChar char=""/>
              <a:tabLst>
                <a:tab pos="457200" algn="l"/>
              </a:tabLst>
            </a:pPr>
            <a:r>
              <a:rPr lang="sv-SE" sz="1800" dirty="0"/>
              <a:t>Harriet Hedlund (S), Region Västerbotten</a:t>
            </a:r>
          </a:p>
          <a:p>
            <a:endParaRPr lang="sv-SE" sz="1600" dirty="0"/>
          </a:p>
        </p:txBody>
      </p:sp>
    </p:spTree>
    <p:extLst>
      <p:ext uri="{BB962C8B-B14F-4D97-AF65-F5344CB8AC3E}">
        <p14:creationId xmlns:p14="http://schemas.microsoft.com/office/powerpoint/2010/main" val="2970622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0EAC3E1-A1EA-494B-BAB9-1CFE59F51952}"/>
              </a:ext>
            </a:extLst>
          </p:cNvPr>
          <p:cNvSpPr>
            <a:spLocks noGrp="1"/>
          </p:cNvSpPr>
          <p:nvPr>
            <p:ph type="title"/>
          </p:nvPr>
        </p:nvSpPr>
        <p:spPr/>
        <p:txBody>
          <a:bodyPr/>
          <a:lstStyle/>
          <a:p>
            <a:r>
              <a:rPr lang="sv-SE" dirty="0"/>
              <a:t>Från dagordningen</a:t>
            </a:r>
          </a:p>
        </p:txBody>
      </p:sp>
      <p:sp>
        <p:nvSpPr>
          <p:cNvPr id="3" name="Platshållare för innehåll 2">
            <a:extLst>
              <a:ext uri="{FF2B5EF4-FFF2-40B4-BE49-F238E27FC236}">
                <a16:creationId xmlns:a16="http://schemas.microsoft.com/office/drawing/2014/main" id="{2630AE32-422D-4F49-89C2-BE18A0B20FC8}"/>
              </a:ext>
            </a:extLst>
          </p:cNvPr>
          <p:cNvSpPr>
            <a:spLocks noGrp="1"/>
          </p:cNvSpPr>
          <p:nvPr>
            <p:ph sz="half" idx="1"/>
          </p:nvPr>
        </p:nvSpPr>
        <p:spPr>
          <a:xfrm>
            <a:off x="664233" y="2237946"/>
            <a:ext cx="4716000" cy="3740400"/>
          </a:xfrm>
        </p:spPr>
        <p:txBody>
          <a:bodyPr/>
          <a:lstStyle/>
          <a:p>
            <a:pPr marL="30163" indent="0">
              <a:buNone/>
            </a:pPr>
            <a:r>
              <a:rPr lang="sv-SE" sz="2000" b="1" dirty="0"/>
              <a:t>Kraftsamling folkhälsa</a:t>
            </a:r>
          </a:p>
          <a:p>
            <a:pPr marL="30163" indent="0">
              <a:buNone/>
            </a:pPr>
            <a:r>
              <a:rPr lang="sv-SE" sz="2000" dirty="0"/>
              <a:t>Samtal om behovet av ett stärkt hälsofrämjande och förebyggande arbete mellan myndigheter, regioner och kommuner </a:t>
            </a:r>
          </a:p>
          <a:p>
            <a:pPr marL="30163" indent="0">
              <a:buNone/>
            </a:pPr>
            <a:r>
              <a:rPr lang="sv-SE" sz="2000" dirty="0"/>
              <a:t>Behov av kraftsamling i det långsiktiga arbete som behövs för att främja en jämlik hälsa och förebygga ohälsa. Det skapar förutsättningar för en hållbar samhällsutveckling och för en minskad belastning på vård och omsorg</a:t>
            </a:r>
          </a:p>
        </p:txBody>
      </p:sp>
      <p:sp>
        <p:nvSpPr>
          <p:cNvPr id="5" name="Platshållare för innehåll 4">
            <a:extLst>
              <a:ext uri="{FF2B5EF4-FFF2-40B4-BE49-F238E27FC236}">
                <a16:creationId xmlns:a16="http://schemas.microsoft.com/office/drawing/2014/main" id="{0D220068-0DB2-4188-B38D-7E28AA35FAC2}"/>
              </a:ext>
            </a:extLst>
          </p:cNvPr>
          <p:cNvSpPr>
            <a:spLocks noGrp="1"/>
          </p:cNvSpPr>
          <p:nvPr>
            <p:ph sz="half" idx="2"/>
          </p:nvPr>
        </p:nvSpPr>
        <p:spPr>
          <a:xfrm>
            <a:off x="5558058" y="2237946"/>
            <a:ext cx="4716000" cy="3740400"/>
          </a:xfrm>
        </p:spPr>
        <p:txBody>
          <a:bodyPr/>
          <a:lstStyle/>
          <a:p>
            <a:pPr marL="30163" indent="0">
              <a:buNone/>
            </a:pPr>
            <a:r>
              <a:rPr lang="sv-SE" sz="2000" b="1" dirty="0"/>
              <a:t>Barn och unga som riskerar att begå brott</a:t>
            </a:r>
          </a:p>
          <a:p>
            <a:r>
              <a:rPr lang="sv-SE" sz="2000" dirty="0"/>
              <a:t>Sammanställning från myndigheterna i Rådet</a:t>
            </a:r>
          </a:p>
          <a:p>
            <a:r>
              <a:rPr lang="sv-SE" sz="2000" dirty="0"/>
              <a:t>Återkoppling från huvudmannagruppen</a:t>
            </a:r>
          </a:p>
          <a:p>
            <a:pPr marL="914400" lvl="1" indent="-457200">
              <a:buAutoNum type="arabicParenR"/>
            </a:pPr>
            <a:r>
              <a:rPr lang="sv-SE" sz="1800" dirty="0"/>
              <a:t>Kunskap finns</a:t>
            </a:r>
          </a:p>
          <a:p>
            <a:pPr marL="914400" lvl="1" indent="-457200">
              <a:buAutoNum type="arabicParenR"/>
            </a:pPr>
            <a:r>
              <a:rPr lang="sv-SE" sz="1800" dirty="0"/>
              <a:t>Behov av samordning, sortering och spridning</a:t>
            </a:r>
          </a:p>
        </p:txBody>
      </p:sp>
    </p:spTree>
    <p:extLst>
      <p:ext uri="{BB962C8B-B14F-4D97-AF65-F5344CB8AC3E}">
        <p14:creationId xmlns:p14="http://schemas.microsoft.com/office/powerpoint/2010/main" val="19742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F99FFE-FAA5-41EF-A80C-95BC4A45BA08}"/>
              </a:ext>
            </a:extLst>
          </p:cNvPr>
          <p:cNvSpPr>
            <a:spLocks noGrp="1"/>
          </p:cNvSpPr>
          <p:nvPr>
            <p:ph type="ctrTitle"/>
          </p:nvPr>
        </p:nvSpPr>
        <p:spPr/>
        <p:txBody>
          <a:bodyPr/>
          <a:lstStyle/>
          <a:p>
            <a:r>
              <a:rPr lang="sv-SE" dirty="0"/>
              <a:t>Lägesrapport </a:t>
            </a:r>
            <a:r>
              <a:rPr lang="sv-SE" dirty="0" err="1"/>
              <a:t>SoL</a:t>
            </a:r>
            <a:endParaRPr lang="sv-SE" dirty="0"/>
          </a:p>
        </p:txBody>
      </p:sp>
      <p:sp>
        <p:nvSpPr>
          <p:cNvPr id="5" name="Underrubrik 4">
            <a:extLst>
              <a:ext uri="{FF2B5EF4-FFF2-40B4-BE49-F238E27FC236}">
                <a16:creationId xmlns:a16="http://schemas.microsoft.com/office/drawing/2014/main" id="{1FDAD9D8-4F2A-4D1A-8B0C-D8CC7071AB88}"/>
              </a:ext>
            </a:extLst>
          </p:cNvPr>
          <p:cNvSpPr>
            <a:spLocks noGrp="1"/>
          </p:cNvSpPr>
          <p:nvPr>
            <p:ph type="subTitle" idx="1"/>
          </p:nvPr>
        </p:nvSpPr>
        <p:spPr/>
        <p:txBody>
          <a:bodyPr/>
          <a:lstStyle/>
          <a:p>
            <a:r>
              <a:rPr lang="sv-SE" dirty="0"/>
              <a:t>Anna Lilja Qvarlander</a:t>
            </a:r>
          </a:p>
        </p:txBody>
      </p:sp>
    </p:spTree>
    <p:extLst>
      <p:ext uri="{BB962C8B-B14F-4D97-AF65-F5344CB8AC3E}">
        <p14:creationId xmlns:p14="http://schemas.microsoft.com/office/powerpoint/2010/main" val="251828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58B09E-DFEA-4275-8FA8-4BB9B696C600}"/>
              </a:ext>
            </a:extLst>
          </p:cNvPr>
          <p:cNvSpPr>
            <a:spLocks noGrp="1"/>
          </p:cNvSpPr>
          <p:nvPr>
            <p:ph type="title"/>
          </p:nvPr>
        </p:nvSpPr>
        <p:spPr/>
        <p:txBody>
          <a:bodyPr/>
          <a:lstStyle/>
          <a:p>
            <a:r>
              <a:rPr lang="sv-SE" dirty="0"/>
              <a:t>Läget just nu</a:t>
            </a:r>
          </a:p>
        </p:txBody>
      </p:sp>
      <p:sp>
        <p:nvSpPr>
          <p:cNvPr id="3" name="Platshållare för innehåll 2">
            <a:extLst>
              <a:ext uri="{FF2B5EF4-FFF2-40B4-BE49-F238E27FC236}">
                <a16:creationId xmlns:a16="http://schemas.microsoft.com/office/drawing/2014/main" id="{619497A0-DC36-49D7-BC8A-0A796853839E}"/>
              </a:ext>
            </a:extLst>
          </p:cNvPr>
          <p:cNvSpPr>
            <a:spLocks noGrp="1"/>
          </p:cNvSpPr>
          <p:nvPr>
            <p:ph idx="1"/>
          </p:nvPr>
        </p:nvSpPr>
        <p:spPr/>
        <p:txBody>
          <a:bodyPr/>
          <a:lstStyle/>
          <a:p>
            <a:r>
              <a:rPr lang="sv-SE" dirty="0"/>
              <a:t>SKR informerar 1/10. Regeringen avser att före valet gå fram enbart med förslaget om insatser utan biståndsbedömning</a:t>
            </a:r>
          </a:p>
          <a:p>
            <a:r>
              <a:rPr lang="sv-SE" dirty="0"/>
              <a:t>26/10 skickade SKR tillsammans med FSS och SSR en skrivelse till departementet om behovet av att hantera förslagen från utredningen </a:t>
            </a:r>
            <a:r>
              <a:rPr lang="sv-SE" i="1" dirty="0"/>
              <a:t>Framtidens Socialtjänst </a:t>
            </a:r>
            <a:r>
              <a:rPr lang="sv-SE" dirty="0"/>
              <a:t> i sin helhet.</a:t>
            </a:r>
          </a:p>
          <a:p>
            <a:r>
              <a:rPr lang="sv-SE" dirty="0"/>
              <a:t>Möte med statssekreterare på Socialdepartementet planeras</a:t>
            </a:r>
          </a:p>
          <a:p>
            <a:r>
              <a:rPr lang="sv-SE" dirty="0"/>
              <a:t>SKR föreslår lagstiftning av RSS och anser att frågan inte behöver utredas</a:t>
            </a:r>
          </a:p>
        </p:txBody>
      </p:sp>
    </p:spTree>
    <p:extLst>
      <p:ext uri="{BB962C8B-B14F-4D97-AF65-F5344CB8AC3E}">
        <p14:creationId xmlns:p14="http://schemas.microsoft.com/office/powerpoint/2010/main" val="2697478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D75EBBC-1371-4313-B285-56D01B8CA931}"/>
              </a:ext>
            </a:extLst>
          </p:cNvPr>
          <p:cNvSpPr>
            <a:spLocks noGrp="1"/>
          </p:cNvSpPr>
          <p:nvPr>
            <p:ph type="ctrTitle"/>
          </p:nvPr>
        </p:nvSpPr>
        <p:spPr/>
        <p:txBody>
          <a:bodyPr/>
          <a:lstStyle/>
          <a:p>
            <a:r>
              <a:rPr lang="sv-SE" dirty="0"/>
              <a:t>Uppdragsbeskrivning för nätverket</a:t>
            </a:r>
          </a:p>
        </p:txBody>
      </p:sp>
      <p:sp>
        <p:nvSpPr>
          <p:cNvPr id="5" name="Underrubrik 4">
            <a:extLst>
              <a:ext uri="{FF2B5EF4-FFF2-40B4-BE49-F238E27FC236}">
                <a16:creationId xmlns:a16="http://schemas.microsoft.com/office/drawing/2014/main" id="{044743D3-B50A-4A98-B978-94F0F415433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44742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F4A395-6EA2-489C-B026-3C8221F0BCFC}"/>
              </a:ext>
            </a:extLst>
          </p:cNvPr>
          <p:cNvSpPr>
            <a:spLocks noGrp="1"/>
          </p:cNvSpPr>
          <p:nvPr>
            <p:ph type="title"/>
          </p:nvPr>
        </p:nvSpPr>
        <p:spPr/>
        <p:txBody>
          <a:bodyPr/>
          <a:lstStyle/>
          <a:p>
            <a:r>
              <a:rPr lang="sv-SE" dirty="0"/>
              <a:t>Reviderad uppdragsbeskrivning för nätverket </a:t>
            </a:r>
          </a:p>
        </p:txBody>
      </p:sp>
      <p:sp>
        <p:nvSpPr>
          <p:cNvPr id="3" name="Platshållare för innehåll 2">
            <a:extLst>
              <a:ext uri="{FF2B5EF4-FFF2-40B4-BE49-F238E27FC236}">
                <a16:creationId xmlns:a16="http://schemas.microsoft.com/office/drawing/2014/main" id="{C062DA22-9DCB-4F59-AE57-48229AE17BBF}"/>
              </a:ext>
            </a:extLst>
          </p:cNvPr>
          <p:cNvSpPr>
            <a:spLocks noGrp="1"/>
          </p:cNvSpPr>
          <p:nvPr>
            <p:ph idx="1"/>
          </p:nvPr>
        </p:nvSpPr>
        <p:spPr/>
        <p:txBody>
          <a:bodyPr/>
          <a:lstStyle/>
          <a:p>
            <a:r>
              <a:rPr lang="sv-SE" dirty="0"/>
              <a:t>Ett förslag till en ny uppdragsbeskrivning presenterades på mötet i maj. AU har arbetat vidare med uppdragsbeskrivningen efter nätverkets synpunkter.</a:t>
            </a:r>
          </a:p>
          <a:p>
            <a:r>
              <a:rPr lang="sv-SE" dirty="0"/>
              <a:t>Synkad med NSK-S uppdragsbeskrivning</a:t>
            </a:r>
          </a:p>
        </p:txBody>
      </p:sp>
    </p:spTree>
    <p:extLst>
      <p:ext uri="{BB962C8B-B14F-4D97-AF65-F5344CB8AC3E}">
        <p14:creationId xmlns:p14="http://schemas.microsoft.com/office/powerpoint/2010/main" val="93206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9ED25-92C1-490C-AEDC-EC443FEDFA57}"/>
              </a:ext>
            </a:extLst>
          </p:cNvPr>
          <p:cNvSpPr>
            <a:spLocks noGrp="1"/>
          </p:cNvSpPr>
          <p:nvPr>
            <p:ph type="title"/>
          </p:nvPr>
        </p:nvSpPr>
        <p:spPr/>
        <p:txBody>
          <a:bodyPr/>
          <a:lstStyle/>
          <a:p>
            <a:r>
              <a:rPr lang="sv-SE" dirty="0"/>
              <a:t>Vad har ändrats sen sist?</a:t>
            </a:r>
          </a:p>
        </p:txBody>
      </p:sp>
      <p:sp>
        <p:nvSpPr>
          <p:cNvPr id="3" name="Platshållare för innehåll 2">
            <a:extLst>
              <a:ext uri="{FF2B5EF4-FFF2-40B4-BE49-F238E27FC236}">
                <a16:creationId xmlns:a16="http://schemas.microsoft.com/office/drawing/2014/main" id="{24310255-1BF9-49D7-81D9-967555A7AA29}"/>
              </a:ext>
            </a:extLst>
          </p:cNvPr>
          <p:cNvSpPr>
            <a:spLocks noGrp="1"/>
          </p:cNvSpPr>
          <p:nvPr>
            <p:ph idx="1"/>
          </p:nvPr>
        </p:nvSpPr>
        <p:spPr>
          <a:xfrm>
            <a:off x="664232" y="1633591"/>
            <a:ext cx="9609825" cy="4600210"/>
          </a:xfrm>
        </p:spPr>
        <p:txBody>
          <a:bodyPr/>
          <a:lstStyle/>
          <a:p>
            <a:r>
              <a:rPr lang="sv-SE" sz="2000" b="1" dirty="0"/>
              <a:t>Förtydligat att syftet med uppdragsbeskrivningen handlar är att beskriva nätverkets uppdrag och därför tagit bort avsnittet om RSS uppgifter på hemmaplan</a:t>
            </a:r>
          </a:p>
          <a:p>
            <a:r>
              <a:rPr lang="sv-SE" sz="2000" dirty="0"/>
              <a:t>Lagt till en rubrik: syfte med nätverket</a:t>
            </a:r>
          </a:p>
          <a:p>
            <a:r>
              <a:rPr lang="sv-SE" sz="2000" dirty="0"/>
              <a:t>Tagit bort formuleringen </a:t>
            </a:r>
            <a:r>
              <a:rPr lang="sv-SE" sz="2000" i="1" dirty="0"/>
              <a:t>Kommunal hälso- och sjukvård</a:t>
            </a:r>
            <a:r>
              <a:rPr lang="sv-SE" sz="2000" dirty="0"/>
              <a:t> och ersatt med </a:t>
            </a:r>
            <a:r>
              <a:rPr lang="sv-SE" sz="2000" i="1" dirty="0"/>
              <a:t>hälso- och sjukvård</a:t>
            </a:r>
          </a:p>
          <a:p>
            <a:r>
              <a:rPr lang="sv-SE" sz="2000" dirty="0"/>
              <a:t>Justeringar i avsnittet koppling till andra nätverk</a:t>
            </a:r>
          </a:p>
          <a:p>
            <a:r>
              <a:rPr lang="sv-SE" sz="2000" dirty="0"/>
              <a:t>Tydliggjort samverkan med NSK-S i eget avsnitt (synkat med NSK-S uppdragsbeskrivning)</a:t>
            </a:r>
          </a:p>
          <a:p>
            <a:r>
              <a:rPr lang="sv-SE" sz="2000" dirty="0"/>
              <a:t>Tagit bort skrivning om valberedning till AU</a:t>
            </a:r>
          </a:p>
          <a:p>
            <a:r>
              <a:rPr lang="sv-SE" sz="2000" dirty="0"/>
              <a:t>Renodlat uppdragsbeskrivningen för nätverket</a:t>
            </a:r>
          </a:p>
          <a:p>
            <a:endParaRPr lang="sv-SE" dirty="0"/>
          </a:p>
        </p:txBody>
      </p:sp>
    </p:spTree>
    <p:extLst>
      <p:ext uri="{BB962C8B-B14F-4D97-AF65-F5344CB8AC3E}">
        <p14:creationId xmlns:p14="http://schemas.microsoft.com/office/powerpoint/2010/main" val="1379251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0C2D3967-C605-4536-92E8-EB512EC17694}"/>
              </a:ext>
            </a:extLst>
          </p:cNvPr>
          <p:cNvSpPr>
            <a:spLocks noGrp="1"/>
          </p:cNvSpPr>
          <p:nvPr>
            <p:ph type="body" idx="1"/>
          </p:nvPr>
        </p:nvSpPr>
        <p:spPr>
          <a:xfrm>
            <a:off x="666001" y="533400"/>
            <a:ext cx="4716000" cy="664029"/>
          </a:xfrm>
        </p:spPr>
        <p:txBody>
          <a:bodyPr/>
          <a:lstStyle/>
          <a:p>
            <a:r>
              <a:rPr lang="sv-SE" dirty="0"/>
              <a:t>Förslaget i maj</a:t>
            </a:r>
          </a:p>
        </p:txBody>
      </p:sp>
      <p:sp>
        <p:nvSpPr>
          <p:cNvPr id="3" name="Platshållare för innehåll 2">
            <a:extLst>
              <a:ext uri="{FF2B5EF4-FFF2-40B4-BE49-F238E27FC236}">
                <a16:creationId xmlns:a16="http://schemas.microsoft.com/office/drawing/2014/main" id="{9D5FEC28-5A11-495E-906C-0A6E5175709D}"/>
              </a:ext>
            </a:extLst>
          </p:cNvPr>
          <p:cNvSpPr>
            <a:spLocks noGrp="1"/>
          </p:cNvSpPr>
          <p:nvPr>
            <p:ph sz="half" idx="2"/>
          </p:nvPr>
        </p:nvSpPr>
        <p:spPr>
          <a:xfrm>
            <a:off x="666000" y="1883230"/>
            <a:ext cx="4716000" cy="3037114"/>
          </a:xfrm>
        </p:spPr>
        <p:txBody>
          <a:bodyPr/>
          <a:lstStyle/>
          <a:p>
            <a:pPr marL="30163" indent="0">
              <a:buNone/>
            </a:pPr>
            <a:r>
              <a:rPr lang="sv-SE" sz="2000" dirty="0">
                <a:latin typeface="Times New Roman" panose="02020603050405020304" pitchFamily="18" charset="0"/>
                <a:cs typeface="Times New Roman" panose="02020603050405020304" pitchFamily="18" charset="0"/>
              </a:rPr>
              <a:t>Inget syfte</a:t>
            </a:r>
          </a:p>
        </p:txBody>
      </p:sp>
      <p:sp>
        <p:nvSpPr>
          <p:cNvPr id="7" name="Platshållare för text 6">
            <a:extLst>
              <a:ext uri="{FF2B5EF4-FFF2-40B4-BE49-F238E27FC236}">
                <a16:creationId xmlns:a16="http://schemas.microsoft.com/office/drawing/2014/main" id="{4F83D141-B079-421E-AACD-A666ADD9F8BF}"/>
              </a:ext>
            </a:extLst>
          </p:cNvPr>
          <p:cNvSpPr>
            <a:spLocks noGrp="1"/>
          </p:cNvSpPr>
          <p:nvPr>
            <p:ph type="body" sz="quarter" idx="3"/>
          </p:nvPr>
        </p:nvSpPr>
        <p:spPr>
          <a:xfrm>
            <a:off x="5551200" y="435429"/>
            <a:ext cx="4723200" cy="847802"/>
          </a:xfrm>
        </p:spPr>
        <p:txBody>
          <a:bodyPr/>
          <a:lstStyle/>
          <a:p>
            <a:r>
              <a:rPr lang="sv-SE" dirty="0"/>
              <a:t>Nuvarande förslag</a:t>
            </a:r>
          </a:p>
        </p:txBody>
      </p:sp>
      <p:sp>
        <p:nvSpPr>
          <p:cNvPr id="4" name="Platshållare för innehåll 3">
            <a:extLst>
              <a:ext uri="{FF2B5EF4-FFF2-40B4-BE49-F238E27FC236}">
                <a16:creationId xmlns:a16="http://schemas.microsoft.com/office/drawing/2014/main" id="{8B187827-2EC2-4911-AFAF-2871254CDC75}"/>
              </a:ext>
            </a:extLst>
          </p:cNvPr>
          <p:cNvSpPr>
            <a:spLocks noGrp="1"/>
          </p:cNvSpPr>
          <p:nvPr>
            <p:ph sz="quarter" idx="4"/>
          </p:nvPr>
        </p:nvSpPr>
        <p:spPr>
          <a:xfrm>
            <a:off x="5551200" y="1785257"/>
            <a:ext cx="4716000" cy="4453543"/>
          </a:xfrm>
        </p:spPr>
        <p:txBody>
          <a:bodyPr/>
          <a:lstStyle/>
          <a:p>
            <a:pPr marL="30163" indent="0">
              <a:spcBef>
                <a:spcPts val="800"/>
              </a:spcBef>
              <a:spcAft>
                <a:spcPts val="400"/>
              </a:spcAft>
              <a:buNone/>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Syftet med uppdragsbeskrivningen är att beskriva det nationella nätverkets uppdrag och inte respektive RSS:s uppdrag eller organisation eftersom dessa skiljer sig åt.</a:t>
            </a:r>
          </a:p>
          <a:p>
            <a:pPr marL="30163" indent="0">
              <a:spcBef>
                <a:spcPts val="800"/>
              </a:spcBef>
              <a:spcAft>
                <a:spcPts val="400"/>
              </a:spcAft>
              <a:buNone/>
            </a:pPr>
            <a:endParaRPr lang="sv-S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30163" indent="0">
              <a:spcBef>
                <a:spcPts val="800"/>
              </a:spcBef>
              <a:spcAft>
                <a:spcPts val="400"/>
              </a:spcAft>
              <a:buNone/>
            </a:pPr>
            <a:r>
              <a:rPr lang="sv-SE" sz="2000" b="1" dirty="0">
                <a:effectLst/>
                <a:latin typeface="Arial" panose="020B0604020202020204" pitchFamily="34" charset="0"/>
                <a:ea typeface="Times New Roman" panose="02020603050405020304" pitchFamily="18" charset="0"/>
                <a:cs typeface="Times New Roman" panose="02020603050405020304" pitchFamily="18" charset="0"/>
              </a:rPr>
              <a:t>Syfte </a:t>
            </a:r>
          </a:p>
          <a:p>
            <a:pPr>
              <a:spcAft>
                <a:spcPts val="1000"/>
              </a:spcAft>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Syftet med RSS-nätverket är att stärka och stödja de regionala samverkans- och stödstrukturerna.  </a:t>
            </a:r>
          </a:p>
          <a:p>
            <a:pPr marL="30163" indent="0">
              <a:buNone/>
            </a:pPr>
            <a:endParaRPr lang="sv-SE" dirty="0"/>
          </a:p>
        </p:txBody>
      </p:sp>
    </p:spTree>
    <p:extLst>
      <p:ext uri="{BB962C8B-B14F-4D97-AF65-F5344CB8AC3E}">
        <p14:creationId xmlns:p14="http://schemas.microsoft.com/office/powerpoint/2010/main" val="2121524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0F7D1FB-E7D4-480B-9A38-AAB3DC143AB0}"/>
              </a:ext>
            </a:extLst>
          </p:cNvPr>
          <p:cNvSpPr>
            <a:spLocks noGrp="1"/>
          </p:cNvSpPr>
          <p:nvPr>
            <p:ph type="body" idx="1"/>
          </p:nvPr>
        </p:nvSpPr>
        <p:spPr>
          <a:xfrm>
            <a:off x="666000" y="953861"/>
            <a:ext cx="4716000" cy="609600"/>
          </a:xfrm>
        </p:spPr>
        <p:txBody>
          <a:bodyPr/>
          <a:lstStyle/>
          <a:p>
            <a:r>
              <a:rPr lang="sv-SE" dirty="0"/>
              <a:t>Formulering i maj</a:t>
            </a:r>
          </a:p>
        </p:txBody>
      </p:sp>
      <p:sp>
        <p:nvSpPr>
          <p:cNvPr id="3" name="Platshållare för innehåll 2">
            <a:extLst>
              <a:ext uri="{FF2B5EF4-FFF2-40B4-BE49-F238E27FC236}">
                <a16:creationId xmlns:a16="http://schemas.microsoft.com/office/drawing/2014/main" id="{9E5A4A02-1BB4-4913-B83E-FF29E6B2AEF0}"/>
              </a:ext>
            </a:extLst>
          </p:cNvPr>
          <p:cNvSpPr>
            <a:spLocks noGrp="1"/>
          </p:cNvSpPr>
          <p:nvPr>
            <p:ph sz="half" idx="2"/>
          </p:nvPr>
        </p:nvSpPr>
        <p:spPr>
          <a:xfrm>
            <a:off x="666000" y="2362200"/>
            <a:ext cx="4716000" cy="3875087"/>
          </a:xfrm>
        </p:spPr>
        <p:txBody>
          <a:bodyPr/>
          <a:lstStyle/>
          <a:p>
            <a:pPr marL="30163" indent="0">
              <a:buNone/>
            </a:pPr>
            <a:r>
              <a:rPr lang="sv-SE" dirty="0">
                <a:effectLst/>
                <a:latin typeface="Times New Roman" panose="02020603050405020304" pitchFamily="18" charset="0"/>
                <a:ea typeface="Times New Roman" panose="02020603050405020304" pitchFamily="18" charset="0"/>
              </a:rPr>
              <a:t>Nätverket ska genom sina verksamheter (RSS), på nationell nivå, företräda lokal och regional nivå i frågor som rör kunskapsstyrning i socialtjänst, kommunal hälso- och sjukvård samt samverkan mellan kommuner och regioner</a:t>
            </a:r>
            <a:endParaRPr lang="sv-SE" dirty="0"/>
          </a:p>
        </p:txBody>
      </p:sp>
      <p:sp>
        <p:nvSpPr>
          <p:cNvPr id="7" name="Platshållare för text 6">
            <a:extLst>
              <a:ext uri="{FF2B5EF4-FFF2-40B4-BE49-F238E27FC236}">
                <a16:creationId xmlns:a16="http://schemas.microsoft.com/office/drawing/2014/main" id="{F44D24E9-9A5A-49C2-910A-FC6DB117D16E}"/>
              </a:ext>
            </a:extLst>
          </p:cNvPr>
          <p:cNvSpPr>
            <a:spLocks noGrp="1"/>
          </p:cNvSpPr>
          <p:nvPr>
            <p:ph type="body" sz="quarter" idx="3"/>
          </p:nvPr>
        </p:nvSpPr>
        <p:spPr>
          <a:xfrm>
            <a:off x="5551200" y="953861"/>
            <a:ext cx="4723200" cy="609600"/>
          </a:xfrm>
        </p:spPr>
        <p:txBody>
          <a:bodyPr/>
          <a:lstStyle/>
          <a:p>
            <a:r>
              <a:rPr lang="sv-SE" dirty="0"/>
              <a:t>Nuvarande formulering</a:t>
            </a:r>
          </a:p>
        </p:txBody>
      </p:sp>
      <p:sp>
        <p:nvSpPr>
          <p:cNvPr id="4" name="Platshållare för innehåll 3">
            <a:extLst>
              <a:ext uri="{FF2B5EF4-FFF2-40B4-BE49-F238E27FC236}">
                <a16:creationId xmlns:a16="http://schemas.microsoft.com/office/drawing/2014/main" id="{1B9609C5-A6C2-4620-85AA-CC045CD6EF57}"/>
              </a:ext>
            </a:extLst>
          </p:cNvPr>
          <p:cNvSpPr>
            <a:spLocks noGrp="1"/>
          </p:cNvSpPr>
          <p:nvPr>
            <p:ph sz="quarter" idx="4"/>
          </p:nvPr>
        </p:nvSpPr>
        <p:spPr>
          <a:xfrm>
            <a:off x="5551200" y="2362201"/>
            <a:ext cx="4716000" cy="3876600"/>
          </a:xfrm>
        </p:spPr>
        <p:txBody>
          <a:bodyPr/>
          <a:lstStyle/>
          <a:p>
            <a:pPr marL="30163" indent="0">
              <a:buNone/>
            </a:pPr>
            <a:r>
              <a:rPr lang="sv-SE" dirty="0">
                <a:effectLst/>
                <a:latin typeface="Times New Roman" panose="02020603050405020304" pitchFamily="18" charset="0"/>
                <a:ea typeface="Times New Roman" panose="02020603050405020304" pitchFamily="18" charset="0"/>
              </a:rPr>
              <a:t>Nätverket hanterar frågor som rör kunskapsstyrning i socialtjänst och hälso- och sjukvård samt frågor som rör samverkan mellan kommuner och regioner</a:t>
            </a:r>
            <a:endParaRPr lang="sv-SE" dirty="0"/>
          </a:p>
        </p:txBody>
      </p:sp>
    </p:spTree>
    <p:extLst>
      <p:ext uri="{BB962C8B-B14F-4D97-AF65-F5344CB8AC3E}">
        <p14:creationId xmlns:p14="http://schemas.microsoft.com/office/powerpoint/2010/main" val="148084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6E2308C-E728-4EC9-8A7D-22176A688A9F}"/>
              </a:ext>
            </a:extLst>
          </p:cNvPr>
          <p:cNvSpPr>
            <a:spLocks noGrp="1"/>
          </p:cNvSpPr>
          <p:nvPr>
            <p:ph type="title"/>
          </p:nvPr>
        </p:nvSpPr>
        <p:spPr/>
        <p:txBody>
          <a:bodyPr/>
          <a:lstStyle/>
          <a:p>
            <a:r>
              <a:rPr lang="sv-SE" dirty="0"/>
              <a:t>Specialiserad vård i hemmet</a:t>
            </a:r>
          </a:p>
        </p:txBody>
      </p:sp>
    </p:spTree>
    <p:extLst>
      <p:ext uri="{BB962C8B-B14F-4D97-AF65-F5344CB8AC3E}">
        <p14:creationId xmlns:p14="http://schemas.microsoft.com/office/powerpoint/2010/main" val="2056516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3D05CE6-EF3C-4B40-96FF-EE15C773723D}"/>
              </a:ext>
            </a:extLst>
          </p:cNvPr>
          <p:cNvSpPr>
            <a:spLocks noGrp="1"/>
          </p:cNvSpPr>
          <p:nvPr>
            <p:ph sz="half" idx="1"/>
          </p:nvPr>
        </p:nvSpPr>
        <p:spPr>
          <a:xfrm>
            <a:off x="666000" y="164387"/>
            <a:ext cx="4716000" cy="6070814"/>
          </a:xfrm>
        </p:spPr>
        <p:txBody>
          <a:bodyPr/>
          <a:lstStyle/>
          <a:p>
            <a:pPr marL="30163" indent="0">
              <a:buNone/>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Nätverket ska genom sina verksamheter (RSS), på nationell nivå, företräda lokal och regional nivå i frågor som rör kunskapsstyrning i socialtjänst, kommunal hälso- och sjukvård samt samverkan mellan kommuner och regioner. Nätverket ska inhämta information från nationell nivå och återföra till regional och lokal nivå. I uppdraget ingår att nominera experter till nationella satsningar. Centralt är att stärka den regionala nivåns kapacitet och förmåga genom gemensamt lärande och erfarenhetsutbyte. Nätverket ska följa och omvärldsbevaka områdets utveckling brett. Representanten i nätverket är den officiella ingången till länets verksamheter inom området socialtjänst och kommunal hälso- och sjukvård.</a:t>
            </a:r>
          </a:p>
          <a:p>
            <a:endParaRPr lang="sv-SE" dirty="0"/>
          </a:p>
        </p:txBody>
      </p:sp>
      <p:sp>
        <p:nvSpPr>
          <p:cNvPr id="4" name="Platshållare för innehåll 3">
            <a:extLst>
              <a:ext uri="{FF2B5EF4-FFF2-40B4-BE49-F238E27FC236}">
                <a16:creationId xmlns:a16="http://schemas.microsoft.com/office/drawing/2014/main" id="{2BABE416-8842-44A6-AA34-DAFAE2D94BDD}"/>
              </a:ext>
            </a:extLst>
          </p:cNvPr>
          <p:cNvSpPr>
            <a:spLocks noGrp="1"/>
          </p:cNvSpPr>
          <p:nvPr>
            <p:ph sz="half" idx="2"/>
          </p:nvPr>
        </p:nvSpPr>
        <p:spPr>
          <a:xfrm>
            <a:off x="5552324" y="92467"/>
            <a:ext cx="5780071" cy="6142733"/>
          </a:xfrm>
        </p:spPr>
        <p:txBody>
          <a:bodyPr/>
          <a:lstStyle/>
          <a:p>
            <a:pPr marL="30163" indent="0">
              <a:spcAft>
                <a:spcPts val="1000"/>
              </a:spcAft>
              <a:buNone/>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Nätverket hanterar frågor som rör kunskapsstyrning i socialtjänst och hälso- och sjukvård samt frågor som rör samverkan mellan kommuner och regioner. </a:t>
            </a:r>
          </a:p>
          <a:p>
            <a:pPr marL="30163" indent="0">
              <a:spcAft>
                <a:spcPts val="1000"/>
              </a:spcAft>
              <a:buNone/>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Nätverket arbetar genom:</a:t>
            </a:r>
          </a:p>
          <a:p>
            <a:pPr marL="342900" lvl="0" indent="-342900">
              <a:buFont typeface="Symbol" panose="05050102010706020507" pitchFamily="18" charset="2"/>
              <a:buChar char=""/>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Dialog och erfarenhetsutbyte mellan representanterna i nätverket och mellan nätverket och SKR</a:t>
            </a:r>
          </a:p>
          <a:p>
            <a:pPr marL="342900" lvl="0" indent="-342900">
              <a:buFont typeface="Symbol" panose="05050102010706020507" pitchFamily="18" charset="2"/>
              <a:buChar char=""/>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Att inhämta information från nationell nivå och återföra till regional och lokal nivå. </a:t>
            </a:r>
          </a:p>
          <a:p>
            <a:pPr marL="342900" lvl="0" indent="-342900">
              <a:buFont typeface="Symbol" panose="05050102010706020507" pitchFamily="18" charset="2"/>
              <a:buChar char=""/>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Att företräda kommunerna och föra information från lokal och regional nivå till nationell nivå</a:t>
            </a:r>
          </a:p>
          <a:p>
            <a:pPr marL="342900" lvl="0" indent="-342900">
              <a:buFont typeface="Symbol" panose="05050102010706020507" pitchFamily="18" charset="2"/>
              <a:buChar char=""/>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Omvärldsbevakning </a:t>
            </a:r>
          </a:p>
          <a:p>
            <a:pPr marL="342900" lvl="0" indent="-342900">
              <a:spcAft>
                <a:spcPts val="1000"/>
              </a:spcAft>
              <a:buFont typeface="Symbol" panose="05050102010706020507" pitchFamily="18" charset="2"/>
              <a:buChar char=""/>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Påverkansarbete genom att i dialog med SKR bidra till att olika satsningar matchar kommunernas och </a:t>
            </a:r>
            <a:r>
              <a:rPr lang="sv-SE" sz="2000" dirty="0" err="1">
                <a:effectLst/>
                <a:latin typeface="Times New Roman" panose="02020603050405020304" pitchFamily="18" charset="0"/>
                <a:ea typeface="Times New Roman" panose="02020603050405020304" pitchFamily="18" charset="0"/>
                <a:cs typeface="Times New Roman" panose="02020603050405020304" pitchFamily="18" charset="0"/>
              </a:rPr>
              <a:t>RSS:ernas</a:t>
            </a: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 behov</a:t>
            </a:r>
          </a:p>
          <a:p>
            <a:pPr marL="0" indent="0">
              <a:spcAft>
                <a:spcPts val="1000"/>
              </a:spcAft>
              <a:buNone/>
            </a:pPr>
            <a:r>
              <a:rPr lang="sv-SE" sz="2000" dirty="0">
                <a:latin typeface="Times New Roman" panose="02020603050405020304" pitchFamily="18" charset="0"/>
                <a:cs typeface="Times New Roman" panose="02020603050405020304" pitchFamily="18" charset="0"/>
              </a:rPr>
              <a:t>I uppdraget ingår att samordna nominering av experter till nationella satsningar. </a:t>
            </a:r>
          </a:p>
          <a:p>
            <a:pPr marL="342900" lvl="0" indent="-342900">
              <a:spcAft>
                <a:spcPts val="1000"/>
              </a:spcAft>
              <a:buFont typeface="Symbol" panose="05050102010706020507" pitchFamily="18" charset="2"/>
              <a:buChar char=""/>
            </a:pP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163" indent="0">
              <a:lnSpc>
                <a:spcPts val="1200"/>
              </a:lnSpc>
              <a:spcAft>
                <a:spcPts val="1000"/>
              </a:spcAft>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163" indent="0">
              <a:buNone/>
            </a:pPr>
            <a:endParaRPr lang="sv-SE" dirty="0"/>
          </a:p>
        </p:txBody>
      </p:sp>
    </p:spTree>
    <p:extLst>
      <p:ext uri="{BB962C8B-B14F-4D97-AF65-F5344CB8AC3E}">
        <p14:creationId xmlns:p14="http://schemas.microsoft.com/office/powerpoint/2010/main" val="2211056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E9BC28-DE3D-4E3D-9F2A-7F555B34045D}"/>
              </a:ext>
            </a:extLst>
          </p:cNvPr>
          <p:cNvSpPr>
            <a:spLocks noGrp="1"/>
          </p:cNvSpPr>
          <p:nvPr>
            <p:ph type="title"/>
          </p:nvPr>
        </p:nvSpPr>
        <p:spPr/>
        <p:txBody>
          <a:bodyPr/>
          <a:lstStyle/>
          <a:p>
            <a:r>
              <a:rPr lang="sv-SE" dirty="0"/>
              <a:t>Sammanfattning och avslut	</a:t>
            </a:r>
          </a:p>
        </p:txBody>
      </p:sp>
      <p:sp>
        <p:nvSpPr>
          <p:cNvPr id="3" name="Platshållare för innehåll 2">
            <a:extLst>
              <a:ext uri="{FF2B5EF4-FFF2-40B4-BE49-F238E27FC236}">
                <a16:creationId xmlns:a16="http://schemas.microsoft.com/office/drawing/2014/main" id="{B868C4BE-E03F-4410-AB29-DBDE30D205F7}"/>
              </a:ext>
            </a:extLst>
          </p:cNvPr>
          <p:cNvSpPr>
            <a:spLocks noGrp="1"/>
          </p:cNvSpPr>
          <p:nvPr>
            <p:ph idx="1"/>
          </p:nvPr>
        </p:nvSpPr>
        <p:spPr/>
        <p:txBody>
          <a:bodyPr/>
          <a:lstStyle/>
          <a:p>
            <a:r>
              <a:rPr lang="sv-SE" dirty="0"/>
              <a:t>Nästa möte: imorgon! 3 december, gemensamt RSS och NSK-S</a:t>
            </a:r>
          </a:p>
          <a:p>
            <a:endParaRPr lang="sv-SE" dirty="0"/>
          </a:p>
        </p:txBody>
      </p:sp>
    </p:spTree>
    <p:extLst>
      <p:ext uri="{BB962C8B-B14F-4D97-AF65-F5344CB8AC3E}">
        <p14:creationId xmlns:p14="http://schemas.microsoft.com/office/powerpoint/2010/main" val="3969325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a:xfrm>
            <a:off x="697152" y="975186"/>
            <a:ext cx="9609825" cy="1112405"/>
          </a:xfrm>
        </p:spPr>
        <p:txBody>
          <a:bodyPr/>
          <a:lstStyle/>
          <a:p>
            <a:r>
              <a:rPr lang="sv-SE" dirty="0"/>
              <a:t>Mötestider 2022</a:t>
            </a:r>
          </a:p>
        </p:txBody>
      </p:sp>
      <p:sp>
        <p:nvSpPr>
          <p:cNvPr id="4" name="Rektangel: rundade hörn 3">
            <a:extLst>
              <a:ext uri="{FF2B5EF4-FFF2-40B4-BE49-F238E27FC236}">
                <a16:creationId xmlns:a16="http://schemas.microsoft.com/office/drawing/2014/main" id="{104C8BBF-9EE1-4F8B-B799-52A61CB82F2F}"/>
              </a:ext>
            </a:extLst>
          </p:cNvPr>
          <p:cNvSpPr/>
          <p:nvPr/>
        </p:nvSpPr>
        <p:spPr>
          <a:xfrm>
            <a:off x="6032286" y="3864466"/>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22 september 9-12 Fysiskt gemensam RSS och NSK-S</a:t>
            </a:r>
          </a:p>
        </p:txBody>
      </p:sp>
      <p:sp>
        <p:nvSpPr>
          <p:cNvPr id="5" name="Rektangel: rundade hörn 4">
            <a:extLst>
              <a:ext uri="{FF2B5EF4-FFF2-40B4-BE49-F238E27FC236}">
                <a16:creationId xmlns:a16="http://schemas.microsoft.com/office/drawing/2014/main" id="{DE11A92A-244F-4FB4-A4DB-8157507B6CB3}"/>
              </a:ext>
            </a:extLst>
          </p:cNvPr>
          <p:cNvSpPr/>
          <p:nvPr/>
        </p:nvSpPr>
        <p:spPr>
          <a:xfrm>
            <a:off x="8578229" y="2144666"/>
            <a:ext cx="2180049"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a:solidFill>
                  <a:prstClr val="white"/>
                </a:solidFill>
                <a:latin typeface="Arial"/>
              </a:rPr>
              <a:t>23 </a:t>
            </a:r>
            <a:r>
              <a:rPr lang="sv-SE" dirty="0">
                <a:solidFill>
                  <a:prstClr val="white"/>
                </a:solidFill>
                <a:latin typeface="Arial"/>
              </a:rPr>
              <a:t>november</a:t>
            </a:r>
            <a:r>
              <a:rPr kumimoji="0" lang="sv-SE" sz="1800" b="0" i="0" u="none" strike="noStrike" kern="1200" cap="none" spc="0" normalizeH="0" baseline="0" noProof="0" dirty="0">
                <a:ln>
                  <a:noFill/>
                </a:ln>
                <a:solidFill>
                  <a:prstClr val="white"/>
                </a:solidFill>
                <a:effectLst/>
                <a:uLnTx/>
                <a:uFillTx/>
                <a:latin typeface="Arial"/>
                <a:ea typeface="+mn-ea"/>
                <a:cs typeface="+mn-cs"/>
              </a:rPr>
              <a:t>, Digitalt </a:t>
            </a:r>
            <a:r>
              <a:rPr lang="sv-SE" dirty="0">
                <a:solidFill>
                  <a:prstClr val="white"/>
                </a:solidFill>
                <a:latin typeface="Arial"/>
              </a:rPr>
              <a:t>RSS- nätverksmöte</a:t>
            </a:r>
            <a:r>
              <a:rPr kumimoji="0" lang="sv-SE" sz="18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ktangel: rundade hörn 5">
            <a:extLst>
              <a:ext uri="{FF2B5EF4-FFF2-40B4-BE49-F238E27FC236}">
                <a16:creationId xmlns:a16="http://schemas.microsoft.com/office/drawing/2014/main" id="{230DECDC-9EB8-4869-8058-8B5D758B240C}"/>
              </a:ext>
            </a:extLst>
          </p:cNvPr>
          <p:cNvSpPr/>
          <p:nvPr/>
        </p:nvSpPr>
        <p:spPr>
          <a:xfrm>
            <a:off x="6032286" y="2087591"/>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21 september</a:t>
            </a:r>
            <a:b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b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Fysiskt RSS-nätverksmöte</a:t>
            </a:r>
          </a:p>
        </p:txBody>
      </p:sp>
      <p:sp>
        <p:nvSpPr>
          <p:cNvPr id="7" name="Rektangel: rundade hörn 6">
            <a:extLst>
              <a:ext uri="{FF2B5EF4-FFF2-40B4-BE49-F238E27FC236}">
                <a16:creationId xmlns:a16="http://schemas.microsoft.com/office/drawing/2014/main" id="{903A48A5-87A7-41C1-A1AE-80ED0E5E7365}"/>
              </a:ext>
            </a:extLst>
          </p:cNvPr>
          <p:cNvSpPr/>
          <p:nvPr/>
        </p:nvSpPr>
        <p:spPr>
          <a:xfrm>
            <a:off x="3451562" y="3870960"/>
            <a:ext cx="2094208"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25 maj digital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a:t>
            </a:r>
          </a:p>
        </p:txBody>
      </p:sp>
      <p:sp>
        <p:nvSpPr>
          <p:cNvPr id="8" name="Rektangel: rundade hörn 7">
            <a:extLst>
              <a:ext uri="{FF2B5EF4-FFF2-40B4-BE49-F238E27FC236}">
                <a16:creationId xmlns:a16="http://schemas.microsoft.com/office/drawing/2014/main" id="{40F41C7A-89B7-4AFC-8CDA-5CF501B1914C}"/>
              </a:ext>
            </a:extLst>
          </p:cNvPr>
          <p:cNvSpPr/>
          <p:nvPr/>
        </p:nvSpPr>
        <p:spPr>
          <a:xfrm>
            <a:off x="3407857" y="2138172"/>
            <a:ext cx="2094208" cy="1286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12</a:t>
            </a:r>
            <a:r>
              <a:rPr kumimoji="0" lang="sv-SE" sz="1800" b="0" i="0" u="none" strike="noStrike" kern="1200" cap="none" spc="0" normalizeH="0" baseline="0" noProof="0" dirty="0">
                <a:ln>
                  <a:noFill/>
                </a:ln>
                <a:solidFill>
                  <a:prstClr val="white"/>
                </a:solidFill>
                <a:effectLst/>
                <a:uLnTx/>
                <a:uFillTx/>
                <a:latin typeface="Arial"/>
                <a:ea typeface="+mn-ea"/>
                <a:cs typeface="+mn-cs"/>
              </a:rPr>
              <a:t> maj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Digitalt RSS-nätverksmöte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ktangel: rundade hörn 8">
            <a:extLst>
              <a:ext uri="{FF2B5EF4-FFF2-40B4-BE49-F238E27FC236}">
                <a16:creationId xmlns:a16="http://schemas.microsoft.com/office/drawing/2014/main" id="{2C67B2DA-0F44-4E85-A93D-372CAC3B414D}"/>
              </a:ext>
            </a:extLst>
          </p:cNvPr>
          <p:cNvSpPr/>
          <p:nvPr/>
        </p:nvSpPr>
        <p:spPr>
          <a:xfrm>
            <a:off x="861914" y="2087591"/>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8 februari Fysiskt  RSS-nätverksmöte</a:t>
            </a:r>
          </a:p>
        </p:txBody>
      </p:sp>
      <p:sp>
        <p:nvSpPr>
          <p:cNvPr id="10" name="Rektangel: rundade hörn 9">
            <a:extLst>
              <a:ext uri="{FF2B5EF4-FFF2-40B4-BE49-F238E27FC236}">
                <a16:creationId xmlns:a16="http://schemas.microsoft.com/office/drawing/2014/main" id="{017119C9-84F5-439C-8CA1-161DB9106E2F}"/>
              </a:ext>
            </a:extLst>
          </p:cNvPr>
          <p:cNvSpPr/>
          <p:nvPr/>
        </p:nvSpPr>
        <p:spPr>
          <a:xfrm>
            <a:off x="870838" y="3916850"/>
            <a:ext cx="2094208" cy="12337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9 februari, 9-12, Fysiskt </a:t>
            </a:r>
            <a:r>
              <a:rPr lang="sv-SE" dirty="0">
                <a:solidFill>
                  <a:sysClr val="windowText" lastClr="000000"/>
                </a:solidFill>
                <a:latin typeface="Arial"/>
              </a:rPr>
              <a:t>g</a:t>
            </a:r>
            <a:r>
              <a:rPr kumimoji="0" lang="sv-SE" sz="1800" b="0" i="0" u="none" strike="noStrike" kern="1200" cap="none" spc="0" normalizeH="0" baseline="0" noProof="0" dirty="0" err="1">
                <a:ln>
                  <a:noFill/>
                </a:ln>
                <a:solidFill>
                  <a:sysClr val="windowText" lastClr="000000"/>
                </a:solidFill>
                <a:effectLst/>
                <a:uLnTx/>
                <a:uFillTx/>
                <a:latin typeface="Arial"/>
                <a:ea typeface="+mn-ea"/>
                <a:cs typeface="+mn-cs"/>
              </a:rPr>
              <a:t>emensam</a:t>
            </a:r>
            <a:r>
              <a:rPr lang="sv-SE" dirty="0">
                <a:solidFill>
                  <a:sysClr val="windowText" lastClr="000000"/>
                </a:solidFill>
                <a:latin typeface="Arial"/>
              </a:rPr>
              <a:t> </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RSS och NSK-S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ktangel: rundade hörn 10">
            <a:extLst>
              <a:ext uri="{FF2B5EF4-FFF2-40B4-BE49-F238E27FC236}">
                <a16:creationId xmlns:a16="http://schemas.microsoft.com/office/drawing/2014/main" id="{D743EC57-2DDC-4695-A6E1-827DCBC7FFD7}"/>
              </a:ext>
            </a:extLst>
          </p:cNvPr>
          <p:cNvSpPr/>
          <p:nvPr/>
        </p:nvSpPr>
        <p:spPr>
          <a:xfrm>
            <a:off x="8613010" y="3864465"/>
            <a:ext cx="2094208" cy="1286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14 december Digitalt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 </a:t>
            </a:r>
          </a:p>
        </p:txBody>
      </p:sp>
    </p:spTree>
    <p:extLst>
      <p:ext uri="{BB962C8B-B14F-4D97-AF65-F5344CB8AC3E}">
        <p14:creationId xmlns:p14="http://schemas.microsoft.com/office/powerpoint/2010/main" val="140464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E612A-2BF1-44BE-80D7-2D27C27682CE}"/>
              </a:ext>
            </a:extLst>
          </p:cNvPr>
          <p:cNvSpPr>
            <a:spLocks noGrp="1"/>
          </p:cNvSpPr>
          <p:nvPr>
            <p:ph type="title"/>
          </p:nvPr>
        </p:nvSpPr>
        <p:spPr>
          <a:xfrm>
            <a:off x="931362" y="977344"/>
            <a:ext cx="9609825" cy="1231392"/>
          </a:xfrm>
        </p:spPr>
        <p:txBody>
          <a:bodyPr/>
          <a:lstStyle/>
          <a:p>
            <a:r>
              <a:rPr lang="sv-SE" dirty="0"/>
              <a:t>Ett PM som stöd</a:t>
            </a:r>
          </a:p>
        </p:txBody>
      </p:sp>
      <p:sp>
        <p:nvSpPr>
          <p:cNvPr id="3" name="Platshållare för innehåll 2">
            <a:extLst>
              <a:ext uri="{FF2B5EF4-FFF2-40B4-BE49-F238E27FC236}">
                <a16:creationId xmlns:a16="http://schemas.microsoft.com/office/drawing/2014/main" id="{0D103AC9-C727-4A24-A156-7F3315D6F812}"/>
              </a:ext>
            </a:extLst>
          </p:cNvPr>
          <p:cNvSpPr>
            <a:spLocks noGrp="1"/>
          </p:cNvSpPr>
          <p:nvPr>
            <p:ph idx="1"/>
          </p:nvPr>
        </p:nvSpPr>
        <p:spPr/>
        <p:txBody>
          <a:bodyPr/>
          <a:lstStyle/>
          <a:p>
            <a:r>
              <a:rPr lang="sv-SE" dirty="0">
                <a:effectLst/>
                <a:ea typeface="Times New Roman" panose="02020603050405020304" pitchFamily="18" charset="0"/>
                <a:cs typeface="Times New Roman" panose="02020603050405020304" pitchFamily="18" charset="0"/>
              </a:rPr>
              <a:t>Specialiserad vård i hemmet har blivit vanligare</a:t>
            </a:r>
          </a:p>
          <a:p>
            <a:r>
              <a:rPr lang="sv-SE" dirty="0">
                <a:ea typeface="Times New Roman" panose="02020603050405020304" pitchFamily="18" charset="0"/>
                <a:cs typeface="Times New Roman" panose="02020603050405020304" pitchFamily="18" charset="0"/>
              </a:rPr>
              <a:t>Osäkerhet finns kring vad som gäller juridiskt när personal i kommunen och regionen ska samarbeta</a:t>
            </a:r>
          </a:p>
          <a:p>
            <a:r>
              <a:rPr lang="sv-SE" dirty="0"/>
              <a:t>Avtal behövs mellan kommuner och regioner</a:t>
            </a:r>
            <a:endParaRPr lang="sv-SE" dirty="0">
              <a:effectLst/>
              <a:ea typeface="Times New Roman" panose="02020603050405020304" pitchFamily="18" charset="0"/>
              <a:cs typeface="Times New Roman" panose="02020603050405020304" pitchFamily="18" charset="0"/>
            </a:endParaRPr>
          </a:p>
          <a:p>
            <a:endParaRPr lang="sv-SE" dirty="0"/>
          </a:p>
        </p:txBody>
      </p:sp>
      <p:sp>
        <p:nvSpPr>
          <p:cNvPr id="4" name="Platshållare för sidfot 3">
            <a:extLst>
              <a:ext uri="{FF2B5EF4-FFF2-40B4-BE49-F238E27FC236}">
                <a16:creationId xmlns:a16="http://schemas.microsoft.com/office/drawing/2014/main" id="{F707D7C7-6762-4B64-8A08-92239DE6EE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Ledarskapsprogram Nära vård 2021</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925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A9BC6-CDD6-4F8C-B247-F135716E840A}"/>
              </a:ext>
            </a:extLst>
          </p:cNvPr>
          <p:cNvSpPr>
            <a:spLocks noGrp="1"/>
          </p:cNvSpPr>
          <p:nvPr>
            <p:ph type="title"/>
          </p:nvPr>
        </p:nvSpPr>
        <p:spPr>
          <a:xfrm>
            <a:off x="664233" y="884876"/>
            <a:ext cx="9609825" cy="1231392"/>
          </a:xfrm>
        </p:spPr>
        <p:txBody>
          <a:bodyPr/>
          <a:lstStyle/>
          <a:p>
            <a:r>
              <a:rPr lang="sv-SE" dirty="0"/>
              <a:t>Ett gemensamt ansvar</a:t>
            </a:r>
          </a:p>
        </p:txBody>
      </p:sp>
      <p:sp>
        <p:nvSpPr>
          <p:cNvPr id="3" name="Platshållare för innehåll 2">
            <a:extLst>
              <a:ext uri="{FF2B5EF4-FFF2-40B4-BE49-F238E27FC236}">
                <a16:creationId xmlns:a16="http://schemas.microsoft.com/office/drawing/2014/main" id="{9CB07D0B-BDC0-4BED-A969-8F334F407D6F}"/>
              </a:ext>
            </a:extLst>
          </p:cNvPr>
          <p:cNvSpPr>
            <a:spLocks noGrp="1"/>
          </p:cNvSpPr>
          <p:nvPr>
            <p:ph idx="1"/>
          </p:nvPr>
        </p:nvSpPr>
        <p:spPr>
          <a:xfrm>
            <a:off x="664232" y="2228077"/>
            <a:ext cx="9609825" cy="3738598"/>
          </a:xfrm>
        </p:spPr>
        <p:txBody>
          <a:bodyPr/>
          <a:lstStyle/>
          <a:p>
            <a:r>
              <a:rPr lang="sv-SE" b="1" dirty="0">
                <a:effectLst/>
                <a:ea typeface="Times New Roman" panose="02020603050405020304" pitchFamily="18" charset="0"/>
              </a:rPr>
              <a:t>Två huvudmän</a:t>
            </a:r>
            <a:r>
              <a:rPr lang="sv-SE" dirty="0">
                <a:effectLst/>
                <a:ea typeface="Times New Roman" panose="02020603050405020304" pitchFamily="18" charset="0"/>
              </a:rPr>
              <a:t>,</a:t>
            </a:r>
            <a:r>
              <a:rPr lang="sv-SE" b="1" dirty="0">
                <a:effectLst/>
                <a:ea typeface="Times New Roman" panose="02020603050405020304" pitchFamily="18" charset="0"/>
              </a:rPr>
              <a:t> </a:t>
            </a:r>
            <a:r>
              <a:rPr lang="sv-SE" dirty="0">
                <a:effectLst/>
                <a:ea typeface="Times New Roman" panose="02020603050405020304" pitchFamily="18" charset="0"/>
              </a:rPr>
              <a:t>region och kommun, har det övergripande ansvaret för vård i hemmet. </a:t>
            </a:r>
          </a:p>
          <a:p>
            <a:r>
              <a:rPr lang="sv-SE" dirty="0">
                <a:effectLst/>
                <a:ea typeface="Times New Roman" panose="02020603050405020304" pitchFamily="18" charset="0"/>
                <a:cs typeface="Times New Roman" panose="02020603050405020304" pitchFamily="18" charset="0"/>
              </a:rPr>
              <a:t>Regionen och kommunen ska </a:t>
            </a:r>
            <a:r>
              <a:rPr lang="sv-SE" b="1" dirty="0">
                <a:effectLst/>
                <a:ea typeface="Times New Roman" panose="02020603050405020304" pitchFamily="18" charset="0"/>
                <a:cs typeface="Times New Roman" panose="02020603050405020304" pitchFamily="18" charset="0"/>
              </a:rPr>
              <a:t>samverka</a:t>
            </a:r>
            <a:r>
              <a:rPr lang="sv-SE" dirty="0">
                <a:effectLst/>
                <a:ea typeface="Times New Roman" panose="02020603050405020304" pitchFamily="18" charset="0"/>
                <a:cs typeface="Times New Roman" panose="02020603050405020304" pitchFamily="18" charset="0"/>
              </a:rPr>
              <a:t> (16 kap. 2 § HSL).</a:t>
            </a:r>
          </a:p>
          <a:p>
            <a:endParaRPr lang="sv-SE" dirty="0"/>
          </a:p>
        </p:txBody>
      </p:sp>
      <p:sp>
        <p:nvSpPr>
          <p:cNvPr id="4" name="Platshållare för sidfot 3">
            <a:extLst>
              <a:ext uri="{FF2B5EF4-FFF2-40B4-BE49-F238E27FC236}">
                <a16:creationId xmlns:a16="http://schemas.microsoft.com/office/drawing/2014/main" id="{F38363FE-C3C7-4D41-9CE1-38E178D482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837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7E951C1-EB8A-47D5-AF26-D8C4257F4A32}"/>
              </a:ext>
            </a:extLst>
          </p:cNvPr>
          <p:cNvSpPr>
            <a:spLocks noGrp="1"/>
          </p:cNvSpPr>
          <p:nvPr>
            <p:ph idx="1"/>
          </p:nvPr>
        </p:nvSpPr>
        <p:spPr>
          <a:xfrm>
            <a:off x="664232" y="1981200"/>
            <a:ext cx="9609825" cy="3709676"/>
          </a:xfrm>
        </p:spPr>
        <p:txBody>
          <a:bodyPr/>
          <a:lstStyle/>
          <a:p>
            <a:r>
              <a:rPr lang="sv-SE" dirty="0">
                <a:effectLst/>
                <a:ea typeface="Calibri" panose="020F0502020204030204" pitchFamily="34" charset="0"/>
              </a:rPr>
              <a:t>Regionen har alltid ansvar för läkarinsatser till patienten och för specialiserad vård </a:t>
            </a:r>
          </a:p>
          <a:p>
            <a:r>
              <a:rPr lang="sv-SE" dirty="0">
                <a:ea typeface="Calibri" panose="020F0502020204030204" pitchFamily="34" charset="0"/>
              </a:rPr>
              <a:t>K</a:t>
            </a:r>
            <a:r>
              <a:rPr lang="sv-SE" dirty="0">
                <a:effectLst/>
                <a:ea typeface="Calibri" panose="020F0502020204030204" pitchFamily="34" charset="0"/>
              </a:rPr>
              <a:t>ommunen har alltid ansvar för hälso- och sjukvård i SÄBO på primärvårdsnivå och för all socialtjänst </a:t>
            </a:r>
          </a:p>
          <a:p>
            <a:r>
              <a:rPr lang="sv-SE" dirty="0">
                <a:effectLst/>
                <a:ea typeface="Calibri" panose="020F0502020204030204" pitchFamily="34" charset="0"/>
              </a:rPr>
              <a:t>Regionen kan överlåta hälso- och sjukvård i hemmet på primärvårdsnivå till kommunen </a:t>
            </a:r>
            <a:endParaRPr lang="sv-SE" dirty="0"/>
          </a:p>
        </p:txBody>
      </p:sp>
      <p:sp>
        <p:nvSpPr>
          <p:cNvPr id="3" name="Rubrik 2">
            <a:extLst>
              <a:ext uri="{FF2B5EF4-FFF2-40B4-BE49-F238E27FC236}">
                <a16:creationId xmlns:a16="http://schemas.microsoft.com/office/drawing/2014/main" id="{49D7AC8E-B8BE-47CF-8B49-59C40122E4B7}"/>
              </a:ext>
            </a:extLst>
          </p:cNvPr>
          <p:cNvSpPr>
            <a:spLocks noGrp="1"/>
          </p:cNvSpPr>
          <p:nvPr>
            <p:ph type="title"/>
          </p:nvPr>
        </p:nvSpPr>
        <p:spPr/>
        <p:txBody>
          <a:bodyPr/>
          <a:lstStyle/>
          <a:p>
            <a:r>
              <a:rPr lang="sv-SE" sz="4000" dirty="0"/>
              <a:t>Ansvarsfördelning vid vård i hemmet</a:t>
            </a:r>
          </a:p>
        </p:txBody>
      </p:sp>
    </p:spTree>
    <p:extLst>
      <p:ext uri="{BB962C8B-B14F-4D97-AF65-F5344CB8AC3E}">
        <p14:creationId xmlns:p14="http://schemas.microsoft.com/office/powerpoint/2010/main" val="420199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EF0A1-877C-434B-B1BB-3E6F20C3A4DB}"/>
              </a:ext>
            </a:extLst>
          </p:cNvPr>
          <p:cNvSpPr>
            <a:spLocks noGrp="1"/>
          </p:cNvSpPr>
          <p:nvPr>
            <p:ph type="title"/>
          </p:nvPr>
        </p:nvSpPr>
        <p:spPr/>
        <p:txBody>
          <a:bodyPr/>
          <a:lstStyle/>
          <a:p>
            <a:r>
              <a:rPr lang="sv-SE" dirty="0"/>
              <a:t>Primärvård är en vårdnivå</a:t>
            </a:r>
          </a:p>
        </p:txBody>
      </p:sp>
      <p:sp>
        <p:nvSpPr>
          <p:cNvPr id="3" name="Platshållare för innehåll 2">
            <a:extLst>
              <a:ext uri="{FF2B5EF4-FFF2-40B4-BE49-F238E27FC236}">
                <a16:creationId xmlns:a16="http://schemas.microsoft.com/office/drawing/2014/main" id="{39150FB3-7ED2-4916-904E-BE678D0A0ABC}"/>
              </a:ext>
            </a:extLst>
          </p:cNvPr>
          <p:cNvSpPr>
            <a:spLocks noGrp="1"/>
          </p:cNvSpPr>
          <p:nvPr>
            <p:ph idx="1"/>
          </p:nvPr>
        </p:nvSpPr>
        <p:spPr/>
        <p:txBody>
          <a:bodyPr/>
          <a:lstStyle/>
          <a:p>
            <a:r>
              <a:rPr lang="sv-SE" dirty="0"/>
              <a:t>Skilj på ordination/ förskrivningsnivå och utförarnivå</a:t>
            </a:r>
          </a:p>
          <a:p>
            <a:r>
              <a:rPr lang="sv-SE" dirty="0"/>
              <a:t>Utförande kan vara primärvård även om ordinationen kommer från den specialiserade vården</a:t>
            </a:r>
          </a:p>
          <a:p>
            <a:endParaRPr lang="sv-SE" dirty="0"/>
          </a:p>
        </p:txBody>
      </p:sp>
      <p:sp>
        <p:nvSpPr>
          <p:cNvPr id="4" name="Platshållare för sidfot 3">
            <a:extLst>
              <a:ext uri="{FF2B5EF4-FFF2-40B4-BE49-F238E27FC236}">
                <a16:creationId xmlns:a16="http://schemas.microsoft.com/office/drawing/2014/main" id="{587B86DC-3F13-45DD-9E8E-3CF8C2B110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87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4B983-54F6-4558-A3CC-D7F658F59AF5}"/>
              </a:ext>
            </a:extLst>
          </p:cNvPr>
          <p:cNvSpPr>
            <a:spLocks noGrp="1"/>
          </p:cNvSpPr>
          <p:nvPr>
            <p:ph type="title"/>
          </p:nvPr>
        </p:nvSpPr>
        <p:spPr>
          <a:xfrm>
            <a:off x="523983" y="874602"/>
            <a:ext cx="11126912" cy="1231392"/>
          </a:xfrm>
        </p:spPr>
        <p:txBody>
          <a:bodyPr/>
          <a:lstStyle/>
          <a:p>
            <a:r>
              <a:rPr lang="sv-SE" b="1" dirty="0">
                <a:effectLst/>
                <a:latin typeface="+mn-lt"/>
                <a:ea typeface="Times New Roman" panose="02020603050405020304" pitchFamily="18" charset="0"/>
                <a:cs typeface="Times New Roman" panose="02020603050405020304" pitchFamily="18" charset="0"/>
              </a:rPr>
              <a:t>Oskarpa gränser som förändras över tid</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F5D0B2A0-03C4-43BA-ABF3-508207721818}"/>
              </a:ext>
            </a:extLst>
          </p:cNvPr>
          <p:cNvSpPr>
            <a:spLocks noGrp="1"/>
          </p:cNvSpPr>
          <p:nvPr>
            <p:ph idx="1"/>
          </p:nvPr>
        </p:nvSpPr>
        <p:spPr>
          <a:xfrm>
            <a:off x="664232" y="1941815"/>
            <a:ext cx="10627067" cy="3747456"/>
          </a:xfrm>
        </p:spPr>
        <p:txBody>
          <a:bodyPr/>
          <a:lstStyle/>
          <a:p>
            <a:r>
              <a:rPr lang="sv-SE" dirty="0">
                <a:effectLst/>
                <a:ea typeface="Times New Roman" panose="02020603050405020304" pitchFamily="18" charset="0"/>
              </a:rPr>
              <a:t>Gränsen mellan primärvård och specialiserad vård är </a:t>
            </a:r>
            <a:r>
              <a:rPr lang="sv-SE" b="1" dirty="0">
                <a:effectLst/>
                <a:ea typeface="Times New Roman" panose="02020603050405020304" pitchFamily="18" charset="0"/>
              </a:rPr>
              <a:t>oskarp </a:t>
            </a:r>
            <a:r>
              <a:rPr lang="sv-SE" dirty="0">
                <a:effectLst/>
                <a:ea typeface="Times New Roman" panose="02020603050405020304" pitchFamily="18" charset="0"/>
              </a:rPr>
              <a:t>och </a:t>
            </a:r>
            <a:r>
              <a:rPr lang="sv-SE" b="1" dirty="0">
                <a:effectLst/>
                <a:ea typeface="Times New Roman" panose="02020603050405020304" pitchFamily="18" charset="0"/>
              </a:rPr>
              <a:t>förändras</a:t>
            </a:r>
            <a:r>
              <a:rPr lang="sv-SE" dirty="0">
                <a:effectLst/>
                <a:ea typeface="Times New Roman" panose="02020603050405020304" pitchFamily="18" charset="0"/>
              </a:rPr>
              <a:t> i takt med den medicinska utvecklingen</a:t>
            </a:r>
          </a:p>
          <a:p>
            <a:r>
              <a:rPr lang="sv-SE" b="1" dirty="0">
                <a:effectLst/>
                <a:ea typeface="Times New Roman" panose="02020603050405020304" pitchFamily="18" charset="0"/>
              </a:rPr>
              <a:t>Exakt</a:t>
            </a:r>
            <a:r>
              <a:rPr lang="sv-SE" dirty="0">
                <a:effectLst/>
                <a:ea typeface="Times New Roman" panose="02020603050405020304" pitchFamily="18" charset="0"/>
              </a:rPr>
              <a:t> vilka insatser som kan ges i hemmet och vilken huvudman som har ansvar för vad</a:t>
            </a:r>
            <a:r>
              <a:rPr lang="sv-SE" b="1" dirty="0">
                <a:effectLst/>
                <a:ea typeface="Times New Roman" panose="02020603050405020304" pitchFamily="18" charset="0"/>
              </a:rPr>
              <a:t> framgår inte av lag  </a:t>
            </a:r>
          </a:p>
          <a:p>
            <a:r>
              <a:rPr lang="sv-SE" dirty="0">
                <a:effectLst/>
                <a:ea typeface="Times New Roman" panose="02020603050405020304" pitchFamily="18" charset="0"/>
              </a:rPr>
              <a:t>Fördelningen av ansvar och utförande av hälso- och sjukvårdsinsatserna </a:t>
            </a:r>
            <a:r>
              <a:rPr lang="sv-SE" b="1" dirty="0">
                <a:effectLst/>
                <a:ea typeface="Times New Roman" panose="02020603050405020304" pitchFamily="18" charset="0"/>
              </a:rPr>
              <a:t>regleras i avtal </a:t>
            </a:r>
            <a:r>
              <a:rPr lang="sv-SE" dirty="0">
                <a:effectLst/>
                <a:ea typeface="Times New Roman" panose="02020603050405020304" pitchFamily="18" charset="0"/>
              </a:rPr>
              <a:t>mellan huvudmännen</a:t>
            </a:r>
            <a:endParaRPr lang="sv-SE" dirty="0"/>
          </a:p>
        </p:txBody>
      </p:sp>
      <p:sp>
        <p:nvSpPr>
          <p:cNvPr id="4" name="Platshållare för sidfot 3">
            <a:extLst>
              <a:ext uri="{FF2B5EF4-FFF2-40B4-BE49-F238E27FC236}">
                <a16:creationId xmlns:a16="http://schemas.microsoft.com/office/drawing/2014/main" id="{EBFBDC6B-BA87-4E50-AFE2-82196AA4AB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6108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8gD5Ko3sUy2sFOkAwZy3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K3lfgTBE0GwGB9aQs0w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Bnma3JiyWaVa9UkK1Gek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Bnma3JiyWaVa9UkK1Ge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8gD5Ko3sUy2sFOkAwZy3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0K3lfgTBE0GwGB9aQs0w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98gD5Ko3sUy2sFOkAwZy3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0K3lfgTBE0GwGB9aQs0w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vAIf9UP3EqJ9kkxeabi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8gD5Ko3sUy2sFOkAwZy3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K3lfgTBE0GwGB9aQs0w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0.xml><?xml version="1.0" encoding="utf-8"?>
<a:theme xmlns:a="http://schemas.openxmlformats.org/drawingml/2006/main" name="Vårdanalys PowerPoint mall">
  <a:themeElements>
    <a:clrScheme name="Vårdanalys">
      <a:dk1>
        <a:sysClr val="windowText" lastClr="000000"/>
      </a:dk1>
      <a:lt1>
        <a:sysClr val="window" lastClr="FFFFFF"/>
      </a:lt1>
      <a:dk2>
        <a:srgbClr val="80888A"/>
      </a:dk2>
      <a:lt2>
        <a:srgbClr val="575E5F"/>
      </a:lt2>
      <a:accent1>
        <a:srgbClr val="C8DC5E"/>
      </a:accent1>
      <a:accent2>
        <a:srgbClr val="5FBC5E"/>
      </a:accent2>
      <a:accent3>
        <a:srgbClr val="009660"/>
      </a:accent3>
      <a:accent4>
        <a:srgbClr val="ACE1FA"/>
      </a:accent4>
      <a:accent5>
        <a:srgbClr val="23C4F4"/>
      </a:accent5>
      <a:accent6>
        <a:srgbClr val="0091D1"/>
      </a:accent6>
      <a:hlink>
        <a:srgbClr val="0000FF"/>
      </a:hlink>
      <a:folHlink>
        <a:srgbClr val="800080"/>
      </a:folHlink>
    </a:clrScheme>
    <a:fontScheme name="Stort Citattecke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AAAFB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PT_2020.pptx" id="{80562AF1-2F92-4A00-816E-BC2265EF7E18}" vid="{71F65ED8-3CCB-4D47-88B9-2E060722F0EA}"/>
    </a:ext>
  </a:extLst>
</a:theme>
</file>

<file path=ppt/theme/theme11.xml><?xml version="1.0" encoding="utf-8"?>
<a:theme xmlns:a="http://schemas.openxmlformats.org/drawingml/2006/main" name="1_Vårdanalys PowerPoint mall">
  <a:themeElements>
    <a:clrScheme name="Vårdanalys">
      <a:dk1>
        <a:sysClr val="windowText" lastClr="000000"/>
      </a:dk1>
      <a:lt1>
        <a:sysClr val="window" lastClr="FFFFFF"/>
      </a:lt1>
      <a:dk2>
        <a:srgbClr val="80888A"/>
      </a:dk2>
      <a:lt2>
        <a:srgbClr val="575E5F"/>
      </a:lt2>
      <a:accent1>
        <a:srgbClr val="C8DC5E"/>
      </a:accent1>
      <a:accent2>
        <a:srgbClr val="5FBC5E"/>
      </a:accent2>
      <a:accent3>
        <a:srgbClr val="009660"/>
      </a:accent3>
      <a:accent4>
        <a:srgbClr val="ACE1FA"/>
      </a:accent4>
      <a:accent5>
        <a:srgbClr val="23C4F4"/>
      </a:accent5>
      <a:accent6>
        <a:srgbClr val="0091D1"/>
      </a:accent6>
      <a:hlink>
        <a:srgbClr val="0000FF"/>
      </a:hlink>
      <a:folHlink>
        <a:srgbClr val="800080"/>
      </a:folHlink>
    </a:clrScheme>
    <a:fontScheme name="Stort Citattecke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AAAFB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PT_2020.pptx" id="{80562AF1-2F92-4A00-816E-BC2265EF7E18}" vid="{71F65ED8-3CCB-4D47-88B9-2E060722F0E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docProps/app.xml><?xml version="1.0" encoding="utf-8"?>
<Properties xmlns="http://schemas.openxmlformats.org/officeDocument/2006/extended-properties" xmlns:vt="http://schemas.openxmlformats.org/officeDocument/2006/docPropsVTypes">
  <Template>SKR</Template>
  <TotalTime>382</TotalTime>
  <Words>2292</Words>
  <Application>Microsoft Office PowerPoint</Application>
  <PresentationFormat>Bredbild</PresentationFormat>
  <Paragraphs>251</Paragraphs>
  <Slides>42</Slides>
  <Notes>15</Notes>
  <HiddenSlides>0</HiddenSlides>
  <MMClips>0</MMClips>
  <ScaleCrop>false</ScaleCrop>
  <HeadingPairs>
    <vt:vector size="8" baseType="variant">
      <vt:variant>
        <vt:lpstr>Använt teckensnitt</vt:lpstr>
      </vt:variant>
      <vt:variant>
        <vt:i4>10</vt:i4>
      </vt:variant>
      <vt:variant>
        <vt:lpstr>Tema</vt:lpstr>
      </vt:variant>
      <vt:variant>
        <vt:i4>11</vt:i4>
      </vt:variant>
      <vt:variant>
        <vt:lpstr>Serverprogram för OLE-inbäddning</vt:lpstr>
      </vt:variant>
      <vt:variant>
        <vt:i4>1</vt:i4>
      </vt:variant>
      <vt:variant>
        <vt:lpstr>Bildrubriker</vt:lpstr>
      </vt:variant>
      <vt:variant>
        <vt:i4>42</vt:i4>
      </vt:variant>
    </vt:vector>
  </HeadingPairs>
  <TitlesOfParts>
    <vt:vector size="64" baseType="lpstr">
      <vt:lpstr>Arial</vt:lpstr>
      <vt:lpstr>Calibri</vt:lpstr>
      <vt:lpstr>Calibri Light</vt:lpstr>
      <vt:lpstr>Century Gothic</vt:lpstr>
      <vt:lpstr>Helvetica Neue Medium</vt:lpstr>
      <vt:lpstr>Raleway Medium</vt:lpstr>
      <vt:lpstr>Raleway SemiBold</vt:lpstr>
      <vt:lpstr>Symbol</vt:lpstr>
      <vt:lpstr>Times New Roman</vt:lpstr>
      <vt:lpstr>Wingdings 3</vt:lpstr>
      <vt:lpstr>SKL PPT Gul</vt:lpstr>
      <vt:lpstr>SKL PPT Röd</vt:lpstr>
      <vt:lpstr>Inledningsbilder</vt:lpstr>
      <vt:lpstr>SKL PPT Mörk</vt:lpstr>
      <vt:lpstr>SKL PPT Svart</vt:lpstr>
      <vt:lpstr>SKL PPT Vit</vt:lpstr>
      <vt:lpstr>1_SKL PPT Gul</vt:lpstr>
      <vt:lpstr>Office-tema</vt:lpstr>
      <vt:lpstr>SoS-PPT-svensk-150922</vt:lpstr>
      <vt:lpstr>Vårdanalys PowerPoint mall</vt:lpstr>
      <vt:lpstr>1_Vårdanalys PowerPoint mall</vt:lpstr>
      <vt:lpstr>think-cell Slide</vt:lpstr>
      <vt:lpstr>PowerPoint-presentation</vt:lpstr>
      <vt:lpstr>Dagordning</vt:lpstr>
      <vt:lpstr>Information från AU</vt:lpstr>
      <vt:lpstr>Specialiserad vård i hemmet</vt:lpstr>
      <vt:lpstr>Ett PM som stöd</vt:lpstr>
      <vt:lpstr>Ett gemensamt ansvar</vt:lpstr>
      <vt:lpstr>Ansvarsfördelning vid vård i hemmet</vt:lpstr>
      <vt:lpstr>Primärvård är en vårdnivå</vt:lpstr>
      <vt:lpstr>Oskarpa gränser som förändras över tid </vt:lpstr>
      <vt:lpstr>Kommunen kan vara vårdgivare för uppgifter där regionen är huvudman</vt:lpstr>
      <vt:lpstr>Flera vårdgivare kan utföra uppgifter samtidigt </vt:lpstr>
      <vt:lpstr>Regionen har alltid ett övergripande ansvar för specialiserad vård </vt:lpstr>
      <vt:lpstr>Struktur för systemledning   </vt:lpstr>
      <vt:lpstr>Möjliga vägar att samarbeta</vt:lpstr>
      <vt:lpstr>Ekonomisk reglering</vt:lpstr>
      <vt:lpstr>Rapport från referensgrupp om överenskommelser</vt:lpstr>
      <vt:lpstr>Nära vård</vt:lpstr>
      <vt:lpstr>Nära vård  </vt:lpstr>
      <vt:lpstr>PowerPoint-presentation</vt:lpstr>
      <vt:lpstr>Uppföljning av omställningen till en mer nära vård 2020 – utvecklingen i regioner och kommuner</vt:lpstr>
      <vt:lpstr>Vissa delar har försvårats under pandemin</vt:lpstr>
      <vt:lpstr>På andra områden har utvecklingen gått framåt</vt:lpstr>
      <vt:lpstr>Nära vård i sikte?</vt:lpstr>
      <vt:lpstr>Våra viktigaste slutsatser</vt:lpstr>
      <vt:lpstr>Hittills finns få indikationer på att omställningen har lett till måluppfyllelse</vt:lpstr>
      <vt:lpstr>Hittills finns få indikationer på att omställningen har lett till måluppfyllelse</vt:lpstr>
      <vt:lpstr>Övergripande analys – delårsrapporteringar Nära vård </vt:lpstr>
      <vt:lpstr>Delårsrapporteringar, forts.</vt:lpstr>
      <vt:lpstr>Paus</vt:lpstr>
      <vt:lpstr>Rapport från huvudmannagruppens möte med Rådet för styrning med kunskap </vt:lpstr>
      <vt:lpstr>PowerPoint-presentation</vt:lpstr>
      <vt:lpstr>Från dagordningen</vt:lpstr>
      <vt:lpstr>Lägesrapport SoL</vt:lpstr>
      <vt:lpstr>Läget just nu</vt:lpstr>
      <vt:lpstr>Uppdragsbeskrivning för nätverket</vt:lpstr>
      <vt:lpstr>Reviderad uppdragsbeskrivning för nätverket </vt:lpstr>
      <vt:lpstr>Vad har ändrats sen sist?</vt:lpstr>
      <vt:lpstr>PowerPoint-presentation</vt:lpstr>
      <vt:lpstr>PowerPoint-presentation</vt:lpstr>
      <vt:lpstr>PowerPoint-presentation</vt:lpstr>
      <vt:lpstr>Sammanfattning och avslut </vt:lpstr>
      <vt:lpstr>Mötestider 2022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Nielsen Anna</dc:creator>
  <cp:lastModifiedBy>Mårtensson Tanja /Ledningsstöd och strategi Hälso- och sjukvård Dalarna /Falun</cp:lastModifiedBy>
  <cp:revision>16</cp:revision>
  <dcterms:created xsi:type="dcterms:W3CDTF">2021-06-07T09:14:21Z</dcterms:created>
  <dcterms:modified xsi:type="dcterms:W3CDTF">2021-12-09T10:42:25Z</dcterms:modified>
</cp:coreProperties>
</file>