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8" r:id="rId7"/>
    <p:sldId id="1133" r:id="rId8"/>
    <p:sldId id="259" r:id="rId9"/>
    <p:sldId id="1132" r:id="rId10"/>
    <p:sldId id="2147473161" r:id="rId11"/>
    <p:sldId id="2147470958" r:id="rId12"/>
    <p:sldId id="1134" r:id="rId13"/>
    <p:sldId id="2147473160" r:id="rId14"/>
    <p:sldId id="298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F94647D3-05B2-48D1-8E9A-D4F303DF988F}">
          <p14:sldIdLst>
            <p14:sldId id="256"/>
            <p14:sldId id="257"/>
            <p14:sldId id="258"/>
            <p14:sldId id="1133"/>
            <p14:sldId id="259"/>
            <p14:sldId id="1132"/>
            <p14:sldId id="2147473161"/>
            <p14:sldId id="2147470958"/>
            <p14:sldId id="1134"/>
            <p14:sldId id="2147473160"/>
            <p14:sldId id="29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7350C3-4CB8-4724-BFA9-6EAC35FF2CFA}" v="4" dt="2025-03-06T12:58:03.2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0532" autoAdjust="0"/>
  </p:normalViewPr>
  <p:slideViewPr>
    <p:cSldViewPr snapToGrid="0">
      <p:cViewPr varScale="1">
        <p:scale>
          <a:sx n="58" d="100"/>
          <a:sy n="58" d="100"/>
        </p:scale>
        <p:origin x="108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2" d="100"/>
          <a:sy n="82" d="100"/>
        </p:scale>
        <p:origin x="377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Ståhlkloo" userId="7a43ab92-9860-46a2-bb2f-9ed1bd8b88cd" providerId="ADAL" clId="{0B7350C3-4CB8-4724-BFA9-6EAC35FF2CFA}"/>
    <pc:docChg chg="undo custSel addSld delSld modSld sldOrd modSection">
      <pc:chgData name="Anna Ståhlkloo" userId="7a43ab92-9860-46a2-bb2f-9ed1bd8b88cd" providerId="ADAL" clId="{0B7350C3-4CB8-4724-BFA9-6EAC35FF2CFA}" dt="2025-03-06T13:02:24.850" v="732" actId="478"/>
      <pc:docMkLst>
        <pc:docMk/>
      </pc:docMkLst>
      <pc:sldChg chg="modSp mod">
        <pc:chgData name="Anna Ståhlkloo" userId="7a43ab92-9860-46a2-bb2f-9ed1bd8b88cd" providerId="ADAL" clId="{0B7350C3-4CB8-4724-BFA9-6EAC35FF2CFA}" dt="2025-03-06T13:01:55.431" v="730" actId="20577"/>
        <pc:sldMkLst>
          <pc:docMk/>
          <pc:sldMk cId="4011901217" sldId="257"/>
        </pc:sldMkLst>
        <pc:spChg chg="mod">
          <ac:chgData name="Anna Ståhlkloo" userId="7a43ab92-9860-46a2-bb2f-9ed1bd8b88cd" providerId="ADAL" clId="{0B7350C3-4CB8-4724-BFA9-6EAC35FF2CFA}" dt="2025-03-06T12:03:51.061" v="83" actId="20577"/>
          <ac:spMkLst>
            <pc:docMk/>
            <pc:sldMk cId="4011901217" sldId="257"/>
            <ac:spMk id="2" creationId="{16D6F491-D53C-9103-75BD-45DF1AFB767A}"/>
          </ac:spMkLst>
        </pc:spChg>
        <pc:spChg chg="mod">
          <ac:chgData name="Anna Ståhlkloo" userId="7a43ab92-9860-46a2-bb2f-9ed1bd8b88cd" providerId="ADAL" clId="{0B7350C3-4CB8-4724-BFA9-6EAC35FF2CFA}" dt="2025-03-06T13:01:55.431" v="730" actId="20577"/>
          <ac:spMkLst>
            <pc:docMk/>
            <pc:sldMk cId="4011901217" sldId="257"/>
            <ac:spMk id="3" creationId="{7D231D38-BE94-7474-F181-452149D330F7}"/>
          </ac:spMkLst>
        </pc:spChg>
      </pc:sldChg>
      <pc:sldChg chg="modSp mod modNotesTx">
        <pc:chgData name="Anna Ståhlkloo" userId="7a43ab92-9860-46a2-bb2f-9ed1bd8b88cd" providerId="ADAL" clId="{0B7350C3-4CB8-4724-BFA9-6EAC35FF2CFA}" dt="2025-03-06T13:02:14.450" v="731" actId="2711"/>
        <pc:sldMkLst>
          <pc:docMk/>
          <pc:sldMk cId="1516518982" sldId="258"/>
        </pc:sldMkLst>
        <pc:spChg chg="mod">
          <ac:chgData name="Anna Ståhlkloo" userId="7a43ab92-9860-46a2-bb2f-9ed1bd8b88cd" providerId="ADAL" clId="{0B7350C3-4CB8-4724-BFA9-6EAC35FF2CFA}" dt="2025-03-06T12:04:38.226" v="111" actId="20577"/>
          <ac:spMkLst>
            <pc:docMk/>
            <pc:sldMk cId="1516518982" sldId="258"/>
            <ac:spMk id="2" creationId="{D4EE4B5C-A9A5-68AB-E7A6-83DC1F391447}"/>
          </ac:spMkLst>
        </pc:spChg>
        <pc:spChg chg="mod">
          <ac:chgData name="Anna Ståhlkloo" userId="7a43ab92-9860-46a2-bb2f-9ed1bd8b88cd" providerId="ADAL" clId="{0B7350C3-4CB8-4724-BFA9-6EAC35FF2CFA}" dt="2025-03-06T13:02:14.450" v="731" actId="2711"/>
          <ac:spMkLst>
            <pc:docMk/>
            <pc:sldMk cId="1516518982" sldId="258"/>
            <ac:spMk id="3" creationId="{41E86DE2-C672-8878-B785-69F55F69D261}"/>
          </ac:spMkLst>
        </pc:spChg>
      </pc:sldChg>
      <pc:sldChg chg="delSp modSp new mod">
        <pc:chgData name="Anna Ståhlkloo" userId="7a43ab92-9860-46a2-bb2f-9ed1bd8b88cd" providerId="ADAL" clId="{0B7350C3-4CB8-4724-BFA9-6EAC35FF2CFA}" dt="2025-03-06T12:29:02.023" v="462" actId="478"/>
        <pc:sldMkLst>
          <pc:docMk/>
          <pc:sldMk cId="1623554763" sldId="259"/>
        </pc:sldMkLst>
        <pc:spChg chg="del">
          <ac:chgData name="Anna Ståhlkloo" userId="7a43ab92-9860-46a2-bb2f-9ed1bd8b88cd" providerId="ADAL" clId="{0B7350C3-4CB8-4724-BFA9-6EAC35FF2CFA}" dt="2025-03-06T12:29:02.023" v="462" actId="478"/>
          <ac:spMkLst>
            <pc:docMk/>
            <pc:sldMk cId="1623554763" sldId="259"/>
            <ac:spMk id="2" creationId="{FC0C8468-7446-608D-8645-624085C1102A}"/>
          </ac:spMkLst>
        </pc:spChg>
        <pc:spChg chg="mod">
          <ac:chgData name="Anna Ståhlkloo" userId="7a43ab92-9860-46a2-bb2f-9ed1bd8b88cd" providerId="ADAL" clId="{0B7350C3-4CB8-4724-BFA9-6EAC35FF2CFA}" dt="2025-03-06T12:21:29.412" v="349" actId="5793"/>
          <ac:spMkLst>
            <pc:docMk/>
            <pc:sldMk cId="1623554763" sldId="259"/>
            <ac:spMk id="3" creationId="{D2FC0C7E-1FB1-A695-57C8-EA01F24DCA36}"/>
          </ac:spMkLst>
        </pc:spChg>
      </pc:sldChg>
      <pc:sldChg chg="add">
        <pc:chgData name="Anna Ståhlkloo" userId="7a43ab92-9860-46a2-bb2f-9ed1bd8b88cd" providerId="ADAL" clId="{0B7350C3-4CB8-4724-BFA9-6EAC35FF2CFA}" dt="2025-03-06T12:28:07.791" v="431"/>
        <pc:sldMkLst>
          <pc:docMk/>
          <pc:sldMk cId="2395450629" sldId="298"/>
        </pc:sldMkLst>
      </pc:sldChg>
      <pc:sldChg chg="add del ord">
        <pc:chgData name="Anna Ståhlkloo" userId="7a43ab92-9860-46a2-bb2f-9ed1bd8b88cd" providerId="ADAL" clId="{0B7350C3-4CB8-4724-BFA9-6EAC35FF2CFA}" dt="2025-03-06T12:20:50.466" v="340" actId="47"/>
        <pc:sldMkLst>
          <pc:docMk/>
          <pc:sldMk cId="3024985294" sldId="1131"/>
        </pc:sldMkLst>
      </pc:sldChg>
      <pc:sldChg chg="modSp new mod">
        <pc:chgData name="Anna Ståhlkloo" userId="7a43ab92-9860-46a2-bb2f-9ed1bd8b88cd" providerId="ADAL" clId="{0B7350C3-4CB8-4724-BFA9-6EAC35FF2CFA}" dt="2025-03-06T12:25:01.243" v="429" actId="20577"/>
        <pc:sldMkLst>
          <pc:docMk/>
          <pc:sldMk cId="1163171552" sldId="1132"/>
        </pc:sldMkLst>
        <pc:spChg chg="mod">
          <ac:chgData name="Anna Ståhlkloo" userId="7a43ab92-9860-46a2-bb2f-9ed1bd8b88cd" providerId="ADAL" clId="{0B7350C3-4CB8-4724-BFA9-6EAC35FF2CFA}" dt="2025-03-06T12:22:27.652" v="391" actId="20577"/>
          <ac:spMkLst>
            <pc:docMk/>
            <pc:sldMk cId="1163171552" sldId="1132"/>
            <ac:spMk id="2" creationId="{A8372531-F9ED-C27B-F1AC-12F4134AC5EB}"/>
          </ac:spMkLst>
        </pc:spChg>
        <pc:spChg chg="mod">
          <ac:chgData name="Anna Ståhlkloo" userId="7a43ab92-9860-46a2-bb2f-9ed1bd8b88cd" providerId="ADAL" clId="{0B7350C3-4CB8-4724-BFA9-6EAC35FF2CFA}" dt="2025-03-06T12:25:01.243" v="429" actId="20577"/>
          <ac:spMkLst>
            <pc:docMk/>
            <pc:sldMk cId="1163171552" sldId="1132"/>
            <ac:spMk id="3" creationId="{61603FA7-51F4-8357-B753-521D1FF4530F}"/>
          </ac:spMkLst>
        </pc:spChg>
      </pc:sldChg>
      <pc:sldChg chg="modSp add del mod ord modNotesTx">
        <pc:chgData name="Anna Ståhlkloo" userId="7a43ab92-9860-46a2-bb2f-9ed1bd8b88cd" providerId="ADAL" clId="{0B7350C3-4CB8-4724-BFA9-6EAC35FF2CFA}" dt="2025-03-06T12:18:44.766" v="271" actId="47"/>
        <pc:sldMkLst>
          <pc:docMk/>
          <pc:sldMk cId="3237730197" sldId="1132"/>
        </pc:sldMkLst>
        <pc:spChg chg="mod">
          <ac:chgData name="Anna Ståhlkloo" userId="7a43ab92-9860-46a2-bb2f-9ed1bd8b88cd" providerId="ADAL" clId="{0B7350C3-4CB8-4724-BFA9-6EAC35FF2CFA}" dt="2025-03-06T12:08:48.324" v="187" actId="27636"/>
          <ac:spMkLst>
            <pc:docMk/>
            <pc:sldMk cId="3237730197" sldId="1132"/>
            <ac:spMk id="7" creationId="{746EF4EC-9565-F31C-DD47-6D1B07FEA665}"/>
          </ac:spMkLst>
        </pc:spChg>
      </pc:sldChg>
      <pc:sldChg chg="delSp modSp new mod">
        <pc:chgData name="Anna Ståhlkloo" userId="7a43ab92-9860-46a2-bb2f-9ed1bd8b88cd" providerId="ADAL" clId="{0B7350C3-4CB8-4724-BFA9-6EAC35FF2CFA}" dt="2025-03-06T13:02:24.850" v="732" actId="478"/>
        <pc:sldMkLst>
          <pc:docMk/>
          <pc:sldMk cId="4181444461" sldId="1133"/>
        </pc:sldMkLst>
        <pc:spChg chg="del">
          <ac:chgData name="Anna Ståhlkloo" userId="7a43ab92-9860-46a2-bb2f-9ed1bd8b88cd" providerId="ADAL" clId="{0B7350C3-4CB8-4724-BFA9-6EAC35FF2CFA}" dt="2025-03-06T13:02:24.850" v="732" actId="478"/>
          <ac:spMkLst>
            <pc:docMk/>
            <pc:sldMk cId="4181444461" sldId="1133"/>
            <ac:spMk id="2" creationId="{D94AF44E-0B7C-975F-6B84-9810DB737043}"/>
          </ac:spMkLst>
        </pc:spChg>
        <pc:spChg chg="mod">
          <ac:chgData name="Anna Ståhlkloo" userId="7a43ab92-9860-46a2-bb2f-9ed1bd8b88cd" providerId="ADAL" clId="{0B7350C3-4CB8-4724-BFA9-6EAC35FF2CFA}" dt="2025-03-06T12:21:03.643" v="347" actId="20577"/>
          <ac:spMkLst>
            <pc:docMk/>
            <pc:sldMk cId="4181444461" sldId="1133"/>
            <ac:spMk id="3" creationId="{9F272A18-8883-F2F5-6F4B-26762DA9C843}"/>
          </ac:spMkLst>
        </pc:spChg>
      </pc:sldChg>
      <pc:sldChg chg="addSp delSp modSp new mod modClrScheme chgLayout">
        <pc:chgData name="Anna Ståhlkloo" userId="7a43ab92-9860-46a2-bb2f-9ed1bd8b88cd" providerId="ADAL" clId="{0B7350C3-4CB8-4724-BFA9-6EAC35FF2CFA}" dt="2025-03-06T12:28:26.276" v="461" actId="20577"/>
        <pc:sldMkLst>
          <pc:docMk/>
          <pc:sldMk cId="4061473819" sldId="1134"/>
        </pc:sldMkLst>
        <pc:spChg chg="del mod ord">
          <ac:chgData name="Anna Ståhlkloo" userId="7a43ab92-9860-46a2-bb2f-9ed1bd8b88cd" providerId="ADAL" clId="{0B7350C3-4CB8-4724-BFA9-6EAC35FF2CFA}" dt="2025-03-06T12:28:16.477" v="432" actId="700"/>
          <ac:spMkLst>
            <pc:docMk/>
            <pc:sldMk cId="4061473819" sldId="1134"/>
            <ac:spMk id="2" creationId="{15AA0D13-46B0-8383-D2AE-2FB68DCECFA9}"/>
          </ac:spMkLst>
        </pc:spChg>
        <pc:spChg chg="del mod ord">
          <ac:chgData name="Anna Ståhlkloo" userId="7a43ab92-9860-46a2-bb2f-9ed1bd8b88cd" providerId="ADAL" clId="{0B7350C3-4CB8-4724-BFA9-6EAC35FF2CFA}" dt="2025-03-06T12:28:16.477" v="432" actId="700"/>
          <ac:spMkLst>
            <pc:docMk/>
            <pc:sldMk cId="4061473819" sldId="1134"/>
            <ac:spMk id="3" creationId="{7E48729E-9006-8F20-273D-E453ABDD5DDE}"/>
          </ac:spMkLst>
        </pc:spChg>
        <pc:spChg chg="add mod ord">
          <ac:chgData name="Anna Ståhlkloo" userId="7a43ab92-9860-46a2-bb2f-9ed1bd8b88cd" providerId="ADAL" clId="{0B7350C3-4CB8-4724-BFA9-6EAC35FF2CFA}" dt="2025-03-06T12:28:26.276" v="461" actId="20577"/>
          <ac:spMkLst>
            <pc:docMk/>
            <pc:sldMk cId="4061473819" sldId="1134"/>
            <ac:spMk id="4" creationId="{2D37100C-A0B5-2342-BFBF-D9CC1224B655}"/>
          </ac:spMkLst>
        </pc:spChg>
        <pc:spChg chg="add mod ord">
          <ac:chgData name="Anna Ståhlkloo" userId="7a43ab92-9860-46a2-bb2f-9ed1bd8b88cd" providerId="ADAL" clId="{0B7350C3-4CB8-4724-BFA9-6EAC35FF2CFA}" dt="2025-03-06T12:28:16.477" v="432" actId="700"/>
          <ac:spMkLst>
            <pc:docMk/>
            <pc:sldMk cId="4061473819" sldId="1134"/>
            <ac:spMk id="5" creationId="{E8AF8BB7-ECE6-3B5E-260D-4F79557BFF9B}"/>
          </ac:spMkLst>
        </pc:spChg>
      </pc:sldChg>
      <pc:sldChg chg="modSp add del mod ord modClrScheme chgLayout">
        <pc:chgData name="Anna Ståhlkloo" userId="7a43ab92-9860-46a2-bb2f-9ed1bd8b88cd" providerId="ADAL" clId="{0B7350C3-4CB8-4724-BFA9-6EAC35FF2CFA}" dt="2025-03-06T12:18:42.584" v="270" actId="47"/>
        <pc:sldMkLst>
          <pc:docMk/>
          <pc:sldMk cId="3830270464" sldId="1138"/>
        </pc:sldMkLst>
        <pc:spChg chg="mod ord">
          <ac:chgData name="Anna Ståhlkloo" userId="7a43ab92-9860-46a2-bb2f-9ed1bd8b88cd" providerId="ADAL" clId="{0B7350C3-4CB8-4724-BFA9-6EAC35FF2CFA}" dt="2025-03-06T12:09:02.764" v="192" actId="26606"/>
          <ac:spMkLst>
            <pc:docMk/>
            <pc:sldMk cId="3830270464" sldId="1138"/>
            <ac:spMk id="2" creationId="{873C0972-DA58-3C37-6757-21E204CC9D95}"/>
          </ac:spMkLst>
        </pc:spChg>
        <pc:spChg chg="mod ord">
          <ac:chgData name="Anna Ståhlkloo" userId="7a43ab92-9860-46a2-bb2f-9ed1bd8b88cd" providerId="ADAL" clId="{0B7350C3-4CB8-4724-BFA9-6EAC35FF2CFA}" dt="2025-03-06T12:09:02.764" v="192" actId="26606"/>
          <ac:spMkLst>
            <pc:docMk/>
            <pc:sldMk cId="3830270464" sldId="1138"/>
            <ac:spMk id="3" creationId="{6F0A790E-7CFC-9234-12DD-617D21FD5C7B}"/>
          </ac:spMkLst>
        </pc:spChg>
      </pc:sldChg>
      <pc:sldChg chg="addSp delSp modSp add mod modClrScheme chgLayout">
        <pc:chgData name="Anna Ståhlkloo" userId="7a43ab92-9860-46a2-bb2f-9ed1bd8b88cd" providerId="ADAL" clId="{0B7350C3-4CB8-4724-BFA9-6EAC35FF2CFA}" dt="2025-03-06T12:58:44.939" v="726" actId="478"/>
        <pc:sldMkLst>
          <pc:docMk/>
          <pc:sldMk cId="3884005570" sldId="2147470958"/>
        </pc:sldMkLst>
        <pc:spChg chg="add del mod ord">
          <ac:chgData name="Anna Ståhlkloo" userId="7a43ab92-9860-46a2-bb2f-9ed1bd8b88cd" providerId="ADAL" clId="{0B7350C3-4CB8-4724-BFA9-6EAC35FF2CFA}" dt="2025-03-06T12:58:44.939" v="726" actId="478"/>
          <ac:spMkLst>
            <pc:docMk/>
            <pc:sldMk cId="3884005570" sldId="2147470958"/>
            <ac:spMk id="2" creationId="{BDECF659-9826-7FAB-B4D2-4E7DC01871C8}"/>
          </ac:spMkLst>
        </pc:spChg>
        <pc:spChg chg="add del mod ord">
          <ac:chgData name="Anna Ståhlkloo" userId="7a43ab92-9860-46a2-bb2f-9ed1bd8b88cd" providerId="ADAL" clId="{0B7350C3-4CB8-4724-BFA9-6EAC35FF2CFA}" dt="2025-03-06T12:58:41.108" v="725" actId="478"/>
          <ac:spMkLst>
            <pc:docMk/>
            <pc:sldMk cId="3884005570" sldId="2147470958"/>
            <ac:spMk id="3" creationId="{CD5B3C87-235C-93C4-73B3-B69267C6E431}"/>
          </ac:spMkLst>
        </pc:spChg>
      </pc:sldChg>
      <pc:sldChg chg="modSp add del mod">
        <pc:chgData name="Anna Ståhlkloo" userId="7a43ab92-9860-46a2-bb2f-9ed1bd8b88cd" providerId="ADAL" clId="{0B7350C3-4CB8-4724-BFA9-6EAC35FF2CFA}" dt="2025-03-06T12:59:06.571" v="728" actId="47"/>
        <pc:sldMkLst>
          <pc:docMk/>
          <pc:sldMk cId="3295752464" sldId="2147471177"/>
        </pc:sldMkLst>
        <pc:spChg chg="mod">
          <ac:chgData name="Anna Ståhlkloo" userId="7a43ab92-9860-46a2-bb2f-9ed1bd8b88cd" providerId="ADAL" clId="{0B7350C3-4CB8-4724-BFA9-6EAC35FF2CFA}" dt="2025-03-06T12:58:03.374" v="723" actId="27636"/>
          <ac:spMkLst>
            <pc:docMk/>
            <pc:sldMk cId="3295752464" sldId="2147471177"/>
            <ac:spMk id="3" creationId="{B08106EC-CD64-526D-57A5-134FB0CA1CCB}"/>
          </ac:spMkLst>
        </pc:spChg>
      </pc:sldChg>
      <pc:sldChg chg="add">
        <pc:chgData name="Anna Ståhlkloo" userId="7a43ab92-9860-46a2-bb2f-9ed1bd8b88cd" providerId="ADAL" clId="{0B7350C3-4CB8-4724-BFA9-6EAC35FF2CFA}" dt="2025-03-06T12:28:07.791" v="431"/>
        <pc:sldMkLst>
          <pc:docMk/>
          <pc:sldMk cId="4291137490" sldId="2147473160"/>
        </pc:sldMkLst>
      </pc:sldChg>
      <pc:sldChg chg="modSp new mod">
        <pc:chgData name="Anna Ståhlkloo" userId="7a43ab92-9860-46a2-bb2f-9ed1bd8b88cd" providerId="ADAL" clId="{0B7350C3-4CB8-4724-BFA9-6EAC35FF2CFA}" dt="2025-03-06T12:55:30.058" v="720" actId="20577"/>
        <pc:sldMkLst>
          <pc:docMk/>
          <pc:sldMk cId="1561994540" sldId="2147473161"/>
        </pc:sldMkLst>
        <pc:spChg chg="mod">
          <ac:chgData name="Anna Ståhlkloo" userId="7a43ab92-9860-46a2-bb2f-9ed1bd8b88cd" providerId="ADAL" clId="{0B7350C3-4CB8-4724-BFA9-6EAC35FF2CFA}" dt="2025-03-06T12:54:02.634" v="544" actId="20577"/>
          <ac:spMkLst>
            <pc:docMk/>
            <pc:sldMk cId="1561994540" sldId="2147473161"/>
            <ac:spMk id="2" creationId="{74D1179C-6705-2B29-58F8-7EC4755E8C2F}"/>
          </ac:spMkLst>
        </pc:spChg>
        <pc:spChg chg="mod">
          <ac:chgData name="Anna Ståhlkloo" userId="7a43ab92-9860-46a2-bb2f-9ed1bd8b88cd" providerId="ADAL" clId="{0B7350C3-4CB8-4724-BFA9-6EAC35FF2CFA}" dt="2025-03-06T12:55:30.058" v="720" actId="20577"/>
          <ac:spMkLst>
            <pc:docMk/>
            <pc:sldMk cId="1561994540" sldId="2147473161"/>
            <ac:spMk id="3" creationId="{0AE8A114-734D-E38A-1B68-20F7C89E96E4}"/>
          </ac:spMkLst>
        </pc:spChg>
      </pc:sldChg>
      <pc:sldChg chg="new del">
        <pc:chgData name="Anna Ståhlkloo" userId="7a43ab92-9860-46a2-bb2f-9ed1bd8b88cd" providerId="ADAL" clId="{0B7350C3-4CB8-4724-BFA9-6EAC35FF2CFA}" dt="2025-03-06T12:58:53.758" v="727" actId="47"/>
        <pc:sldMkLst>
          <pc:docMk/>
          <pc:sldMk cId="1491886603" sldId="2147473162"/>
        </pc:sldMkLst>
      </pc:sldChg>
      <pc:sldMasterChg chg="delSldLayout">
        <pc:chgData name="Anna Ståhlkloo" userId="7a43ab92-9860-46a2-bb2f-9ed1bd8b88cd" providerId="ADAL" clId="{0B7350C3-4CB8-4724-BFA9-6EAC35FF2CFA}" dt="2025-03-06T12:20:50.466" v="340" actId="47"/>
        <pc:sldMasterMkLst>
          <pc:docMk/>
          <pc:sldMasterMk cId="2372440243" sldId="2147483648"/>
        </pc:sldMasterMkLst>
        <pc:sldLayoutChg chg="del">
          <pc:chgData name="Anna Ståhlkloo" userId="7a43ab92-9860-46a2-bb2f-9ed1bd8b88cd" providerId="ADAL" clId="{0B7350C3-4CB8-4724-BFA9-6EAC35FF2CFA}" dt="2025-03-06T12:20:50.466" v="340" actId="47"/>
          <pc:sldLayoutMkLst>
            <pc:docMk/>
            <pc:sldMasterMk cId="2372440243" sldId="2147483648"/>
            <pc:sldLayoutMk cId="3487253426" sldId="214748366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F0717809-E79A-B66B-5DDA-FC9F8FE3B9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B1BF6BE-85F2-0D80-9968-F01C2C8F21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EFAF2-EED3-4E92-A02D-5FD9BA4F3D93}" type="datetimeFigureOut">
              <a:rPr lang="sv-SE" smtClean="0"/>
              <a:t>2025-08-12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53F4AF1-E0FE-E558-4995-DC793CAEAA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BBE2D31-819E-A6B0-1316-0DDF166456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11F36A-D810-4FCD-9B73-C6A66BD10C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4801214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AAE44-24FA-4C23-9533-CA2219253511}" type="datetimeFigureOut">
              <a:rPr lang="sv-SE" smtClean="0"/>
              <a:t>2025-08-12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AD1FB-BC91-48DD-A8EA-38609EFAF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8222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8AD1FB-BC91-48DD-A8EA-38609EFAF30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8659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Fokus 2024-2025 är barn och unga, sociala barn och ungdomsvården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8AD1FB-BC91-48DD-A8EA-38609EFAF301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194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2CBE9-6EE4-4EA6-BF99-ADFFF3D53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41D9FC7B-80B5-E86C-B7FF-7FFE565053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B63C68CB-779F-2B2D-91C0-86DB9189E8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DBA59E6-CC06-9F6B-F773-B7F8B98A74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2E522-5C93-BF40-98CD-1781DF6C162C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6821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Målbilden för vårt arbete är att fler samhällsplacerade lyckas bättre i skolan och blir behöriga till nästa steg i utbildningskedjan (för att bygga på skyddsfaktorer) så har vi en tydlig riktning om vad vi vill uppnå. </a:t>
            </a:r>
            <a:r>
              <a:rPr kumimoji="0" lang="sv-SE" sz="12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Då vi vet 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att klara skolan tycks vara den faktor som starkast förklarar placerade barns möjligheter att nå goda livsutfall.</a:t>
            </a:r>
          </a:p>
          <a:p>
            <a:pPr algn="l" fontAlgn="base">
              <a:buFont typeface="+mj-lt"/>
              <a:buNone/>
            </a:pPr>
            <a:endParaRPr lang="sv-SE" sz="12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Font typeface="+mj-lt"/>
              <a:buNone/>
            </a:pPr>
            <a:endParaRPr lang="sv-SE" sz="12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Font typeface="+mj-lt"/>
              <a:buNone/>
            </a:pPr>
            <a:r>
              <a:rPr lang="sv-SE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Där metoden (åtminstone delvis) vara att göra SAMS mer grundat i våra verksamheter (som svar på frågan </a:t>
            </a:r>
            <a:r>
              <a:rPr lang="sv-SE" sz="1200" b="0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Hur gör vi för att skapa förflyttning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?), tillsammans med att sprida goda arbets- och tillvägagångssätt.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2E522-5C93-BF40-98CD-1781DF6C162C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9999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rgbClr val="B71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4F034860-27A3-4E52-AFC2-F3026E99AD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4" y="325861"/>
            <a:ext cx="9448801" cy="6532139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AAF9228C-046D-40EC-9E6D-E6846EF5C1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Tw Cen MT" panose="020B0602020104020603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D63507-5702-40AF-9B59-780095F54B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Tw Cen MT" panose="020B06020201040206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7DD0989-B40B-455E-B868-44A5A43033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045207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w Cen MT" panose="020B0602020104020603" pitchFamily="34" charset="0"/>
              </a:defRPr>
            </a:lvl1pPr>
          </a:lstStyle>
          <a:p>
            <a:fld id="{3896089D-3F02-4B11-A760-FD3AABA920A8}" type="datetimeFigureOut">
              <a:rPr lang="sv-SE" smtClean="0"/>
              <a:pPr/>
              <a:t>2025-08-12</a:t>
            </a:fld>
            <a:endParaRPr lang="sv-SE" dirty="0"/>
          </a:p>
        </p:txBody>
      </p:sp>
      <p:pic>
        <p:nvPicPr>
          <p:cNvPr id="12" name="Bildobjekt 11" descr="En bild som visar text, clipart&#10;&#10;Automatiskt genererad beskrivning">
            <a:extLst>
              <a:ext uri="{FF2B5EF4-FFF2-40B4-BE49-F238E27FC236}">
                <a16:creationId xmlns:a16="http://schemas.microsoft.com/office/drawing/2014/main" id="{0C252DAF-380C-45E4-AA52-2695113443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7851" y="5628813"/>
            <a:ext cx="2312634" cy="832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936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och bild, beige med block">
    <p:bg>
      <p:bgPr>
        <a:solidFill>
          <a:srgbClr val="FC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7DE2381B-5024-3724-793D-74461D308E72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24E2-704C-4D37-BA3F-3A87B7C16133}" type="datetimeFigureOut">
              <a:rPr lang="sv-SE" smtClean="0"/>
              <a:t>2025-08-12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13">
            <a:extLst>
              <a:ext uri="{FF2B5EF4-FFF2-40B4-BE49-F238E27FC236}">
                <a16:creationId xmlns:a16="http://schemas.microsoft.com/office/drawing/2014/main" id="{9F53C0D1-C45A-62E3-17F9-B2B696666C4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14409" y="376890"/>
            <a:ext cx="5327072" cy="6104217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FD1E8D68-7A08-73FD-DB12-27EAA5AFD7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87885F99-EBCA-4DFF-8242-6B3F9941336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5337472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och bild, grön med block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9BB7F16-8543-A273-09E5-EEBA0BE1CB4F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86C6D0B1-B70E-9449-14BF-231EE28AF4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2025-08-12</a:t>
            </a:fld>
            <a:endParaRPr lang="sv-SE"/>
          </a:p>
        </p:txBody>
      </p:sp>
      <p:sp>
        <p:nvSpPr>
          <p:cNvPr id="11" name="Platshållare för sidfot 4">
            <a:extLst>
              <a:ext uri="{FF2B5EF4-FFF2-40B4-BE49-F238E27FC236}">
                <a16:creationId xmlns:a16="http://schemas.microsoft.com/office/drawing/2014/main" id="{613A9DEE-9566-F10D-8300-CBD08A0D5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12" name="Platshållare för bild 13">
            <a:extLst>
              <a:ext uri="{FF2B5EF4-FFF2-40B4-BE49-F238E27FC236}">
                <a16:creationId xmlns:a16="http://schemas.microsoft.com/office/drawing/2014/main" id="{2328BDCC-40CC-9841-F7CB-DD261C37DC7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14409" y="376890"/>
            <a:ext cx="5327072" cy="6104217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  <p:sp>
        <p:nvSpPr>
          <p:cNvPr id="13" name="Platshållare för innehåll 14">
            <a:extLst>
              <a:ext uri="{FF2B5EF4-FFF2-40B4-BE49-F238E27FC236}">
                <a16:creationId xmlns:a16="http://schemas.microsoft.com/office/drawing/2014/main" id="{4BC72788-AAB8-351E-C6D7-7DD19BE8BB36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accent2"/>
                </a:solidFill>
              </a:defRPr>
            </a:lvl1pPr>
            <a:lvl2pPr>
              <a:defRPr sz="2000">
                <a:solidFill>
                  <a:schemeClr val="accent2"/>
                </a:solidFill>
              </a:defRPr>
            </a:lvl2pPr>
            <a:lvl3pPr>
              <a:defRPr sz="1800">
                <a:solidFill>
                  <a:schemeClr val="accent2"/>
                </a:solidFill>
              </a:defRPr>
            </a:lvl3pPr>
            <a:lvl4pPr>
              <a:defRPr sz="1800">
                <a:solidFill>
                  <a:schemeClr val="accent2"/>
                </a:solidFill>
              </a:defRPr>
            </a:lvl4pPr>
            <a:lvl5pPr>
              <a:defRPr sz="1800"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132C0674-A6A1-C89E-247D-1594F9FE20E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26913790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9BC293-B491-4819-8ECB-2BD84B5D6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76263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65451D4-3DFD-411C-8406-92C72EC8B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5607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5C9B18E-C6A3-4792-B0BD-82BA2B06F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2025-08-12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542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8FABB4-E9E8-4169-8F79-5144CC42E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A5D54D-A4DC-4074-9B4F-A9B8DFA88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4FC77B-56F2-4437-A1AF-667D20212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2025-08-12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1160F1-8AE8-4D0A-AC9A-1989D874F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22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EA4805-67FA-463B-96F5-DA98E7CFD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168C182-403C-4EC4-ADFD-0EF3121FAC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8E19CC-CB03-4BC3-A197-E4C9654798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CC42ECE-66B4-4A58-AE63-CEA356CD4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2025-08-12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97FD911-729A-46B7-AB9B-C3B9467DD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3730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681FFC-1A64-46E0-8684-499F790C9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E4D6D5A-F268-414D-BDD3-28F9E4596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A6736A9-FD7A-4E8C-BD94-AD22B74FB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4F5166F-5543-4E68-A1CD-602CBE70C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7A7EFDF-B60B-4EC2-A8EE-51E6D6F66E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3B25575-60D8-4398-B876-54C097483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2025-08-12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82C7FD3-FB6C-4FAF-B8E4-DE342C45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249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34B6CB5C-BBF3-4AEE-A276-1D70FB2F5B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747" y="1240176"/>
            <a:ext cx="6192253" cy="437764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C84F4E7C-3D25-44EA-AE93-579D049AA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463" y="867861"/>
            <a:ext cx="10515600" cy="1325563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D07AA3A-238D-4352-9F56-E4570D082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pPr/>
              <a:t>2025-08-12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459A269-B313-4CF8-9B83-1098C8CCC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50621D49-6054-40FC-881E-3F9089E4D32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2193424"/>
            <a:ext cx="7627937" cy="36020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5141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2DA84CCE-2C79-4FD1-BD8D-59BC285C7A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99" y="2275221"/>
            <a:ext cx="5817732" cy="411287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02AEBD98-3639-4AA5-A924-05A123775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631" y="902409"/>
            <a:ext cx="7772399" cy="1325563"/>
          </a:xfrm>
        </p:spPr>
        <p:txBody>
          <a:bodyPr>
            <a:normAutofit/>
          </a:bodyPr>
          <a:lstStyle>
            <a:lvl1pPr algn="l">
              <a:defRPr sz="3200" b="1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8B9B207-D25C-4EC8-95AE-FC26CBE24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pPr/>
              <a:t>2025-08-12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97EFEF2-D3A0-4156-8C35-7D8948905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966644FD-2A86-4B5A-BA83-C078E36749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50631" y="2227972"/>
            <a:ext cx="7772400" cy="32337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728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9FE81-4D15-4752-AEE6-026EB5E49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5A7EF20-178D-4704-BD97-7BDC97621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2025-08-12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D88395-A94A-40B3-81D3-BDC12AF9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1701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9446572-2709-42BA-A3FB-004D96ECF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2025-08-12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8F2B44B-E560-4F18-9088-B8F533ACE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972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DA42B89-0638-466C-B27B-0C435B934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F2A6F2-2AF5-4415-96DC-099DAFA08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9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612F45-621D-4021-BF65-D841BDEEAC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20553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</a:defRPr>
            </a:lvl1pPr>
          </a:lstStyle>
          <a:p>
            <a:fld id="{3896089D-3F02-4B11-A760-FD3AABA920A8}" type="datetimeFigureOut">
              <a:rPr lang="sv-SE" smtClean="0"/>
              <a:pPr/>
              <a:t>2025-08-12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94BAC0F-000A-4333-A4AB-DB121AC9BB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553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</a:defRPr>
            </a:lvl1pPr>
          </a:lstStyle>
          <a:p>
            <a:endParaRPr lang="sv-SE" dirty="0"/>
          </a:p>
        </p:txBody>
      </p:sp>
      <p:pic>
        <p:nvPicPr>
          <p:cNvPr id="8" name="Bildobjekt 7" descr="En bild som visar text, tecken&#10;&#10;Automatiskt genererad beskrivning">
            <a:extLst>
              <a:ext uri="{FF2B5EF4-FFF2-40B4-BE49-F238E27FC236}">
                <a16:creationId xmlns:a16="http://schemas.microsoft.com/office/drawing/2014/main" id="{44F14581-2C94-4A89-A14B-24535986BD8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2523" y="5850510"/>
            <a:ext cx="2041277" cy="77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440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9" r:id="rId6"/>
    <p:sldLayoutId id="2147483658" r:id="rId7"/>
    <p:sldLayoutId id="2147483654" r:id="rId8"/>
    <p:sldLayoutId id="2147483655" r:id="rId9"/>
    <p:sldLayoutId id="2147483660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w Cen MT" panose="020B06020201040206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1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kauplay.kau.se/media/t/0_vdb34kmk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sv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11" Type="http://schemas.openxmlformats.org/officeDocument/2006/relationships/image" Target="../media/image15.svg"/><Relationship Id="rId5" Type="http://schemas.openxmlformats.org/officeDocument/2006/relationships/image" Target="../media/image9.svg"/><Relationship Id="rId15" Type="http://schemas.openxmlformats.org/officeDocument/2006/relationships/image" Target="../media/image19.sv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svg"/><Relationship Id="rId1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0D15FB-D934-4D7A-84FF-0D58BD9D6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30910"/>
            <a:ext cx="9144000" cy="2387600"/>
          </a:xfrm>
        </p:spPr>
        <p:txBody>
          <a:bodyPr>
            <a:normAutofit/>
          </a:bodyPr>
          <a:lstStyle/>
          <a:p>
            <a:r>
              <a:rPr lang="sv-SE" sz="4000" dirty="0">
                <a:latin typeface="Tw Cen MT"/>
              </a:rPr>
              <a:t>Återkoppling nationellt socialchefsnätverk</a:t>
            </a:r>
            <a:endParaRPr lang="sv-SE" sz="400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BB2C468-2173-4849-8E61-303EBB3911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1328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latin typeface="Tw Cen MT"/>
              </a:rPr>
              <a:t>2025-03-06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5710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3FF021B-2C0E-9EDD-B8B4-E50CC1EF6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121618C-1812-FC9D-77F7-46394D01EC0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794484" y="2577686"/>
            <a:ext cx="5021080" cy="3032539"/>
          </a:xfrm>
        </p:spPr>
        <p:txBody>
          <a:bodyPr/>
          <a:lstStyle/>
          <a:p>
            <a:pPr marL="0" indent="0">
              <a:buNone/>
            </a:pPr>
            <a:r>
              <a:rPr lang="sv-SE" sz="1800" dirty="0">
                <a:solidFill>
                  <a:schemeClr val="tx1"/>
                </a:solidFill>
              </a:rPr>
              <a:t>SAMS är ett stöd för de inom socialtjänsten och skolan, som i det praktiska arbetet, ska samverka för att placerade barn och unga ska få en kontinuerlig skolgång när placeringen innebär skolbyte. </a:t>
            </a:r>
          </a:p>
          <a:p>
            <a:pPr marL="0" indent="0">
              <a:buNone/>
            </a:pPr>
            <a:r>
              <a:rPr lang="sv-SE" sz="1800" dirty="0">
                <a:solidFill>
                  <a:schemeClr val="tx1"/>
                </a:solidFill>
              </a:rPr>
              <a:t>SAMS-stödet publicerades 2018 och reviderades under våren 2024.</a:t>
            </a:r>
          </a:p>
          <a:p>
            <a:pPr marL="0" indent="0">
              <a:buNone/>
            </a:pPr>
            <a:r>
              <a:rPr lang="sv-SE" sz="1800" dirty="0">
                <a:solidFill>
                  <a:schemeClr val="tx1"/>
                </a:solidFill>
              </a:rPr>
              <a:t>”Utifrån de kontakter som utredningen har haft med kommuner och myndigheter så upplevs dock stödet inte vara implementerat i kommunerna i någon hög utsträckning ännu, de som använder det upplever det dock som hjälpsamt”.</a:t>
            </a:r>
          </a:p>
          <a:p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C37588E-7E4F-E38E-1857-50EC44CAA35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5861" y="919529"/>
            <a:ext cx="5021081" cy="1317249"/>
          </a:xfrm>
        </p:spPr>
        <p:txBody>
          <a:bodyPr/>
          <a:lstStyle/>
          <a:p>
            <a:r>
              <a:rPr lang="sv-SE" sz="2400" dirty="0">
                <a:solidFill>
                  <a:schemeClr val="tx1"/>
                </a:solidFill>
              </a:rPr>
              <a:t>SAMS – Samverkan för kontinuerlig skolgång</a:t>
            </a:r>
            <a:endParaRPr lang="sv-SE" sz="2400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5969560-2449-8327-A390-8655ED8623CA}"/>
              </a:ext>
            </a:extLst>
          </p:cNvPr>
          <p:cNvSpPr txBox="1"/>
          <p:nvPr/>
        </p:nvSpPr>
        <p:spPr>
          <a:xfrm>
            <a:off x="794484" y="6268096"/>
            <a:ext cx="48603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Källa: Utredningen om barn och unga i samhällets vård 2023:66, Socialstyrelsen, Skolverket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1067C892-2110-5EDB-CB67-10EF7C3AFB65}"/>
              </a:ext>
            </a:extLst>
          </p:cNvPr>
          <p:cNvSpPr txBox="1"/>
          <p:nvPr/>
        </p:nvSpPr>
        <p:spPr>
          <a:xfrm>
            <a:off x="6426695" y="1259175"/>
            <a:ext cx="5444149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Implementeringen av SAMS 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i praktiken innebär flera steg och samarbetsinsatser mellan olika aktörer. Här är en översikt över hur det kan gå till: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Kartläggning och planering: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Först identifieras vilka barn som behöver stöd för att säkerställa en kontinuerlig skolgång. Detta inkluderar att samla in information om barnets tidigare skolgång, behov och eventuella utmaningar.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Samverkan mellan aktörer: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Skolan, socialtjänsten och andra relevanta aktörer (som vårdnadshavare och hälso- och sjukvård) samarbetar för att skapa en gemensam plan för barnets skolgång. Regelbundna möten hålls för att följa upp och justera planen vid behov.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Individuell anpassning: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Utifrån kartläggningen och samverkan skapas en individuell plan för varje barn. Denna plan kan inkludera extra stöd i form av specialpedagogik, läxhjälp, eller psykologiskt stöd.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Kontinuerlig uppföljning: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Barnets skolgång följs upp kontinuerligt för att säkerställa att planen fungerar och att barnet gör framsteg. Justeringar görs vid behov för att anpassa stödet efter barnets utveckling.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Utbildning och kompetensutveckling: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Personal inom skolan och socialtjänsten får utbildning och stöd för att kunna arbeta effektivt med SAMS. Detta kan inkludera utbildning i trauma, specialpedagogik och samverkansmetoder1.</a:t>
            </a:r>
          </a:p>
        </p:txBody>
      </p:sp>
    </p:spTree>
    <p:extLst>
      <p:ext uri="{BB962C8B-B14F-4D97-AF65-F5344CB8AC3E}">
        <p14:creationId xmlns:p14="http://schemas.microsoft.com/office/powerpoint/2010/main" val="4291137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D410D3-01FC-969D-9541-0AF0A3BFDCA0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108729" y="3742432"/>
            <a:ext cx="4054941" cy="1029712"/>
          </a:xfrm>
        </p:spPr>
        <p:txBody>
          <a:bodyPr/>
          <a:lstStyle/>
          <a:p>
            <a:pPr marL="0" indent="0" fontAlgn="base">
              <a:buNone/>
            </a:pPr>
            <a:r>
              <a:rPr lang="sv-SE" sz="1800" i="1" dirty="0">
                <a:latin typeface="Aptos" panose="020B0004020202020204" pitchFamily="34" charset="0"/>
              </a:rPr>
              <a:t>B</a:t>
            </a:r>
            <a:r>
              <a:rPr lang="sv-SE" sz="1800" b="0" i="1" dirty="0">
                <a:effectLst/>
                <a:latin typeface="Aptos" panose="020B0004020202020204" pitchFamily="34" charset="0"/>
              </a:rPr>
              <a:t>arn och unga i samhällsvård når kunskapsmålen i skolan och får bättre möjligheter att nå goda livsutfall</a:t>
            </a:r>
            <a:endParaRPr lang="sv-SE" sz="1800" b="0" i="0" dirty="0">
              <a:effectLst/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9F06907-A0B1-FE3F-63EB-0DC519A5A9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sz="4000" dirty="0"/>
              <a:t>Idé om målbild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DDA20A60-CD72-4624-AEA4-0D971F816BC8}"/>
              </a:ext>
            </a:extLst>
          </p:cNvPr>
          <p:cNvSpPr txBox="1"/>
          <p:nvPr/>
        </p:nvSpPr>
        <p:spPr>
          <a:xfrm>
            <a:off x="6692900" y="2397948"/>
            <a:ext cx="48641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3200" dirty="0">
                <a:solidFill>
                  <a:schemeClr val="bg1"/>
                </a:solidFill>
              </a:rPr>
              <a:t>Alla kommuner ska utgå från SAMS i sitt arbete med placerade barn och unga och deras skolgång</a:t>
            </a:r>
          </a:p>
        </p:txBody>
      </p:sp>
      <p:pic>
        <p:nvPicPr>
          <p:cNvPr id="5" name="Bild 4" descr="Trafikkon kontur">
            <a:extLst>
              <a:ext uri="{FF2B5EF4-FFF2-40B4-BE49-F238E27FC236}">
                <a16:creationId xmlns:a16="http://schemas.microsoft.com/office/drawing/2014/main" id="{4DC5382C-F0F1-F1C8-C072-2A8BCBFEB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35928" y="477214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450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D6F491-D53C-9103-75BD-45DF1AFB7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D231D38-BE94-7474-F181-452149D33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sv-SE" sz="1800" b="1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sv-SE" sz="1800" b="1" dirty="0"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sv-SE" sz="1800" b="1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NUSO </a:t>
            </a:r>
            <a:endParaRPr lang="sv-SE" sz="18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sv-SE" sz="1800" b="1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HVB-hem och utredning </a:t>
            </a:r>
            <a:r>
              <a:rPr lang="sv-SE" sz="18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(förslag befogenheter) 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sv-SE" sz="1800" b="1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Ekonomiskt bistånd och digitalisering 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sv-SE" sz="1800" b="1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Placerade barn och unga- arbete pågår med skolchefer</a:t>
            </a:r>
            <a:endParaRPr lang="sv-SE" sz="18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1901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EE4B5C-A9A5-68AB-E7A6-83DC1F391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NUSO- unik nationell uppföljning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E86DE2-C672-8878-B785-69F55F69D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spcAft>
                <a:spcPts val="750"/>
              </a:spcAft>
              <a:buNone/>
            </a:pPr>
            <a:r>
              <a:rPr lang="sv-SE" b="0" i="0" dirty="0">
                <a:solidFill>
                  <a:srgbClr val="222222"/>
                </a:solidFill>
                <a:effectLst/>
                <a:latin typeface="+mn-lt"/>
              </a:rPr>
              <a:t>Syftet med NUSO</a:t>
            </a:r>
          </a:p>
          <a:p>
            <a:pPr marL="0" indent="0" algn="l">
              <a:buNone/>
            </a:pPr>
            <a:r>
              <a:rPr lang="sv-SE" b="0" i="0" dirty="0">
                <a:solidFill>
                  <a:srgbClr val="222222"/>
                </a:solidFill>
                <a:effectLst/>
                <a:latin typeface="+mn-lt"/>
              </a:rPr>
              <a:t>Nationell uppföljning av socialtjänstens omställning, NUSO, är ett samarbete mellan SKR och Karlstads universitet/FoU Välfärd Värmland. Syftet är att fånga nuläget, förstå hur socialtjänstens arbete förändras över tid, och följa upp resultat av omställningen till nya socialtjänstlagen.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6518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272A18-8883-F2F5-6F4B-26762DA9C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Karlstads universitet, med stöd av SKR, vill undersöka intresset hos kommuner att delta i NUSO inom IFO vuxen samt funktionshinderområdet (barn och vuxna).</a:t>
            </a:r>
          </a:p>
          <a:p>
            <a:r>
              <a:rPr lang="sv-SE" dirty="0"/>
              <a:t>Med studien får kommunerna stöd följa upp utredningar, insatser och icke biståndsbeslutade insatser tillsammans med forskare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underlag att utveckla verksamhet utifrån vetenskap och beprövad erfarenhet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en unik möjlighet att följa omställningen till ny socialtjänstlag och bidra med kunskap nationellt.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81444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2FC0C7E-1FB1-A695-57C8-EA01F24DC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b="1" dirty="0"/>
              <a:t>Lämna synpunkter och preliminärt intresse senast 5 april</a:t>
            </a:r>
            <a:endParaRPr lang="sv-SE" dirty="0"/>
          </a:p>
          <a:p>
            <a:r>
              <a:rPr lang="sv-SE" dirty="0"/>
              <a:t>Senast 5 april behöver kommuner/stadsdelar lämna synpunkter på verksamhetsområden som kan ingå och finansiering, samt preliminärt intresse att delta. Använd enkäten:</a:t>
            </a:r>
          </a:p>
          <a:p>
            <a:r>
              <a:rPr lang="sv-SE" dirty="0">
                <a:effectLst/>
              </a:rPr>
              <a:t>Enkät: synpunkter på förslag samt preliminär intresseanmälan.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r>
              <a:rPr lang="sv-SE" b="1" dirty="0"/>
              <a:t>Information om studien samt finansiering</a:t>
            </a:r>
            <a:endParaRPr lang="sv-SE" dirty="0"/>
          </a:p>
          <a:p>
            <a:r>
              <a:rPr lang="sv-SE" dirty="0"/>
              <a:t>Bifogat finns samlad information om NUSO, förslag på vilka verksamhetsområden som kan ingå och finansiering, samt länk till ovan enkät (Word)</a:t>
            </a:r>
          </a:p>
          <a:p>
            <a:r>
              <a:rPr lang="sv-SE" dirty="0"/>
              <a:t>Du kan även se en film med ansvarig forskare Birgitta </a:t>
            </a:r>
            <a:r>
              <a:rPr lang="sv-SE" dirty="0" err="1"/>
              <a:t>Persdotter</a:t>
            </a:r>
            <a:r>
              <a:rPr lang="sv-SE" dirty="0"/>
              <a:t> vid Karlstads universitet:</a:t>
            </a:r>
          </a:p>
          <a:p>
            <a:r>
              <a:rPr lang="sv-SE" dirty="0">
                <a:hlinkClick r:id="rId2" tooltip="https://kauplay.kau.se/media/t/0_vdb34kmk"/>
              </a:rPr>
              <a:t>Film: NUSO IFO Vuxen och Funktionshinderområdet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23554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372531-F9ED-C27B-F1AC-12F4134AC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HVB-hem för barn och unga – pågående utredning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603FA7-51F4-8357-B753-521D1FF45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sv-SE" dirty="0"/>
          </a:p>
          <a:p>
            <a:r>
              <a:rPr lang="sv-SE" dirty="0"/>
              <a:t>1. Reformering av HVB för barn och unga. Kategorisering av hem, max antal platser mm. </a:t>
            </a:r>
          </a:p>
          <a:p>
            <a:endParaRPr lang="sv-SE" dirty="0"/>
          </a:p>
          <a:p>
            <a:r>
              <a:rPr lang="sv-SE" dirty="0"/>
              <a:t>2. Befogenheterna – nämndens nya befogenheter.</a:t>
            </a:r>
          </a:p>
          <a:p>
            <a:endParaRPr lang="sv-SE" dirty="0"/>
          </a:p>
          <a:p>
            <a:r>
              <a:rPr lang="sv-SE" dirty="0"/>
              <a:t>Maila utredningen eller till Mikael om ni har fler inspel särskilt om de fyra befogenheter som ni ska ha och gärna inspel hur det fungerar idag. marta.gandra@regeringskansliet.se eller mikael.mattsson.flink@skr.se</a:t>
            </a:r>
          </a:p>
        </p:txBody>
      </p:sp>
    </p:spTree>
    <p:extLst>
      <p:ext uri="{BB962C8B-B14F-4D97-AF65-F5344CB8AC3E}">
        <p14:creationId xmlns:p14="http://schemas.microsoft.com/office/powerpoint/2010/main" val="1163171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D1179C-6705-2B29-58F8-7EC4755E8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GIF (Gemensam informationsöverföring)- ekonomiskt bistånd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E8A114-734D-E38A-1B68-20F7C89E9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 del i handslaget, smidig digital informationsförsörjning där handläggare enkelt får tillgång till rätt information för ärendehandläggning av ansökan om ekonomisk bistånd</a:t>
            </a:r>
          </a:p>
        </p:txBody>
      </p:sp>
    </p:spTree>
    <p:extLst>
      <p:ext uri="{BB962C8B-B14F-4D97-AF65-F5344CB8AC3E}">
        <p14:creationId xmlns:p14="http://schemas.microsoft.com/office/powerpoint/2010/main" val="1561994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 descr="Bildskärm med hel fyllning">
            <a:extLst>
              <a:ext uri="{FF2B5EF4-FFF2-40B4-BE49-F238E27FC236}">
                <a16:creationId xmlns:a16="http://schemas.microsoft.com/office/drawing/2014/main" id="{312E6DD2-F6B7-50D5-0EEA-9E1D3ADAF8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70486" y="3752850"/>
            <a:ext cx="1287780" cy="1287780"/>
          </a:xfrm>
          <a:prstGeom prst="rect">
            <a:avLst/>
          </a:prstGeom>
        </p:spPr>
      </p:pic>
      <p:pic>
        <p:nvPicPr>
          <p:cNvPr id="7" name="Bild 6" descr="Man som sliter en hoodie">
            <a:extLst>
              <a:ext uri="{FF2B5EF4-FFF2-40B4-BE49-F238E27FC236}">
                <a16:creationId xmlns:a16="http://schemas.microsoft.com/office/drawing/2014/main" id="{4D8BE4D3-C6BA-44F9-81B2-97A45A0A5B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6782" y="3409950"/>
            <a:ext cx="1285875" cy="1733550"/>
          </a:xfrm>
          <a:prstGeom prst="rect">
            <a:avLst/>
          </a:prstGeom>
        </p:spPr>
      </p:pic>
      <p:pic>
        <p:nvPicPr>
          <p:cNvPr id="9" name="Bild 8" descr="Kvinna med lång vågig hår">
            <a:extLst>
              <a:ext uri="{FF2B5EF4-FFF2-40B4-BE49-F238E27FC236}">
                <a16:creationId xmlns:a16="http://schemas.microsoft.com/office/drawing/2014/main" id="{4E0FBF09-72E3-442D-4C66-FC9E462AFA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426103" y="3387090"/>
            <a:ext cx="1287779" cy="1762125"/>
          </a:xfrm>
          <a:prstGeom prst="rect">
            <a:avLst/>
          </a:prstGeom>
        </p:spPr>
      </p:pic>
      <p:pic>
        <p:nvPicPr>
          <p:cNvPr id="11" name="Bild 10" descr="Laptop med hel fyllning">
            <a:extLst>
              <a:ext uri="{FF2B5EF4-FFF2-40B4-BE49-F238E27FC236}">
                <a16:creationId xmlns:a16="http://schemas.microsoft.com/office/drawing/2014/main" id="{EBC2C40F-4DB0-4DF0-3E5E-9527BDAD5B0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837333" y="3752850"/>
            <a:ext cx="1287780" cy="1287780"/>
          </a:xfrm>
          <a:prstGeom prst="rect">
            <a:avLst/>
          </a:prstGeom>
        </p:spPr>
      </p:pic>
      <p:sp>
        <p:nvSpPr>
          <p:cNvPr id="12" name="Cylinder 11">
            <a:extLst>
              <a:ext uri="{FF2B5EF4-FFF2-40B4-BE49-F238E27FC236}">
                <a16:creationId xmlns:a16="http://schemas.microsoft.com/office/drawing/2014/main" id="{C25248E9-485D-F2EB-C667-6B9F2AA4CD0A}"/>
              </a:ext>
            </a:extLst>
          </p:cNvPr>
          <p:cNvSpPr/>
          <p:nvPr/>
        </p:nvSpPr>
        <p:spPr>
          <a:xfrm>
            <a:off x="4490580" y="3632835"/>
            <a:ext cx="1508760" cy="1733550"/>
          </a:xfrm>
          <a:prstGeom prst="ca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GIF</a:t>
            </a:r>
          </a:p>
        </p:txBody>
      </p:sp>
      <p:pic>
        <p:nvPicPr>
          <p:cNvPr id="14" name="Bild 13" descr="Smartphone med hel fyllning">
            <a:extLst>
              <a:ext uri="{FF2B5EF4-FFF2-40B4-BE49-F238E27FC236}">
                <a16:creationId xmlns:a16="http://schemas.microsoft.com/office/drawing/2014/main" id="{C073E787-E0C4-74B5-A005-3803EE7589C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125854">
            <a:off x="2148150" y="4810257"/>
            <a:ext cx="767453" cy="767453"/>
          </a:xfrm>
          <a:prstGeom prst="rect">
            <a:avLst/>
          </a:prstGeom>
        </p:spPr>
      </p:pic>
      <p:pic>
        <p:nvPicPr>
          <p:cNvPr id="16" name="Bild 15" descr="Kommandotolk med hel fyllning">
            <a:extLst>
              <a:ext uri="{FF2B5EF4-FFF2-40B4-BE49-F238E27FC236}">
                <a16:creationId xmlns:a16="http://schemas.microsoft.com/office/drawing/2014/main" id="{2FA052E5-A79F-858C-6688-E69748B0486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672300" y="3632835"/>
            <a:ext cx="1508760" cy="1508760"/>
          </a:xfrm>
          <a:prstGeom prst="rect">
            <a:avLst/>
          </a:prstGeom>
        </p:spPr>
      </p:pic>
      <p:pic>
        <p:nvPicPr>
          <p:cNvPr id="18" name="Bild 17" descr="Stad med hel fyllning">
            <a:extLst>
              <a:ext uri="{FF2B5EF4-FFF2-40B4-BE49-F238E27FC236}">
                <a16:creationId xmlns:a16="http://schemas.microsoft.com/office/drawing/2014/main" id="{A68597E2-2DB9-A206-9D2A-8B3EFD7740E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025760" y="1569244"/>
            <a:ext cx="1219200" cy="1219200"/>
          </a:xfrm>
          <a:prstGeom prst="rect">
            <a:avLst/>
          </a:prstGeom>
        </p:spPr>
      </p:pic>
      <p:pic>
        <p:nvPicPr>
          <p:cNvPr id="19" name="Bild 18" descr="Stad med hel fyllning">
            <a:extLst>
              <a:ext uri="{FF2B5EF4-FFF2-40B4-BE49-F238E27FC236}">
                <a16:creationId xmlns:a16="http://schemas.microsoft.com/office/drawing/2014/main" id="{7562BF15-DDE0-637F-63AB-F33089D2CD2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093970" y="1944053"/>
            <a:ext cx="1219200" cy="1219200"/>
          </a:xfrm>
          <a:prstGeom prst="rect">
            <a:avLst/>
          </a:prstGeom>
        </p:spPr>
      </p:pic>
      <p:cxnSp>
        <p:nvCxnSpPr>
          <p:cNvPr id="21" name="Rak pilkoppling 20">
            <a:extLst>
              <a:ext uri="{FF2B5EF4-FFF2-40B4-BE49-F238E27FC236}">
                <a16:creationId xmlns:a16="http://schemas.microsoft.com/office/drawing/2014/main" id="{74F7C74F-DEB3-4CDB-793E-DF34B2332314}"/>
              </a:ext>
            </a:extLst>
          </p:cNvPr>
          <p:cNvCxnSpPr>
            <a:cxnSpLocks/>
          </p:cNvCxnSpPr>
          <p:nvPr/>
        </p:nvCxnSpPr>
        <p:spPr>
          <a:xfrm flipV="1">
            <a:off x="4951819" y="3022281"/>
            <a:ext cx="0" cy="564834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Rak pilkoppling 27">
            <a:extLst>
              <a:ext uri="{FF2B5EF4-FFF2-40B4-BE49-F238E27FC236}">
                <a16:creationId xmlns:a16="http://schemas.microsoft.com/office/drawing/2014/main" id="{E9268F12-CF39-7713-233F-6574D2ED32FA}"/>
              </a:ext>
            </a:extLst>
          </p:cNvPr>
          <p:cNvCxnSpPr>
            <a:cxnSpLocks/>
          </p:cNvCxnSpPr>
          <p:nvPr/>
        </p:nvCxnSpPr>
        <p:spPr>
          <a:xfrm>
            <a:off x="5528310" y="3045141"/>
            <a:ext cx="0" cy="587694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Rak pilkoppling 39">
            <a:extLst>
              <a:ext uri="{FF2B5EF4-FFF2-40B4-BE49-F238E27FC236}">
                <a16:creationId xmlns:a16="http://schemas.microsoft.com/office/drawing/2014/main" id="{070A4CB6-CAC0-C660-A111-67E2BB059286}"/>
              </a:ext>
            </a:extLst>
          </p:cNvPr>
          <p:cNvCxnSpPr>
            <a:cxnSpLocks/>
          </p:cNvCxnSpPr>
          <p:nvPr/>
        </p:nvCxnSpPr>
        <p:spPr>
          <a:xfrm>
            <a:off x="3783330" y="4069080"/>
            <a:ext cx="548640" cy="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Rak pilkoppling 42">
            <a:extLst>
              <a:ext uri="{FF2B5EF4-FFF2-40B4-BE49-F238E27FC236}">
                <a16:creationId xmlns:a16="http://schemas.microsoft.com/office/drawing/2014/main" id="{8D2B2CDB-CAD5-AF00-FD6E-4854626CDFAD}"/>
              </a:ext>
            </a:extLst>
          </p:cNvPr>
          <p:cNvCxnSpPr>
            <a:cxnSpLocks/>
          </p:cNvCxnSpPr>
          <p:nvPr/>
        </p:nvCxnSpPr>
        <p:spPr>
          <a:xfrm flipH="1">
            <a:off x="3794760" y="4363404"/>
            <a:ext cx="537210" cy="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Rak pilkoppling 44">
            <a:extLst>
              <a:ext uri="{FF2B5EF4-FFF2-40B4-BE49-F238E27FC236}">
                <a16:creationId xmlns:a16="http://schemas.microsoft.com/office/drawing/2014/main" id="{57DF4138-912A-186B-9CAE-8A4E2F5DCEA0}"/>
              </a:ext>
            </a:extLst>
          </p:cNvPr>
          <p:cNvCxnSpPr>
            <a:cxnSpLocks/>
          </p:cNvCxnSpPr>
          <p:nvPr/>
        </p:nvCxnSpPr>
        <p:spPr>
          <a:xfrm>
            <a:off x="3794760" y="4679592"/>
            <a:ext cx="548640" cy="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Rak pilkoppling 45">
            <a:extLst>
              <a:ext uri="{FF2B5EF4-FFF2-40B4-BE49-F238E27FC236}">
                <a16:creationId xmlns:a16="http://schemas.microsoft.com/office/drawing/2014/main" id="{E398D9A0-36B0-EA61-CC1D-781D7AEC7394}"/>
              </a:ext>
            </a:extLst>
          </p:cNvPr>
          <p:cNvCxnSpPr>
            <a:cxnSpLocks/>
          </p:cNvCxnSpPr>
          <p:nvPr/>
        </p:nvCxnSpPr>
        <p:spPr>
          <a:xfrm>
            <a:off x="6123660" y="4725312"/>
            <a:ext cx="548640" cy="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Rak pilkoppling 46">
            <a:extLst>
              <a:ext uri="{FF2B5EF4-FFF2-40B4-BE49-F238E27FC236}">
                <a16:creationId xmlns:a16="http://schemas.microsoft.com/office/drawing/2014/main" id="{BE887B7E-4F58-B30D-49B6-B3CDFC4408FA}"/>
              </a:ext>
            </a:extLst>
          </p:cNvPr>
          <p:cNvCxnSpPr>
            <a:cxnSpLocks/>
          </p:cNvCxnSpPr>
          <p:nvPr/>
        </p:nvCxnSpPr>
        <p:spPr>
          <a:xfrm flipH="1">
            <a:off x="6123660" y="4363404"/>
            <a:ext cx="537210" cy="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Rak pilkoppling 47">
            <a:extLst>
              <a:ext uri="{FF2B5EF4-FFF2-40B4-BE49-F238E27FC236}">
                <a16:creationId xmlns:a16="http://schemas.microsoft.com/office/drawing/2014/main" id="{029C8A5B-BFD9-D2B0-A4B0-42C38CE2D0E2}"/>
              </a:ext>
            </a:extLst>
          </p:cNvPr>
          <p:cNvCxnSpPr>
            <a:cxnSpLocks/>
          </p:cNvCxnSpPr>
          <p:nvPr/>
        </p:nvCxnSpPr>
        <p:spPr>
          <a:xfrm flipH="1">
            <a:off x="6135090" y="5141595"/>
            <a:ext cx="4083330" cy="8574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Rak pilkoppling 49">
            <a:extLst>
              <a:ext uri="{FF2B5EF4-FFF2-40B4-BE49-F238E27FC236}">
                <a16:creationId xmlns:a16="http://schemas.microsoft.com/office/drawing/2014/main" id="{66A96F25-0835-D82F-5BFF-2F8C8208605B}"/>
              </a:ext>
            </a:extLst>
          </p:cNvPr>
          <p:cNvCxnSpPr>
            <a:cxnSpLocks/>
          </p:cNvCxnSpPr>
          <p:nvPr/>
        </p:nvCxnSpPr>
        <p:spPr>
          <a:xfrm flipH="1">
            <a:off x="3108464" y="5141595"/>
            <a:ext cx="1257796" cy="762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Rak pilkoppling 52">
            <a:extLst>
              <a:ext uri="{FF2B5EF4-FFF2-40B4-BE49-F238E27FC236}">
                <a16:creationId xmlns:a16="http://schemas.microsoft.com/office/drawing/2014/main" id="{B382D08F-4523-D059-33D0-1A6EE213CB61}"/>
              </a:ext>
            </a:extLst>
          </p:cNvPr>
          <p:cNvCxnSpPr>
            <a:cxnSpLocks/>
          </p:cNvCxnSpPr>
          <p:nvPr/>
        </p:nvCxnSpPr>
        <p:spPr>
          <a:xfrm>
            <a:off x="8181060" y="4733844"/>
            <a:ext cx="548640" cy="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Rak pilkoppling 53">
            <a:extLst>
              <a:ext uri="{FF2B5EF4-FFF2-40B4-BE49-F238E27FC236}">
                <a16:creationId xmlns:a16="http://schemas.microsoft.com/office/drawing/2014/main" id="{6ECD2E41-06D7-CAEB-C91A-697D816CE663}"/>
              </a:ext>
            </a:extLst>
          </p:cNvPr>
          <p:cNvCxnSpPr>
            <a:cxnSpLocks/>
          </p:cNvCxnSpPr>
          <p:nvPr/>
        </p:nvCxnSpPr>
        <p:spPr>
          <a:xfrm flipH="1">
            <a:off x="8181060" y="4371936"/>
            <a:ext cx="537210" cy="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4005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D37100C-A0B5-2342-BFBF-D9CC1224B6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Placerade barn och unga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8AF8BB7-ECE6-3B5E-260D-4F79557BFF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61473819"/>
      </p:ext>
    </p:extLst>
  </p:cSld>
  <p:clrMapOvr>
    <a:masterClrMapping/>
  </p:clrMapOvr>
</p:sld>
</file>

<file path=ppt/theme/theme1.xml><?xml version="1.0" encoding="utf-8"?>
<a:theme xmlns:a="http://schemas.openxmlformats.org/drawingml/2006/main" name="Mora kommun">
  <a:themeElements>
    <a:clrScheme name="Anpassa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182B"/>
      </a:accent1>
      <a:accent2>
        <a:srgbClr val="4691B4"/>
      </a:accent2>
      <a:accent3>
        <a:srgbClr val="E3E3E3"/>
      </a:accent3>
      <a:accent4>
        <a:srgbClr val="FFDA62"/>
      </a:accent4>
      <a:accent5>
        <a:srgbClr val="2BAD70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ra kommun (1).pptx  -  Skrivskyddad" id="{0F0756D2-077F-4EB2-9E1F-0E83C5925E13}" vid="{D11A38C5-61DD-40CE-8A12-3826A585713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1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33491e4f-5d38-4c24-85cb-c5144f8a0d2f}">
  <we:reference id="33491e4f-5d38-4c24-85cb-c5144f8a0d2f" version="1.0.0.0" store="EXCatalog" storeType="EXCatalog"/>
  <we:alternateReferences/>
  <we:properties>
    <we:property name="Office.AutoShowTaskpaneWithDocument" value="false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c3a147-0d64-46aa-a281-dc97358e8373">
      <Terms xmlns="http://schemas.microsoft.com/office/infopath/2007/PartnerControls"/>
    </lcf76f155ced4ddcb4097134ff3c332f>
    <TaxCatchAll xmlns="d7532cd0-e888-47d6-8f58-db0210f2500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29BBCBF21362E4099AE6C2F27C58737" ma:contentTypeVersion="14" ma:contentTypeDescription="Skapa ett nytt dokument." ma:contentTypeScope="" ma:versionID="5041243acda8e0f98c889d3f48378b33">
  <xsd:schema xmlns:xsd="http://www.w3.org/2001/XMLSchema" xmlns:xs="http://www.w3.org/2001/XMLSchema" xmlns:p="http://schemas.microsoft.com/office/2006/metadata/properties" xmlns:ns2="10c3a147-0d64-46aa-a281-dc97358e8373" xmlns:ns3="d7532cd0-e888-47d6-8f58-db0210f25002" targetNamespace="http://schemas.microsoft.com/office/2006/metadata/properties" ma:root="true" ma:fieldsID="6f5264957772f6495c35788a84af5de4" ns2:_="" ns3:_="">
    <xsd:import namespace="10c3a147-0d64-46aa-a281-dc97358e8373"/>
    <xsd:import namespace="d7532cd0-e888-47d6-8f58-db0210f250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3a147-0d64-46aa-a281-dc97358e8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eringar" ma:readOnly="false" ma:fieldId="{5cf76f15-5ced-4ddc-b409-7134ff3c332f}" ma:taxonomyMulti="true" ma:sspId="e641fc9e-d469-439b-858c-bb315f8f2b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532cd0-e888-47d6-8f58-db0210f25002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e4a3f4b-8e42-46a0-bd84-67cb7e3c2e47}" ma:internalName="TaxCatchAll" ma:showField="CatchAllData" ma:web="d7532cd0-e888-47d6-8f58-db0210f250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CD8180-999F-48E5-97BE-0709E74923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33FB70-1013-425B-A735-A60567E521AB}">
  <ds:schemaRefs>
    <ds:schemaRef ds:uri="d7532cd0-e888-47d6-8f58-db0210f25002"/>
    <ds:schemaRef ds:uri="http://purl.org/dc/terms/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10c3a147-0d64-46aa-a281-dc97358e8373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7AEB7A-4898-4E48-904C-A8481FFB22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c3a147-0d64-46aa-a281-dc97358e8373"/>
    <ds:schemaRef ds:uri="d7532cd0-e888-47d6-8f58-db0210f250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17EF2957</Template>
  <TotalTime>77</TotalTime>
  <Words>803</Words>
  <Application>Microsoft Office PowerPoint</Application>
  <PresentationFormat>Bredbild</PresentationFormat>
  <Paragraphs>63</Paragraphs>
  <Slides>11</Slides>
  <Notes>4</Notes>
  <HiddenSlides>1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8" baseType="lpstr">
      <vt:lpstr>Aptos</vt:lpstr>
      <vt:lpstr>Arial</vt:lpstr>
      <vt:lpstr>Avenir Next LT Pro</vt:lpstr>
      <vt:lpstr>AvenirNext LT Pro Regular</vt:lpstr>
      <vt:lpstr>Calibri</vt:lpstr>
      <vt:lpstr>Tw Cen MT</vt:lpstr>
      <vt:lpstr>Mora kommun</vt:lpstr>
      <vt:lpstr>Återkoppling nationellt socialchefsnätverk</vt:lpstr>
      <vt:lpstr>Information</vt:lpstr>
      <vt:lpstr>NUSO- unik nationell uppföljning</vt:lpstr>
      <vt:lpstr>PowerPoint-presentation</vt:lpstr>
      <vt:lpstr>PowerPoint-presentation</vt:lpstr>
      <vt:lpstr>HVB-hem för barn och unga – pågående utredning</vt:lpstr>
      <vt:lpstr>GIF (Gemensam informationsöverföring)- ekonomiskt bistånd</vt:lpstr>
      <vt:lpstr>PowerPoint-presentation</vt:lpstr>
      <vt:lpstr>Placerade barn och unga</vt:lpstr>
      <vt:lpstr>PowerPoint-presentation</vt:lpstr>
      <vt:lpstr>PowerPoint-presentation</vt:lpstr>
    </vt:vector>
  </TitlesOfParts>
  <Company>MOA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Ståhlkloo</dc:creator>
  <cp:lastModifiedBy>Nielsen Stefan /Ledningsstöd och strategi Hälso- och sjukvård Dalarna /Falun</cp:lastModifiedBy>
  <cp:revision>2</cp:revision>
  <dcterms:created xsi:type="dcterms:W3CDTF">2025-03-06T08:41:21Z</dcterms:created>
  <dcterms:modified xsi:type="dcterms:W3CDTF">2025-08-12T12:52:09Z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0x01010030347765882F1B418E9B6B8EEA691F6A</vt:lpwstr>
  </property>
  <property fmtid="{D5CDD505-2E9C-101B-9397-08002B2CF9AE}" pid="3" name="MediaServiceImageTags">
    <vt:lpwstr/>
  </property>
</Properties>
</file>