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BE0834-C709-43F2-A94F-101EA671F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C94CEFC-6D54-470E-B304-32537D5DA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938C48-9A6E-4A98-91C5-DD33C6DD2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834735-72F2-4B46-AA9E-6A292B13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409590-68B6-45D1-9280-49C73D5D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765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ECC3B0-58F3-4AEF-A5DE-8003E0017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231C1B6-5BC1-4183-9F99-735F8CDB2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EF5598-3ACA-43CE-BBD4-51A411E17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B8CD5E-44CB-4F2D-9CF1-6B48C89BF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B23008-986E-4590-9FC2-A7A6D3340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176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4AAFD5A-EE4D-4E17-BCE0-EEEE37607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91E4E83-A873-4B55-8B7C-E752FF88E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77F65E-C26F-4839-86ED-DABECCDFB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46943-A4CF-4C36-AEE0-64AF0522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3BE3597-0604-43ED-A65C-723EEC6E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115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03B676-898C-46CB-8C27-2613E5899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6E272A-0E48-4F5A-910F-62AC65F54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3021F6-1F94-4FFA-9113-58B21E7EE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C88EC2-0A6B-4835-977F-736BEA3D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6AE054-F255-4D29-B574-4CF5B4FE3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A55B83-2997-468E-BF88-C0DD9C974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78B1E52-126D-478E-B68A-3A7435B20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E84796-69E1-4AC4-BCC4-5FB343F92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0066A3-1F73-4556-85D4-FFA99359C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2D3D3B-B83B-4A63-9460-7EA733AD9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214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D5F28D-A014-4272-B954-43DD7F4CA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C4A495-0307-4D92-9AEF-C51B838965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CAE64FC-7B41-4642-80A5-391C58751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D5D5FA-D346-4DD7-A008-769DA04DE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1BB493-472A-4C23-9B8E-157386CF7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599ADE-5D6E-403D-BED9-5B1D03AB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186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FC10CA-108E-4E18-8157-11B289BF7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249599-A793-4B3C-81C8-73121C01A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EA73690-D5E7-4992-B795-19BD73E66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038E5F1-0371-4983-85A2-C60C3064D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FDA533B-6283-4305-A042-8DC498E59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6E21B26-D931-4741-B919-05C7CF0C0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A2209AD-1E11-48A1-AB8F-9FB2A435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1A67B82-30E9-4B7A-98C2-B330A6CD0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62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2A15C-BFF3-400D-A796-2AEF9AD04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4088E-AF92-414C-9141-3C70B750B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8D2FDD8-1EDE-4016-AB9D-87B40898E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74124CC-1704-4A80-8F73-F1760536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91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1C38B0-2E00-4EED-B1C5-70D6D478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FCD6666-B0A9-4B88-8199-A8D392DF0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2ECC78D-ED65-4DD1-9CCA-A36F45CB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23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989128-86D2-4672-B6CD-52154684C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84F5C5-5479-4BC7-AF98-3709515FD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1B92563-CEE1-4F71-9CC9-2F1CE2728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41D4F5B-C45C-4766-BCCB-B91B1C69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348C51D-F5E1-4F28-A767-AB99E6C0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4CE74A-7FB1-4590-8864-9C88F045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43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10BA9F-59FD-4C23-9F5A-F2754755F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1B26ECC-FF94-482F-993D-F77A559C5B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A138DD-C984-4173-9264-8B4BD55E8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91D259-4BEC-4C08-8BC3-A365F767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0E8E14-862D-46B5-942D-F46A3917B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3BFF1E-2189-447C-B78F-FE75874ED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94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4CE3A99-B41B-47AA-B276-83CD39807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1F84DCC-7175-48E0-9390-0E27B6D76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C70EE8-43B3-428B-A7A9-C28D07146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8B85E-DD8A-4DAA-93C7-E7929FE5DF76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6E193D-6107-450D-A075-1C33CC3AC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76F6C7-06C7-429E-AD31-2FB4CFDCA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AE49D-C160-4629-BF5A-68E89F9651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40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3912B76-CEC5-4DBA-8328-7F34C9329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 1 juni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ED56D7E-7985-42CD-8C2B-4CC5FF74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1600" b="1" dirty="0"/>
              <a:t>Hjälp oss ställa om – inte ställa in!</a:t>
            </a:r>
          </a:p>
          <a:p>
            <a:pPr marL="0" indent="0">
              <a:buNone/>
            </a:pPr>
            <a:r>
              <a:rPr lang="sv-SE" sz="1400" dirty="0"/>
              <a:t>Under torsdagen 1 juni träffades socialchefsnätverket och HR </a:t>
            </a:r>
            <a:r>
              <a:rPr lang="sv-SE" sz="1400" dirty="0" err="1"/>
              <a:t>chefsnätverket</a:t>
            </a:r>
            <a:r>
              <a:rPr lang="sv-SE" sz="1400" dirty="0"/>
              <a:t> med SKR för att tillsammans i en workshop ta sig an den stora utmaning som finns nu, idag och framåt av välfärdens brist på arbetskraft och demografiska förändring mot en åldrande befolkning. </a:t>
            </a:r>
          </a:p>
          <a:p>
            <a:pPr marL="0" indent="0">
              <a:buNone/>
            </a:pPr>
            <a:r>
              <a:rPr lang="sv-SE" sz="1400" dirty="0"/>
              <a:t>Vi vill tydliggöra att det är bråttom- vi står redan i dagliga utmaningar runt om i Sverige för att uppfylla vårt grunduppdrag inom Socialtjänst, Hälso- och sjukvård och stöd till personer med funktionsvariation men främst ser vi att äldreomsorgens personalbrist är uppenbar och riskerar att inte uppfylla vår önskan på kvalitet ut till våra kommuninvånare.</a:t>
            </a:r>
          </a:p>
          <a:p>
            <a:pPr marL="0" indent="0">
              <a:buNone/>
            </a:pPr>
            <a:r>
              <a:rPr lang="sv-SE" sz="1400" dirty="0"/>
              <a:t>Krisen pågår nu och leder till brist på tillit till välfärdsmodellen.</a:t>
            </a:r>
          </a:p>
          <a:p>
            <a:pPr marL="0" indent="0">
              <a:buNone/>
            </a:pPr>
            <a:r>
              <a:rPr lang="sv-SE" sz="1400" dirty="0"/>
              <a:t>Vi  behöver jobba tillsammans med er politiska beslutsfattare – ge oss möjlighet att prioritera för större flexibilitet och tillit. Ge myndigheterna stödjande uppdrag inte felsökande.</a:t>
            </a:r>
          </a:p>
          <a:p>
            <a:pPr marL="0" indent="0">
              <a:buNone/>
            </a:pPr>
            <a:r>
              <a:rPr lang="sv-SE" sz="1400" dirty="0"/>
              <a:t>Lagstiftning måste ses över och vara realistisk utifrån nuvarande förutsättningar, framtidens arbetskraftsbrist och demografi. Ge civilsamhället med föreningar och volontärer ett incitament att bidra </a:t>
            </a:r>
            <a:r>
              <a:rPr lang="sv-SE" sz="1400"/>
              <a:t>till välfärdsmodellen!</a:t>
            </a:r>
            <a:endParaRPr lang="sv-SE" sz="1400" dirty="0"/>
          </a:p>
          <a:p>
            <a:pPr marL="0" indent="0">
              <a:buNone/>
            </a:pPr>
            <a:r>
              <a:rPr lang="sv-SE" sz="1400" dirty="0"/>
              <a:t>Vi behöver mod och medvetna beslut. Samtala gärna med oss!</a:t>
            </a:r>
          </a:p>
          <a:p>
            <a:pPr marL="0" indent="0">
              <a:buNone/>
            </a:pPr>
            <a:r>
              <a:rPr lang="sv-SE" sz="1400" i="1" dirty="0"/>
              <a:t>Socialchefsnätverk SKR</a:t>
            </a:r>
          </a:p>
          <a:p>
            <a:pPr marL="0" indent="0">
              <a:buNone/>
            </a:pPr>
            <a:r>
              <a:rPr lang="sv-SE" sz="1400" i="1" dirty="0"/>
              <a:t>HR chefsnätverk SKR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114823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197</Words>
  <Application>Microsoft Office PowerPoint</Application>
  <PresentationFormat>Bredbild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SKR 1 juni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SKR 1 juni</dc:title>
  <dc:creator>Madsen Jonsson Angela</dc:creator>
  <cp:lastModifiedBy>Anna Ståhlkloo</cp:lastModifiedBy>
  <cp:revision>14</cp:revision>
  <dcterms:created xsi:type="dcterms:W3CDTF">2023-06-01T07:09:50Z</dcterms:created>
  <dcterms:modified xsi:type="dcterms:W3CDTF">2023-06-15T06:19:46Z</dcterms:modified>
</cp:coreProperties>
</file>