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8.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9.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0.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1.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2.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4.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4"/>
    <p:sldMasterId id="2147483676" r:id="rId5"/>
    <p:sldMasterId id="2147483695" r:id="rId6"/>
    <p:sldMasterId id="2147483708" r:id="rId7"/>
    <p:sldMasterId id="2147483777" r:id="rId8"/>
    <p:sldMasterId id="2147483799" r:id="rId9"/>
    <p:sldMasterId id="2147483803" r:id="rId10"/>
    <p:sldMasterId id="2147483811" r:id="rId11"/>
    <p:sldMasterId id="2147484002" r:id="rId12"/>
    <p:sldMasterId id="2147484382" r:id="rId13"/>
    <p:sldMasterId id="2147484186" r:id="rId14"/>
    <p:sldMasterId id="2147484171" r:id="rId15"/>
    <p:sldMasterId id="2147484409" r:id="rId16"/>
    <p:sldMasterId id="2147484427" r:id="rId17"/>
    <p:sldMasterId id="2147484445" r:id="rId18"/>
  </p:sldMasterIdLst>
  <p:notesMasterIdLst>
    <p:notesMasterId r:id="rId84"/>
  </p:notesMasterIdLst>
  <p:sldIdLst>
    <p:sldId id="257" r:id="rId19"/>
    <p:sldId id="2147479546" r:id="rId20"/>
    <p:sldId id="263" r:id="rId21"/>
    <p:sldId id="2147479547" r:id="rId22"/>
    <p:sldId id="273" r:id="rId23"/>
    <p:sldId id="2147479551" r:id="rId24"/>
    <p:sldId id="2147479552" r:id="rId25"/>
    <p:sldId id="449" r:id="rId26"/>
    <p:sldId id="2147478680" r:id="rId27"/>
    <p:sldId id="311" r:id="rId28"/>
    <p:sldId id="2147478640" r:id="rId29"/>
    <p:sldId id="2147478657" r:id="rId30"/>
    <p:sldId id="2147478646" r:id="rId31"/>
    <p:sldId id="2147478679" r:id="rId32"/>
    <p:sldId id="2147478681" r:id="rId33"/>
    <p:sldId id="2147478678" r:id="rId34"/>
    <p:sldId id="7453" r:id="rId35"/>
    <p:sldId id="2134959484" r:id="rId36"/>
    <p:sldId id="2147479554" r:id="rId37"/>
    <p:sldId id="2147479555" r:id="rId38"/>
    <p:sldId id="834" r:id="rId39"/>
    <p:sldId id="2147473842" r:id="rId40"/>
    <p:sldId id="2147478390" r:id="rId41"/>
    <p:sldId id="2147478391" r:id="rId42"/>
    <p:sldId id="2147478371" r:id="rId43"/>
    <p:sldId id="2147478372" r:id="rId44"/>
    <p:sldId id="2147478376" r:id="rId45"/>
    <p:sldId id="2147478377" r:id="rId46"/>
    <p:sldId id="2147478378" r:id="rId47"/>
    <p:sldId id="2147478381" r:id="rId48"/>
    <p:sldId id="2147478368" r:id="rId49"/>
    <p:sldId id="2147478388" r:id="rId50"/>
    <p:sldId id="2147478389" r:id="rId51"/>
    <p:sldId id="2147478385" r:id="rId52"/>
    <p:sldId id="2147478392" r:id="rId53"/>
    <p:sldId id="2147478386" r:id="rId54"/>
    <p:sldId id="266" r:id="rId55"/>
    <p:sldId id="2147479535" r:id="rId56"/>
    <p:sldId id="2147479541" r:id="rId57"/>
    <p:sldId id="2147479556" r:id="rId58"/>
    <p:sldId id="262" r:id="rId59"/>
    <p:sldId id="260" r:id="rId60"/>
    <p:sldId id="2147479543" r:id="rId61"/>
    <p:sldId id="267" r:id="rId62"/>
    <p:sldId id="2147473363" r:id="rId63"/>
    <p:sldId id="2147473268" r:id="rId64"/>
    <p:sldId id="2147473370" r:id="rId65"/>
    <p:sldId id="2147473323" r:id="rId66"/>
    <p:sldId id="2147473327" r:id="rId67"/>
    <p:sldId id="2147473288" r:id="rId68"/>
    <p:sldId id="2147473371" r:id="rId69"/>
    <p:sldId id="2147473365" r:id="rId70"/>
    <p:sldId id="2147473366" r:id="rId71"/>
    <p:sldId id="2147473379" r:id="rId72"/>
    <p:sldId id="2147473380" r:id="rId73"/>
    <p:sldId id="2147473393" r:id="rId74"/>
    <p:sldId id="2147473356" r:id="rId75"/>
    <p:sldId id="2147473383" r:id="rId76"/>
    <p:sldId id="2147473391" r:id="rId77"/>
    <p:sldId id="2147473394" r:id="rId78"/>
    <p:sldId id="2147473361" r:id="rId79"/>
    <p:sldId id="2147473369" r:id="rId80"/>
    <p:sldId id="258" r:id="rId81"/>
    <p:sldId id="281" r:id="rId82"/>
    <p:sldId id="2147479558" r:id="rId8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2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82621" autoAdjust="0"/>
  </p:normalViewPr>
  <p:slideViewPr>
    <p:cSldViewPr snapToGrid="0">
      <p:cViewPr varScale="1">
        <p:scale>
          <a:sx n="44" d="100"/>
          <a:sy n="44" d="100"/>
        </p:scale>
        <p:origin x="1636" y="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notesMaster" Target="notesMasters/notesMaster1.xml"/><Relationship Id="rId16" Type="http://schemas.openxmlformats.org/officeDocument/2006/relationships/slideMaster" Target="slideMasters/slideMaster13.xml"/><Relationship Id="rId11" Type="http://schemas.openxmlformats.org/officeDocument/2006/relationships/slideMaster" Target="slideMasters/slideMaster8.xml"/><Relationship Id="rId32" Type="http://schemas.openxmlformats.org/officeDocument/2006/relationships/slide" Target="slides/slide14.xml"/><Relationship Id="rId37" Type="http://schemas.openxmlformats.org/officeDocument/2006/relationships/slide" Target="slides/slide19.xml"/><Relationship Id="rId53" Type="http://schemas.openxmlformats.org/officeDocument/2006/relationships/slide" Target="slides/slide35.xml"/><Relationship Id="rId58" Type="http://schemas.openxmlformats.org/officeDocument/2006/relationships/slide" Target="slides/slide40.xml"/><Relationship Id="rId74" Type="http://schemas.openxmlformats.org/officeDocument/2006/relationships/slide" Target="slides/slide56.xml"/><Relationship Id="rId79" Type="http://schemas.openxmlformats.org/officeDocument/2006/relationships/slide" Target="slides/slide61.xml"/><Relationship Id="rId5" Type="http://schemas.openxmlformats.org/officeDocument/2006/relationships/slideMaster" Target="slideMasters/slideMaster2.xml"/><Relationship Id="rId19" Type="http://schemas.openxmlformats.org/officeDocument/2006/relationships/slide" Target="slides/slide1.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8" Type="http://schemas.openxmlformats.org/officeDocument/2006/relationships/slideMaster" Target="slideMasters/slideMaster5.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slide" Target="slides/slide62.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7.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7" Type="http://schemas.openxmlformats.org/officeDocument/2006/relationships/slideMaster" Target="slideMasters/slideMaster4.xml"/><Relationship Id="rId71" Type="http://schemas.openxmlformats.org/officeDocument/2006/relationships/slide" Target="slides/slide53.xml"/><Relationship Id="rId2" Type="http://schemas.openxmlformats.org/officeDocument/2006/relationships/customXml" Target="../customXml/item2.xml"/><Relationship Id="rId29" Type="http://schemas.openxmlformats.org/officeDocument/2006/relationships/slide" Target="slides/slide11.xml"/><Relationship Id="rId24" Type="http://schemas.openxmlformats.org/officeDocument/2006/relationships/slide" Target="slides/slide6.xml"/><Relationship Id="rId40" Type="http://schemas.openxmlformats.org/officeDocument/2006/relationships/slide" Target="slides/slide22.xml"/><Relationship Id="rId45" Type="http://schemas.openxmlformats.org/officeDocument/2006/relationships/slide" Target="slides/slide27.xml"/><Relationship Id="rId66" Type="http://schemas.openxmlformats.org/officeDocument/2006/relationships/slide" Target="slides/slide48.xml"/><Relationship Id="rId87" Type="http://schemas.openxmlformats.org/officeDocument/2006/relationships/theme" Target="theme/theme1.xml"/><Relationship Id="rId61" Type="http://schemas.openxmlformats.org/officeDocument/2006/relationships/slide" Target="slides/slide43.xml"/><Relationship Id="rId82" Type="http://schemas.openxmlformats.org/officeDocument/2006/relationships/slide" Target="slides/slide64.xml"/></Relationships>
</file>

<file path=ppt/charts/_rels/chart1.xml.rels><?xml version="1.0" encoding="UTF-8" standalone="yes"?>
<Relationships xmlns="http://schemas.openxmlformats.org/package/2006/relationships"><Relationship Id="rId3" Type="http://schemas.openxmlformats.org/officeDocument/2006/relationships/oleObject" Target="https://aldrecentrum.sharepoint.com/sites/StockholmSNACVrdsystem/Delade%20dokument/General/Documents/Presentations/Socialchefsdagar%202025/Figurer%202015-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aldrecentrum.sharepoint.com/sites/StockholmSNACVrdsystem/Delade%20dokument/General/Documents/Presentations/Socialchefsdagar%202025/Figurer%202015-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aldrecentrum.sharepoint.com/sites/StockholmSNACVrdsystem/Delade%20dokument/General/Documents/Presentations/Socialchefsdagar%202025/Figurer%202015-202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aldrecentrum.sharepoint.com/sites/StockholmSNACVrdsystem/Delade%20dokument/General/NUSO/Figurer%20NUSOm&#246;te_2015_20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aldrecentrum.sharepoint.com/sites/StockholmSNACVrdsystem/Delade%20dokument/General/NUSO/Figurer%20NUSOm&#246;te_2015_202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54286138760957"/>
          <c:y val="3.0866359269839369E-2"/>
          <c:w val="0.79454969594271807"/>
          <c:h val="0.83108169465813142"/>
        </c:manualLayout>
      </c:layout>
      <c:lineChart>
        <c:grouping val="standard"/>
        <c:varyColors val="0"/>
        <c:ser>
          <c:idx val="0"/>
          <c:order val="0"/>
          <c:tx>
            <c:strRef>
              <c:f>'Snitt med i PADL htbild'!$D$1</c:f>
              <c:strCache>
                <c:ptCount val="1"/>
                <c:pt idx="0">
                  <c:v>Genomsnitt</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'Snitt med i PADL htbild'!$A$2:$A$11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'Snitt med i PADL htbild'!$D$2:$D$11</c:f>
              <c:numCache>
                <c:formatCode>0</c:formatCode>
                <c:ptCount val="10"/>
                <c:pt idx="0">
                  <c:v>36.038640000000001</c:v>
                </c:pt>
                <c:pt idx="1">
                  <c:v>35.488950000000003</c:v>
                </c:pt>
                <c:pt idx="2">
                  <c:v>35.214019999999998</c:v>
                </c:pt>
                <c:pt idx="3">
                  <c:v>35.064549999999997</c:v>
                </c:pt>
                <c:pt idx="4">
                  <c:v>34.793619999999997</c:v>
                </c:pt>
                <c:pt idx="5">
                  <c:v>35.132550000000002</c:v>
                </c:pt>
                <c:pt idx="6">
                  <c:v>36.168480000000002</c:v>
                </c:pt>
                <c:pt idx="7">
                  <c:v>37.852730000000001</c:v>
                </c:pt>
                <c:pt idx="8">
                  <c:v>38.177210000000002</c:v>
                </c:pt>
                <c:pt idx="9">
                  <c:v>38.411799999999999</c:v>
                </c:pt>
              </c:numCache>
            </c:numRef>
          </c:val>
          <c:smooth val="0"/>
          <c:extLst>
            <c:ext xmlns:c16="http://schemas.microsoft.com/office/drawing/2014/chart" uri="{C3380CC4-5D6E-409C-BE32-E72D297353CC}">
              <c16:uniqueId val="{00000000-BBE8-4444-B806-9E0FBB36DD7D}"/>
            </c:ext>
          </c:extLst>
        </c:ser>
        <c:dLbls>
          <c:showLegendKey val="0"/>
          <c:showVal val="0"/>
          <c:showCatName val="0"/>
          <c:showSerName val="0"/>
          <c:showPercent val="0"/>
          <c:showBubbleSize val="0"/>
        </c:dLbls>
        <c:smooth val="0"/>
        <c:axId val="213951152"/>
        <c:axId val="213959792"/>
      </c:lineChart>
      <c:catAx>
        <c:axId val="213951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213959792"/>
        <c:crosses val="autoZero"/>
        <c:auto val="1"/>
        <c:lblAlgn val="ctr"/>
        <c:lblOffset val="100"/>
        <c:noMultiLvlLbl val="0"/>
      </c:catAx>
      <c:valAx>
        <c:axId val="213959792"/>
        <c:scaling>
          <c:orientation val="minMax"/>
          <c:max val="8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sv-SE" sz="1400" baseline="0">
                    <a:solidFill>
                      <a:schemeClr val="tx1"/>
                    </a:solidFill>
                  </a:rPr>
                  <a:t>Hemtjänsttimmar/månad</a:t>
                </a:r>
              </a:p>
            </c:rich>
          </c:tx>
          <c:layout>
            <c:manualLayout>
              <c:xMode val="edge"/>
              <c:yMode val="edge"/>
              <c:x val="4.629629629629613E-4"/>
              <c:y val="0.3577342545663762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213951152"/>
        <c:crosses val="autoZero"/>
        <c:crossBetween val="between"/>
      </c:valAx>
      <c:spPr>
        <a:noFill/>
        <a:ln>
          <a:noFill/>
        </a:ln>
        <a:effectLst/>
      </c:spPr>
    </c:plotArea>
    <c:legend>
      <c:legendPos val="r"/>
      <c:layout>
        <c:manualLayout>
          <c:xMode val="edge"/>
          <c:yMode val="edge"/>
          <c:x val="0.31327793047095526"/>
          <c:y val="0.93651317962608183"/>
          <c:w val="0.31408056009508245"/>
          <c:h val="4.735213257377490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baseline="0"/>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'Snitt med i PADL htbild'!$C$1</c:f>
              <c:strCache>
                <c:ptCount val="1"/>
                <c:pt idx="0">
                  <c:v>Omsorgstagare med behov av hjälp med 0 PADL </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'Snitt med i PADL htbild'!$A$2:$A$11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'Snitt med i PADL htbild'!$C$2:$C$11</c:f>
              <c:numCache>
                <c:formatCode>0</c:formatCode>
                <c:ptCount val="10"/>
                <c:pt idx="0">
                  <c:v>12.156549999999999</c:v>
                </c:pt>
                <c:pt idx="1">
                  <c:v>12.57291</c:v>
                </c:pt>
                <c:pt idx="2">
                  <c:v>13.37002</c:v>
                </c:pt>
                <c:pt idx="3">
                  <c:v>13.880599999999999</c:v>
                </c:pt>
                <c:pt idx="4">
                  <c:v>14.2133</c:v>
                </c:pt>
                <c:pt idx="5">
                  <c:v>14.798629999999999</c:v>
                </c:pt>
                <c:pt idx="6">
                  <c:v>15.836209999999999</c:v>
                </c:pt>
                <c:pt idx="7">
                  <c:v>17.512779999999999</c:v>
                </c:pt>
                <c:pt idx="8">
                  <c:v>18.280280000000001</c:v>
                </c:pt>
                <c:pt idx="9">
                  <c:v>18.344989999999999</c:v>
                </c:pt>
              </c:numCache>
            </c:numRef>
          </c:val>
          <c:smooth val="0"/>
          <c:extLst>
            <c:ext xmlns:c16="http://schemas.microsoft.com/office/drawing/2014/chart" uri="{C3380CC4-5D6E-409C-BE32-E72D297353CC}">
              <c16:uniqueId val="{00000000-F985-4440-8A99-309679EE3C64}"/>
            </c:ext>
          </c:extLst>
        </c:ser>
        <c:ser>
          <c:idx val="1"/>
          <c:order val="1"/>
          <c:tx>
            <c:strRef>
              <c:f>'Snitt med i PADL htbild'!$D$1</c:f>
              <c:strCache>
                <c:ptCount val="1"/>
                <c:pt idx="0">
                  <c:v>Genomsnitt</c:v>
                </c:pt>
              </c:strCache>
            </c:strRef>
          </c:tx>
          <c:spPr>
            <a:ln w="28575" cap="rnd">
              <a:solidFill>
                <a:schemeClr val="accent5">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'Snitt med i PADL htbild'!$A$2:$A$11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'Snitt med i PADL htbild'!$D$2:$D$11</c:f>
              <c:numCache>
                <c:formatCode>0</c:formatCode>
                <c:ptCount val="10"/>
                <c:pt idx="0">
                  <c:v>36.038640000000001</c:v>
                </c:pt>
                <c:pt idx="1">
                  <c:v>35.488950000000003</c:v>
                </c:pt>
                <c:pt idx="2">
                  <c:v>35.214019999999998</c:v>
                </c:pt>
                <c:pt idx="3">
                  <c:v>35.064549999999997</c:v>
                </c:pt>
                <c:pt idx="4">
                  <c:v>34.793619999999997</c:v>
                </c:pt>
                <c:pt idx="5">
                  <c:v>35.132550000000002</c:v>
                </c:pt>
                <c:pt idx="6">
                  <c:v>36.168480000000002</c:v>
                </c:pt>
                <c:pt idx="7">
                  <c:v>37.852730000000001</c:v>
                </c:pt>
                <c:pt idx="8">
                  <c:v>38.177210000000002</c:v>
                </c:pt>
                <c:pt idx="9">
                  <c:v>38.411799999999999</c:v>
                </c:pt>
              </c:numCache>
            </c:numRef>
          </c:val>
          <c:smooth val="0"/>
          <c:extLst>
            <c:ext xmlns:c16="http://schemas.microsoft.com/office/drawing/2014/chart" uri="{C3380CC4-5D6E-409C-BE32-E72D297353CC}">
              <c16:uniqueId val="{00000001-F985-4440-8A99-309679EE3C64}"/>
            </c:ext>
          </c:extLst>
        </c:ser>
        <c:dLbls>
          <c:dLblPos val="t"/>
          <c:showLegendKey val="0"/>
          <c:showVal val="1"/>
          <c:showCatName val="0"/>
          <c:showSerName val="0"/>
          <c:showPercent val="0"/>
          <c:showBubbleSize val="0"/>
        </c:dLbls>
        <c:smooth val="0"/>
        <c:axId val="337719152"/>
        <c:axId val="337732112"/>
      </c:lineChart>
      <c:catAx>
        <c:axId val="337719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337732112"/>
        <c:crosses val="autoZero"/>
        <c:auto val="1"/>
        <c:lblAlgn val="ctr"/>
        <c:lblOffset val="100"/>
        <c:noMultiLvlLbl val="0"/>
      </c:catAx>
      <c:valAx>
        <c:axId val="337732112"/>
        <c:scaling>
          <c:orientation val="minMax"/>
          <c:max val="8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sv-SE" sz="1400" baseline="0">
                    <a:solidFill>
                      <a:schemeClr val="tx1"/>
                    </a:solidFill>
                  </a:rPr>
                  <a:t>Hemtjänsttimmar/månad</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337719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'Snitt med i PADL htbild'!$B$1</c:f>
              <c:strCache>
                <c:ptCount val="1"/>
                <c:pt idx="0">
                  <c:v>Omsorgstagare med behov av hjälp med 4-5 PADL</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'Snitt med i PADL htbild'!$A$2:$A$11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'Snitt med i PADL htbild'!$B$2:$B$11</c:f>
              <c:numCache>
                <c:formatCode>0</c:formatCode>
                <c:ptCount val="10"/>
                <c:pt idx="0">
                  <c:v>79.73742</c:v>
                </c:pt>
                <c:pt idx="1">
                  <c:v>77.739720000000005</c:v>
                </c:pt>
                <c:pt idx="2">
                  <c:v>75.840519999999998</c:v>
                </c:pt>
                <c:pt idx="3">
                  <c:v>73.902929999999998</c:v>
                </c:pt>
                <c:pt idx="4">
                  <c:v>72.153369999999995</c:v>
                </c:pt>
                <c:pt idx="5">
                  <c:v>71.220759999999999</c:v>
                </c:pt>
                <c:pt idx="6">
                  <c:v>72.505489999999995</c:v>
                </c:pt>
                <c:pt idx="7">
                  <c:v>73.912499999999994</c:v>
                </c:pt>
                <c:pt idx="8">
                  <c:v>73.219650000000001</c:v>
                </c:pt>
                <c:pt idx="9">
                  <c:v>73.188220000000001</c:v>
                </c:pt>
              </c:numCache>
            </c:numRef>
          </c:val>
          <c:smooth val="0"/>
          <c:extLst>
            <c:ext xmlns:c16="http://schemas.microsoft.com/office/drawing/2014/chart" uri="{C3380CC4-5D6E-409C-BE32-E72D297353CC}">
              <c16:uniqueId val="{00000000-E1DD-4845-BC53-F117E9D4DD06}"/>
            </c:ext>
          </c:extLst>
        </c:ser>
        <c:ser>
          <c:idx val="1"/>
          <c:order val="1"/>
          <c:tx>
            <c:strRef>
              <c:f>'Snitt med i PADL htbild'!$C$1</c:f>
              <c:strCache>
                <c:ptCount val="1"/>
                <c:pt idx="0">
                  <c:v>Omsorgstagare med behov av hjälp med 0 PADL </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'Snitt med i PADL htbild'!$A$2:$A$11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'Snitt med i PADL htbild'!$C$2:$C$11</c:f>
              <c:numCache>
                <c:formatCode>0</c:formatCode>
                <c:ptCount val="10"/>
                <c:pt idx="0">
                  <c:v>12.156549999999999</c:v>
                </c:pt>
                <c:pt idx="1">
                  <c:v>12.57291</c:v>
                </c:pt>
                <c:pt idx="2">
                  <c:v>13.37002</c:v>
                </c:pt>
                <c:pt idx="3">
                  <c:v>13.880599999999999</c:v>
                </c:pt>
                <c:pt idx="4">
                  <c:v>14.2133</c:v>
                </c:pt>
                <c:pt idx="5">
                  <c:v>14.798629999999999</c:v>
                </c:pt>
                <c:pt idx="6">
                  <c:v>15.836209999999999</c:v>
                </c:pt>
                <c:pt idx="7">
                  <c:v>17.512779999999999</c:v>
                </c:pt>
                <c:pt idx="8">
                  <c:v>18.280280000000001</c:v>
                </c:pt>
                <c:pt idx="9">
                  <c:v>18.344989999999999</c:v>
                </c:pt>
              </c:numCache>
            </c:numRef>
          </c:val>
          <c:smooth val="0"/>
          <c:extLst>
            <c:ext xmlns:c16="http://schemas.microsoft.com/office/drawing/2014/chart" uri="{C3380CC4-5D6E-409C-BE32-E72D297353CC}">
              <c16:uniqueId val="{00000001-E1DD-4845-BC53-F117E9D4DD06}"/>
            </c:ext>
          </c:extLst>
        </c:ser>
        <c:ser>
          <c:idx val="2"/>
          <c:order val="2"/>
          <c:tx>
            <c:strRef>
              <c:f>'Snitt med i PADL htbild'!$D$1</c:f>
              <c:strCache>
                <c:ptCount val="1"/>
                <c:pt idx="0">
                  <c:v>Genomsnitt</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'Snitt med i PADL htbild'!$A$2:$A$11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'Snitt med i PADL htbild'!$D$2:$D$11</c:f>
              <c:numCache>
                <c:formatCode>0</c:formatCode>
                <c:ptCount val="10"/>
                <c:pt idx="0">
                  <c:v>36.038640000000001</c:v>
                </c:pt>
                <c:pt idx="1">
                  <c:v>35.488950000000003</c:v>
                </c:pt>
                <c:pt idx="2">
                  <c:v>35.214019999999998</c:v>
                </c:pt>
                <c:pt idx="3">
                  <c:v>35.064549999999997</c:v>
                </c:pt>
                <c:pt idx="4">
                  <c:v>34.793619999999997</c:v>
                </c:pt>
                <c:pt idx="5">
                  <c:v>35.132550000000002</c:v>
                </c:pt>
                <c:pt idx="6">
                  <c:v>36.168480000000002</c:v>
                </c:pt>
                <c:pt idx="7">
                  <c:v>37.852730000000001</c:v>
                </c:pt>
                <c:pt idx="8">
                  <c:v>38.177210000000002</c:v>
                </c:pt>
                <c:pt idx="9">
                  <c:v>38.411799999999999</c:v>
                </c:pt>
              </c:numCache>
            </c:numRef>
          </c:val>
          <c:smooth val="0"/>
          <c:extLst>
            <c:ext xmlns:c16="http://schemas.microsoft.com/office/drawing/2014/chart" uri="{C3380CC4-5D6E-409C-BE32-E72D297353CC}">
              <c16:uniqueId val="{00000002-E1DD-4845-BC53-F117E9D4DD06}"/>
            </c:ext>
          </c:extLst>
        </c:ser>
        <c:dLbls>
          <c:showLegendKey val="0"/>
          <c:showVal val="0"/>
          <c:showCatName val="0"/>
          <c:showSerName val="0"/>
          <c:showPercent val="0"/>
          <c:showBubbleSize val="0"/>
        </c:dLbls>
        <c:smooth val="0"/>
        <c:axId val="213868592"/>
        <c:axId val="213864272"/>
      </c:lineChart>
      <c:catAx>
        <c:axId val="213868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213864272"/>
        <c:crosses val="autoZero"/>
        <c:auto val="1"/>
        <c:lblAlgn val="ctr"/>
        <c:lblOffset val="100"/>
        <c:noMultiLvlLbl val="0"/>
      </c:catAx>
      <c:valAx>
        <c:axId val="213864272"/>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aseline="0"/>
                  <a:t>Hemtjänsttimmar/månad</a:t>
                </a:r>
              </a:p>
            </c:rich>
          </c:tx>
          <c:layout>
            <c:manualLayout>
              <c:xMode val="edge"/>
              <c:yMode val="edge"/>
              <c:x val="2.0283018867924527E-2"/>
              <c:y val="0.29505079913379761"/>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1386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'2024'!$A$23:$A$24</c:f>
              <c:strCache>
                <c:ptCount val="2"/>
                <c:pt idx="0">
                  <c:v>Samboende</c:v>
                </c:pt>
                <c:pt idx="1">
                  <c:v>Ensamboende</c:v>
                </c:pt>
              </c:strCache>
            </c:strRef>
          </c:cat>
          <c:val>
            <c:numRef>
              <c:f>'2024'!$B$23:$B$24</c:f>
              <c:numCache>
                <c:formatCode>0.0</c:formatCode>
                <c:ptCount val="2"/>
                <c:pt idx="0">
                  <c:v>32.039859999999997</c:v>
                </c:pt>
                <c:pt idx="1">
                  <c:v>34.667450000000002</c:v>
                </c:pt>
              </c:numCache>
            </c:numRef>
          </c:val>
          <c:extLst>
            <c:ext xmlns:c16="http://schemas.microsoft.com/office/drawing/2014/chart" uri="{C3380CC4-5D6E-409C-BE32-E72D297353CC}">
              <c16:uniqueId val="{00000000-A525-4386-A010-EC76698D223F}"/>
            </c:ext>
          </c:extLst>
        </c:ser>
        <c:dLbls>
          <c:showLegendKey val="0"/>
          <c:showVal val="0"/>
          <c:showCatName val="0"/>
          <c:showSerName val="0"/>
          <c:showPercent val="0"/>
          <c:showBubbleSize val="0"/>
        </c:dLbls>
        <c:gapWidth val="219"/>
        <c:overlap val="-27"/>
        <c:axId val="553103392"/>
        <c:axId val="553103872"/>
      </c:barChart>
      <c:catAx>
        <c:axId val="553103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553103872"/>
        <c:crosses val="autoZero"/>
        <c:auto val="1"/>
        <c:lblAlgn val="ctr"/>
        <c:lblOffset val="100"/>
        <c:noMultiLvlLbl val="0"/>
      </c:catAx>
      <c:valAx>
        <c:axId val="55310387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sv-SE" sz="1400" baseline="0"/>
                  <a:t>Genomsnittliga timmar/månad</a:t>
                </a:r>
              </a:p>
            </c:rich>
          </c:tx>
          <c:layout>
            <c:manualLayout>
              <c:xMode val="edge"/>
              <c:yMode val="edge"/>
              <c:x val="9.433962264150943E-3"/>
              <c:y val="0.2649199739370383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5531033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'2024'!$A$29:$A$30</c:f>
              <c:strCache>
                <c:ptCount val="2"/>
                <c:pt idx="0">
                  <c:v>Samboende*</c:v>
                </c:pt>
                <c:pt idx="1">
                  <c:v>Ensamboende*</c:v>
                </c:pt>
              </c:strCache>
            </c:strRef>
          </c:cat>
          <c:val>
            <c:numRef>
              <c:f>'2024'!$B$29:$B$30</c:f>
              <c:numCache>
                <c:formatCode>0.0</c:formatCode>
                <c:ptCount val="2"/>
                <c:pt idx="0">
                  <c:v>27.3</c:v>
                </c:pt>
                <c:pt idx="1">
                  <c:v>38.1</c:v>
                </c:pt>
              </c:numCache>
            </c:numRef>
          </c:val>
          <c:extLst>
            <c:ext xmlns:c16="http://schemas.microsoft.com/office/drawing/2014/chart" uri="{C3380CC4-5D6E-409C-BE32-E72D297353CC}">
              <c16:uniqueId val="{00000000-15B4-4518-AE83-F101894B17DA}"/>
            </c:ext>
          </c:extLst>
        </c:ser>
        <c:dLbls>
          <c:showLegendKey val="0"/>
          <c:showVal val="0"/>
          <c:showCatName val="0"/>
          <c:showSerName val="0"/>
          <c:showPercent val="0"/>
          <c:showBubbleSize val="0"/>
        </c:dLbls>
        <c:gapWidth val="219"/>
        <c:overlap val="-27"/>
        <c:axId val="373601168"/>
        <c:axId val="373602608"/>
      </c:barChart>
      <c:catAx>
        <c:axId val="373601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373602608"/>
        <c:crosses val="autoZero"/>
        <c:auto val="1"/>
        <c:lblAlgn val="ctr"/>
        <c:lblOffset val="100"/>
        <c:noMultiLvlLbl val="0"/>
      </c:catAx>
      <c:valAx>
        <c:axId val="373602608"/>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3736011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RSS inställning till att kunskapsstöd - Stöd för att förbättra och säkra god kvalitet på vård och omsorg för personer på särskilt boende för äldre tas fram är: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7C0-4FC4-BCDB-12928978BA7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7C0-4FC4-BCDB-12928978BA7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C0-4FC4-BCDB-12928978BA7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C0-4FC4-BCDB-12928978BA77}"/>
              </c:ext>
            </c:extLst>
          </c:dPt>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4"/>
                <c:pt idx="0">
                  <c:v>Mycket positiv</c:v>
                </c:pt>
                <c:pt idx="1">
                  <c:v>Positiv </c:v>
                </c:pt>
                <c:pt idx="2">
                  <c:v>Tveksam </c:v>
                </c:pt>
                <c:pt idx="3">
                  <c:v>Avråder </c:v>
                </c:pt>
              </c:strCache>
            </c:strRef>
          </c:cat>
          <c:val>
            <c:numRef>
              <c:f>Blad1!$B$2:$B$5</c:f>
              <c:numCache>
                <c:formatCode>General</c:formatCode>
                <c:ptCount val="4"/>
                <c:pt idx="0">
                  <c:v>7</c:v>
                </c:pt>
                <c:pt idx="1">
                  <c:v>3</c:v>
                </c:pt>
                <c:pt idx="2">
                  <c:v>1</c:v>
                </c:pt>
                <c:pt idx="3">
                  <c:v>1</c:v>
                </c:pt>
              </c:numCache>
            </c:numRef>
          </c:val>
          <c:extLst>
            <c:ext xmlns:c16="http://schemas.microsoft.com/office/drawing/2014/chart" uri="{C3380CC4-5D6E-409C-BE32-E72D297353CC}">
              <c16:uniqueId val="{00000000-2CC3-40C0-B2F2-A75CFFBC46E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7105072463768117"/>
          <c:y val="0.91458604227021667"/>
          <c:w val="0.61200331234753946"/>
          <c:h val="7.805579216620231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6E6015-FCCC-4722-9B1B-026C1F02F8F8}" type="doc">
      <dgm:prSet loTypeId="urn:microsoft.com/office/officeart/2005/8/layout/hList6" loCatId="list" qsTypeId="urn:microsoft.com/office/officeart/2005/8/quickstyle/simple1" qsCatId="simple" csTypeId="urn:microsoft.com/office/officeart/2005/8/colors/accent1_3" csCatId="accent1" phldr="1"/>
      <dgm:spPr/>
      <dgm:t>
        <a:bodyPr/>
        <a:lstStyle/>
        <a:p>
          <a:endParaRPr lang="sv-SE"/>
        </a:p>
      </dgm:t>
    </dgm:pt>
    <dgm:pt modelId="{2792C806-B6CB-482E-9AA6-794F5850BA68}">
      <dgm:prSet phldrT="[Text]" phldr="0" custT="1"/>
      <dgm:spPr/>
      <dgm:t>
        <a:bodyPr/>
        <a:lstStyle/>
        <a:p>
          <a:r>
            <a:rPr lang="sv-SE" sz="1600" b="1" dirty="0">
              <a:latin typeface="+mn-lt"/>
            </a:rPr>
            <a:t>Samsjuklighetsutredningen</a:t>
          </a:r>
        </a:p>
      </dgm:t>
    </dgm:pt>
    <dgm:pt modelId="{0DC87E67-ECA3-4957-A246-CB167E8D1846}" type="parTrans" cxnId="{E602A84E-6286-4F06-B1F3-081E4DB57FDC}">
      <dgm:prSet/>
      <dgm:spPr/>
      <dgm:t>
        <a:bodyPr/>
        <a:lstStyle/>
        <a:p>
          <a:endParaRPr lang="sv-SE"/>
        </a:p>
      </dgm:t>
    </dgm:pt>
    <dgm:pt modelId="{3F139E94-D30D-4488-9DCC-4F5E86FBE6A8}" type="sibTrans" cxnId="{E602A84E-6286-4F06-B1F3-081E4DB57FDC}">
      <dgm:prSet/>
      <dgm:spPr/>
      <dgm:t>
        <a:bodyPr/>
        <a:lstStyle/>
        <a:p>
          <a:endParaRPr lang="sv-SE"/>
        </a:p>
      </dgm:t>
    </dgm:pt>
    <dgm:pt modelId="{B2AB3479-93D9-4F20-83EF-D9ABC4C42559}">
      <dgm:prSet phldr="0" custT="1"/>
      <dgm:spPr/>
      <dgm:t>
        <a:bodyPr/>
        <a:lstStyle/>
        <a:p>
          <a:pPr rtl="0"/>
          <a:r>
            <a:rPr lang="sv-SE" sz="1600" b="0" dirty="0">
              <a:latin typeface="+mn-lt"/>
            </a:rPr>
            <a:t>Socialtjänsten ska arbeta förebyggande</a:t>
          </a:r>
        </a:p>
      </dgm:t>
    </dgm:pt>
    <dgm:pt modelId="{42806257-4A5F-4758-8DD9-70C1BC55D51C}" type="parTrans" cxnId="{D41EC796-5F27-4FB4-B452-7222B1F1C982}">
      <dgm:prSet/>
      <dgm:spPr/>
      <dgm:t>
        <a:bodyPr/>
        <a:lstStyle/>
        <a:p>
          <a:endParaRPr lang="sv-SE"/>
        </a:p>
      </dgm:t>
    </dgm:pt>
    <dgm:pt modelId="{E99CA27A-13D7-4E41-B47C-782A046AA803}" type="sibTrans" cxnId="{D41EC796-5F27-4FB4-B452-7222B1F1C982}">
      <dgm:prSet/>
      <dgm:spPr/>
      <dgm:t>
        <a:bodyPr/>
        <a:lstStyle/>
        <a:p>
          <a:endParaRPr lang="sv-SE"/>
        </a:p>
      </dgm:t>
    </dgm:pt>
    <dgm:pt modelId="{84750FC6-F037-4D66-BE6C-902191F63B62}">
      <dgm:prSet phldrT="[Text]" phldr="0" custT="1"/>
      <dgm:spPr/>
      <dgm:t>
        <a:bodyPr/>
        <a:lstStyle/>
        <a:p>
          <a:pPr rtl="0"/>
          <a:r>
            <a:rPr lang="sv-SE" sz="1600" b="1" dirty="0">
              <a:latin typeface="+mn-lt"/>
            </a:rPr>
            <a:t>Nära vård</a:t>
          </a:r>
        </a:p>
      </dgm:t>
    </dgm:pt>
    <dgm:pt modelId="{9454A8EE-1903-49B2-84B9-1C3718CC98DB}" type="parTrans" cxnId="{B8E392E1-45A4-4413-B2C5-2A446EE32244}">
      <dgm:prSet/>
      <dgm:spPr/>
      <dgm:t>
        <a:bodyPr/>
        <a:lstStyle/>
        <a:p>
          <a:endParaRPr lang="sv-SE"/>
        </a:p>
      </dgm:t>
    </dgm:pt>
    <dgm:pt modelId="{00CA905D-A9A0-47FD-9878-7CB80E920BBD}" type="sibTrans" cxnId="{B8E392E1-45A4-4413-B2C5-2A446EE32244}">
      <dgm:prSet/>
      <dgm:spPr/>
      <dgm:t>
        <a:bodyPr/>
        <a:lstStyle/>
        <a:p>
          <a:endParaRPr lang="sv-SE"/>
        </a:p>
      </dgm:t>
    </dgm:pt>
    <dgm:pt modelId="{F679CBF0-AA94-4052-9976-E88ABC7EC347}">
      <dgm:prSet phldrT="[Text]" phldr="0" custT="1"/>
      <dgm:spPr/>
      <dgm:t>
        <a:bodyPr/>
        <a:lstStyle/>
        <a:p>
          <a:pPr rtl="0"/>
          <a:r>
            <a:rPr lang="sv-SE" sz="1600" b="1" dirty="0">
              <a:latin typeface="+mn-lt"/>
            </a:rPr>
            <a:t>Nya SoL</a:t>
          </a:r>
        </a:p>
      </dgm:t>
    </dgm:pt>
    <dgm:pt modelId="{D9696C75-CE48-4C54-9D69-6F580B521E2A}" type="parTrans" cxnId="{7A4B173D-D07E-439B-B4A5-7E3E29DD8D8D}">
      <dgm:prSet/>
      <dgm:spPr/>
      <dgm:t>
        <a:bodyPr/>
        <a:lstStyle/>
        <a:p>
          <a:endParaRPr lang="sv-SE"/>
        </a:p>
      </dgm:t>
    </dgm:pt>
    <dgm:pt modelId="{402F5192-A5D8-4E66-86B2-946E127F03D4}" type="sibTrans" cxnId="{7A4B173D-D07E-439B-B4A5-7E3E29DD8D8D}">
      <dgm:prSet/>
      <dgm:spPr/>
      <dgm:t>
        <a:bodyPr/>
        <a:lstStyle/>
        <a:p>
          <a:endParaRPr lang="sv-SE"/>
        </a:p>
      </dgm:t>
    </dgm:pt>
    <dgm:pt modelId="{EE3FA261-06EC-4B62-AEA3-2454E641EFDB}">
      <dgm:prSet phldrT="[Text]" phldr="0" custT="1"/>
      <dgm:spPr/>
      <dgm:t>
        <a:bodyPr/>
        <a:lstStyle/>
        <a:p>
          <a:pPr rtl="0"/>
          <a:r>
            <a:rPr lang="sv-SE" sz="1600" b="0" dirty="0">
              <a:latin typeface="+mn-lt"/>
            </a:rPr>
            <a:t>Förebyggande, hälsofrämjande och proaktivt – för att ge stöd tidigt</a:t>
          </a:r>
        </a:p>
      </dgm:t>
    </dgm:pt>
    <dgm:pt modelId="{C5DBD4E1-661E-4886-8FB2-F1056922CD7B}" type="parTrans" cxnId="{F5E092B8-B363-413F-9484-933C171247C1}">
      <dgm:prSet/>
      <dgm:spPr/>
      <dgm:t>
        <a:bodyPr/>
        <a:lstStyle/>
        <a:p>
          <a:endParaRPr lang="sv-SE"/>
        </a:p>
      </dgm:t>
    </dgm:pt>
    <dgm:pt modelId="{2DE926F5-3CF4-4A90-A65B-1572820D05ED}" type="sibTrans" cxnId="{F5E092B8-B363-413F-9484-933C171247C1}">
      <dgm:prSet/>
      <dgm:spPr/>
      <dgm:t>
        <a:bodyPr/>
        <a:lstStyle/>
        <a:p>
          <a:endParaRPr lang="sv-SE"/>
        </a:p>
      </dgm:t>
    </dgm:pt>
    <dgm:pt modelId="{2C04D864-3940-438B-B2D3-187B37BDD132}">
      <dgm:prSet phldrT="[Text]" phldr="0" custT="1"/>
      <dgm:spPr/>
      <dgm:t>
        <a:bodyPr/>
        <a:lstStyle/>
        <a:p>
          <a:pPr rtl="0"/>
          <a:r>
            <a:rPr lang="sv-SE" sz="1600" dirty="0">
              <a:latin typeface="+mn-lt"/>
            </a:rPr>
            <a:t>Bidra till jämlik hälsa, trygghet och självständighet</a:t>
          </a:r>
        </a:p>
      </dgm:t>
    </dgm:pt>
    <dgm:pt modelId="{B8F1BEC4-05F4-4E37-B9C6-C607CC8047CD}" type="parTrans" cxnId="{6A441FFD-11C7-4312-9FAA-65469713F4D3}">
      <dgm:prSet/>
      <dgm:spPr/>
      <dgm:t>
        <a:bodyPr/>
        <a:lstStyle/>
        <a:p>
          <a:endParaRPr lang="sv-SE"/>
        </a:p>
      </dgm:t>
    </dgm:pt>
    <dgm:pt modelId="{07F1AFB8-DA79-43D0-97EF-95E6AB42B5FE}" type="sibTrans" cxnId="{6A441FFD-11C7-4312-9FAA-65469713F4D3}">
      <dgm:prSet/>
      <dgm:spPr/>
      <dgm:t>
        <a:bodyPr/>
        <a:lstStyle/>
        <a:p>
          <a:endParaRPr lang="sv-SE"/>
        </a:p>
      </dgm:t>
    </dgm:pt>
    <dgm:pt modelId="{86274E9C-EA73-422F-B5C7-760923DCA648}">
      <dgm:prSet custT="1"/>
      <dgm:spPr/>
      <dgm:t>
        <a:bodyPr/>
        <a:lstStyle/>
        <a:p>
          <a:pPr rtl="0"/>
          <a:r>
            <a:rPr lang="sv-SE" sz="1600" dirty="0">
              <a:latin typeface="+mn-lt"/>
            </a:rPr>
            <a:t>Utgår från individuella förutsättningar och behov</a:t>
          </a:r>
        </a:p>
      </dgm:t>
    </dgm:pt>
    <dgm:pt modelId="{E609A3B2-2ED2-4F44-8FCB-F93CFF888200}" type="parTrans" cxnId="{5495D899-D10E-43BD-B2F8-9A704418C42A}">
      <dgm:prSet/>
      <dgm:spPr/>
      <dgm:t>
        <a:bodyPr/>
        <a:lstStyle/>
        <a:p>
          <a:endParaRPr lang="sv-SE"/>
        </a:p>
      </dgm:t>
    </dgm:pt>
    <dgm:pt modelId="{DBD93BFD-5326-438C-B71A-C8259C5C3364}" type="sibTrans" cxnId="{5495D899-D10E-43BD-B2F8-9A704418C42A}">
      <dgm:prSet/>
      <dgm:spPr/>
      <dgm:t>
        <a:bodyPr/>
        <a:lstStyle/>
        <a:p>
          <a:endParaRPr lang="sv-SE"/>
        </a:p>
      </dgm:t>
    </dgm:pt>
    <dgm:pt modelId="{AF518721-4FE3-4085-B350-BC0AD142DDD5}">
      <dgm:prSet phldr="0" custT="1"/>
      <dgm:spPr/>
      <dgm:t>
        <a:bodyPr/>
        <a:lstStyle/>
        <a:p>
          <a:pPr rtl="0"/>
          <a:r>
            <a:rPr lang="sv-SE" sz="1600" b="0" dirty="0">
              <a:latin typeface="+mn-lt"/>
            </a:rPr>
            <a:t>Socialtjänst och insatser ska vara lättillgängliga</a:t>
          </a:r>
        </a:p>
      </dgm:t>
    </dgm:pt>
    <dgm:pt modelId="{DC70727B-B32A-439F-80E3-1B6372197367}" type="parTrans" cxnId="{C5050A15-1947-4FF2-BDEA-3D87CF66B1A7}">
      <dgm:prSet/>
      <dgm:spPr/>
      <dgm:t>
        <a:bodyPr/>
        <a:lstStyle/>
        <a:p>
          <a:endParaRPr lang="sv-SE"/>
        </a:p>
      </dgm:t>
    </dgm:pt>
    <dgm:pt modelId="{8D9ACF1C-43DC-4FB3-8248-DD0676421C05}" type="sibTrans" cxnId="{C5050A15-1947-4FF2-BDEA-3D87CF66B1A7}">
      <dgm:prSet/>
      <dgm:spPr/>
      <dgm:t>
        <a:bodyPr/>
        <a:lstStyle/>
        <a:p>
          <a:endParaRPr lang="sv-SE"/>
        </a:p>
      </dgm:t>
    </dgm:pt>
    <dgm:pt modelId="{D3F1D5B5-7D1F-4B80-93C7-1427AC51168A}">
      <dgm:prSet phldr="0" custT="1"/>
      <dgm:spPr/>
      <dgm:t>
        <a:bodyPr/>
        <a:lstStyle/>
        <a:p>
          <a:pPr rtl="0"/>
          <a:r>
            <a:rPr lang="sv-SE" sz="1600" b="0" dirty="0">
              <a:latin typeface="+mn-lt"/>
            </a:rPr>
            <a:t>Samordning/samverkan mellan kommuner</a:t>
          </a:r>
        </a:p>
      </dgm:t>
    </dgm:pt>
    <dgm:pt modelId="{30D209EA-2A6C-4B8B-A021-D5FD5152272C}" type="parTrans" cxnId="{D8784777-9F98-4018-A5C0-54EE8222DB7F}">
      <dgm:prSet/>
      <dgm:spPr/>
      <dgm:t>
        <a:bodyPr/>
        <a:lstStyle/>
        <a:p>
          <a:endParaRPr lang="sv-SE"/>
        </a:p>
      </dgm:t>
    </dgm:pt>
    <dgm:pt modelId="{9F1B8B43-68F4-4A71-AB7A-144121E46524}" type="sibTrans" cxnId="{D8784777-9F98-4018-A5C0-54EE8222DB7F}">
      <dgm:prSet/>
      <dgm:spPr/>
      <dgm:t>
        <a:bodyPr/>
        <a:lstStyle/>
        <a:p>
          <a:endParaRPr lang="sv-SE"/>
        </a:p>
      </dgm:t>
    </dgm:pt>
    <dgm:pt modelId="{3BEF76E9-7520-48A8-9CF6-2EB797AAB202}">
      <dgm:prSet phldrT="[Text]" custT="1"/>
      <dgm:spPr/>
      <dgm:t>
        <a:bodyPr/>
        <a:lstStyle/>
        <a:p>
          <a:r>
            <a:rPr lang="sv-SE" sz="1600" b="0" dirty="0">
              <a:latin typeface="+mn-lt"/>
            </a:rPr>
            <a:t>Tidig hjälp med skadligt bruk och psykisk ohälsa</a:t>
          </a:r>
        </a:p>
      </dgm:t>
    </dgm:pt>
    <dgm:pt modelId="{35E94A7B-9265-420D-A587-5DEACADED3F0}" type="sibTrans" cxnId="{D33FCA53-57D6-420C-8F88-240003AF33F9}">
      <dgm:prSet/>
      <dgm:spPr/>
      <dgm:t>
        <a:bodyPr/>
        <a:lstStyle/>
        <a:p>
          <a:endParaRPr lang="sv-SE"/>
        </a:p>
      </dgm:t>
    </dgm:pt>
    <dgm:pt modelId="{3E588DBD-60A5-403B-9DFB-2D8C0B7A8302}" type="parTrans" cxnId="{D33FCA53-57D6-420C-8F88-240003AF33F9}">
      <dgm:prSet/>
      <dgm:spPr/>
      <dgm:t>
        <a:bodyPr/>
        <a:lstStyle/>
        <a:p>
          <a:endParaRPr lang="sv-SE"/>
        </a:p>
      </dgm:t>
    </dgm:pt>
    <dgm:pt modelId="{9F4AD82B-F00D-4DF5-8D14-D83741365CA4}">
      <dgm:prSet phldrT="[Text]" custT="1"/>
      <dgm:spPr/>
      <dgm:t>
        <a:bodyPr/>
        <a:lstStyle/>
        <a:p>
          <a:r>
            <a:rPr lang="sv-SE" sz="1600" dirty="0">
              <a:latin typeface="+mn-lt"/>
            </a:rPr>
            <a:t>Stöd och vård som är lätt att hitta när man behöver den.</a:t>
          </a:r>
        </a:p>
      </dgm:t>
    </dgm:pt>
    <dgm:pt modelId="{CF9EF033-D3AF-4A3D-A81A-288E81D7D602}" type="parTrans" cxnId="{C488330E-770C-4126-9524-312A8E93CF09}">
      <dgm:prSet/>
      <dgm:spPr/>
      <dgm:t>
        <a:bodyPr/>
        <a:lstStyle/>
        <a:p>
          <a:endParaRPr lang="sv-SE"/>
        </a:p>
      </dgm:t>
    </dgm:pt>
    <dgm:pt modelId="{317609F9-EC21-4840-AD68-A10BA86E9468}" type="sibTrans" cxnId="{C488330E-770C-4126-9524-312A8E93CF09}">
      <dgm:prSet/>
      <dgm:spPr/>
      <dgm:t>
        <a:bodyPr/>
        <a:lstStyle/>
        <a:p>
          <a:endParaRPr lang="sv-SE"/>
        </a:p>
      </dgm:t>
    </dgm:pt>
    <dgm:pt modelId="{2FC99A12-087A-42C7-8916-2F93CA614AAD}">
      <dgm:prSet phldrT="[Text]" custT="1"/>
      <dgm:spPr/>
      <dgm:t>
        <a:bodyPr/>
        <a:lstStyle/>
        <a:p>
          <a:r>
            <a:rPr lang="sv-SE" sz="1600" dirty="0">
              <a:latin typeface="+mn-lt"/>
            </a:rPr>
            <a:t>Stöd som stärker individen och tar hänsyn till dennes situation och nätverk.</a:t>
          </a:r>
        </a:p>
      </dgm:t>
    </dgm:pt>
    <dgm:pt modelId="{8841A2FB-4B3F-407D-A8E5-D289AD89C7FB}" type="parTrans" cxnId="{CDA29CBF-91EB-46B9-B81F-1288BECDE2D5}">
      <dgm:prSet/>
      <dgm:spPr/>
      <dgm:t>
        <a:bodyPr/>
        <a:lstStyle/>
        <a:p>
          <a:endParaRPr lang="sv-SE"/>
        </a:p>
      </dgm:t>
    </dgm:pt>
    <dgm:pt modelId="{27B034BF-C8BD-4A4D-9AC8-BB6D142F5E6B}" type="sibTrans" cxnId="{CDA29CBF-91EB-46B9-B81F-1288BECDE2D5}">
      <dgm:prSet/>
      <dgm:spPr/>
      <dgm:t>
        <a:bodyPr/>
        <a:lstStyle/>
        <a:p>
          <a:endParaRPr lang="sv-SE"/>
        </a:p>
      </dgm:t>
    </dgm:pt>
    <dgm:pt modelId="{74D8DBEF-DC9C-4254-B25B-2E19173E5B67}">
      <dgm:prSet phldrT="[Text]" custT="1"/>
      <dgm:spPr/>
      <dgm:t>
        <a:bodyPr/>
        <a:lstStyle/>
        <a:p>
          <a:r>
            <a:rPr lang="sv-SE" sz="1600" dirty="0">
              <a:latin typeface="+mn-lt"/>
            </a:rPr>
            <a:t>Nya uppdrag för kommun och region kräver samverkan och samarbete</a:t>
          </a:r>
        </a:p>
      </dgm:t>
    </dgm:pt>
    <dgm:pt modelId="{C05D4854-70CA-412D-83AD-5B0CF78295B5}" type="parTrans" cxnId="{845AB7D0-90B6-4A73-A908-2D7BBC8CCA3A}">
      <dgm:prSet/>
      <dgm:spPr/>
      <dgm:t>
        <a:bodyPr/>
        <a:lstStyle/>
        <a:p>
          <a:endParaRPr lang="sv-SE"/>
        </a:p>
      </dgm:t>
    </dgm:pt>
    <dgm:pt modelId="{1CD84A4D-7C7A-41EB-AE75-CA0A371BE95D}" type="sibTrans" cxnId="{845AB7D0-90B6-4A73-A908-2D7BBC8CCA3A}">
      <dgm:prSet/>
      <dgm:spPr/>
      <dgm:t>
        <a:bodyPr/>
        <a:lstStyle/>
        <a:p>
          <a:endParaRPr lang="sv-SE"/>
        </a:p>
      </dgm:t>
    </dgm:pt>
    <dgm:pt modelId="{DD543CF4-1738-4936-A325-BAD01A277C71}">
      <dgm:prSet custT="1"/>
      <dgm:spPr/>
      <dgm:t>
        <a:bodyPr/>
        <a:lstStyle/>
        <a:p>
          <a:r>
            <a:rPr lang="sv-SE" sz="1600" dirty="0">
              <a:latin typeface="+mn-lt"/>
            </a:rPr>
            <a:t>Samordning och samverkande insatser</a:t>
          </a:r>
        </a:p>
      </dgm:t>
    </dgm:pt>
    <dgm:pt modelId="{7D8E3851-B1F2-4F8E-A6C4-98EB29D8AC12}" type="parTrans" cxnId="{61E176F3-A051-447F-A536-B661F4F71514}">
      <dgm:prSet/>
      <dgm:spPr/>
      <dgm:t>
        <a:bodyPr/>
        <a:lstStyle/>
        <a:p>
          <a:endParaRPr lang="sv-SE"/>
        </a:p>
      </dgm:t>
    </dgm:pt>
    <dgm:pt modelId="{93C1F184-6605-4F90-800A-3F24DE2C0257}" type="sibTrans" cxnId="{61E176F3-A051-447F-A536-B661F4F71514}">
      <dgm:prSet/>
      <dgm:spPr/>
      <dgm:t>
        <a:bodyPr/>
        <a:lstStyle/>
        <a:p>
          <a:endParaRPr lang="sv-SE"/>
        </a:p>
      </dgm:t>
    </dgm:pt>
    <dgm:pt modelId="{676A9722-4F7D-4129-86D7-8D59494A695D}">
      <dgm:prSet phldr="0" custT="1"/>
      <dgm:spPr/>
      <dgm:t>
        <a:bodyPr/>
        <a:lstStyle/>
        <a:p>
          <a:pPr rtl="0"/>
          <a:r>
            <a:rPr lang="sv-SE" sz="1600" b="0" dirty="0">
              <a:latin typeface="+mn-lt"/>
            </a:rPr>
            <a:t>Ökat inflytande över vilka insatser man är i behov av och när.</a:t>
          </a:r>
        </a:p>
      </dgm:t>
    </dgm:pt>
    <dgm:pt modelId="{E8CCF9B9-C032-4BB2-9C30-B679F3F81A52}" type="parTrans" cxnId="{2D12DE30-C83B-4EE8-A6AF-AFA02EDB5C59}">
      <dgm:prSet/>
      <dgm:spPr/>
      <dgm:t>
        <a:bodyPr/>
        <a:lstStyle/>
        <a:p>
          <a:endParaRPr lang="sv-SE"/>
        </a:p>
      </dgm:t>
    </dgm:pt>
    <dgm:pt modelId="{FC9BCCCA-3F7F-4E19-94DF-FE3C06DE1E3A}" type="sibTrans" cxnId="{2D12DE30-C83B-4EE8-A6AF-AFA02EDB5C59}">
      <dgm:prSet/>
      <dgm:spPr/>
      <dgm:t>
        <a:bodyPr/>
        <a:lstStyle/>
        <a:p>
          <a:endParaRPr lang="sv-SE"/>
        </a:p>
      </dgm:t>
    </dgm:pt>
    <dgm:pt modelId="{2DD47BF1-CEB3-4743-93A0-42DBB319F304}" type="pres">
      <dgm:prSet presAssocID="{186E6015-FCCC-4722-9B1B-026C1F02F8F8}" presName="Name0" presStyleCnt="0">
        <dgm:presLayoutVars>
          <dgm:dir/>
          <dgm:resizeHandles val="exact"/>
        </dgm:presLayoutVars>
      </dgm:prSet>
      <dgm:spPr/>
    </dgm:pt>
    <dgm:pt modelId="{4E0BC4CD-849E-45CC-93E1-E511A46E93B1}" type="pres">
      <dgm:prSet presAssocID="{84750FC6-F037-4D66-BE6C-902191F63B62}" presName="node" presStyleLbl="node1" presStyleIdx="0" presStyleCnt="3" custLinFactNeighborX="3211" custLinFactNeighborY="5894">
        <dgm:presLayoutVars>
          <dgm:bulletEnabled val="1"/>
        </dgm:presLayoutVars>
      </dgm:prSet>
      <dgm:spPr/>
    </dgm:pt>
    <dgm:pt modelId="{217BC97E-7279-48E5-BBBA-5857F137F377}" type="pres">
      <dgm:prSet presAssocID="{00CA905D-A9A0-47FD-9878-7CB80E920BBD}" presName="sibTrans" presStyleCnt="0"/>
      <dgm:spPr/>
    </dgm:pt>
    <dgm:pt modelId="{5CDAB954-6F5D-4D93-9F96-B580402172E6}" type="pres">
      <dgm:prSet presAssocID="{F679CBF0-AA94-4052-9976-E88ABC7EC347}" presName="node" presStyleLbl="node1" presStyleIdx="1" presStyleCnt="3">
        <dgm:presLayoutVars>
          <dgm:bulletEnabled val="1"/>
        </dgm:presLayoutVars>
      </dgm:prSet>
      <dgm:spPr/>
    </dgm:pt>
    <dgm:pt modelId="{B982BA57-95B7-4267-84B6-441B85842A88}" type="pres">
      <dgm:prSet presAssocID="{402F5192-A5D8-4E66-86B2-946E127F03D4}" presName="sibTrans" presStyleCnt="0"/>
      <dgm:spPr/>
    </dgm:pt>
    <dgm:pt modelId="{38252DE0-10CB-49EB-9D76-4E7D745814CE}" type="pres">
      <dgm:prSet presAssocID="{2792C806-B6CB-482E-9AA6-794F5850BA68}" presName="node" presStyleLbl="node1" presStyleIdx="2" presStyleCnt="3" custLinFactNeighborX="-7657" custLinFactNeighborY="1819">
        <dgm:presLayoutVars>
          <dgm:bulletEnabled val="1"/>
        </dgm:presLayoutVars>
      </dgm:prSet>
      <dgm:spPr/>
    </dgm:pt>
  </dgm:ptLst>
  <dgm:cxnLst>
    <dgm:cxn modelId="{C488330E-770C-4126-9524-312A8E93CF09}" srcId="{2792C806-B6CB-482E-9AA6-794F5850BA68}" destId="{9F4AD82B-F00D-4DF5-8D14-D83741365CA4}" srcOrd="1" destOrd="0" parTransId="{CF9EF033-D3AF-4A3D-A81A-288E81D7D602}" sibTransId="{317609F9-EC21-4840-AD68-A10BA86E9468}"/>
    <dgm:cxn modelId="{AD9A9F11-447A-4E48-9E14-D3996C83AF54}" type="presOf" srcId="{F679CBF0-AA94-4052-9976-E88ABC7EC347}" destId="{5CDAB954-6F5D-4D93-9F96-B580402172E6}" srcOrd="0" destOrd="0" presId="urn:microsoft.com/office/officeart/2005/8/layout/hList6"/>
    <dgm:cxn modelId="{C5050A15-1947-4FF2-BDEA-3D87CF66B1A7}" srcId="{F679CBF0-AA94-4052-9976-E88ABC7EC347}" destId="{AF518721-4FE3-4085-B350-BC0AD142DDD5}" srcOrd="1" destOrd="0" parTransId="{DC70727B-B32A-439F-80E3-1B6372197367}" sibTransId="{8D9ACF1C-43DC-4FB3-8248-DD0676421C05}"/>
    <dgm:cxn modelId="{FA3B5B16-7F78-46EB-9C2F-7E4877DA5D99}" type="presOf" srcId="{2792C806-B6CB-482E-9AA6-794F5850BA68}" destId="{38252DE0-10CB-49EB-9D76-4E7D745814CE}" srcOrd="0" destOrd="0" presId="urn:microsoft.com/office/officeart/2005/8/layout/hList6"/>
    <dgm:cxn modelId="{1F9A0223-8A13-46C3-84E4-6606D75B40AD}" type="presOf" srcId="{AF518721-4FE3-4085-B350-BC0AD142DDD5}" destId="{5CDAB954-6F5D-4D93-9F96-B580402172E6}" srcOrd="0" destOrd="2" presId="urn:microsoft.com/office/officeart/2005/8/layout/hList6"/>
    <dgm:cxn modelId="{519EC32C-72B4-496F-A69F-804D3BBFCCD4}" type="presOf" srcId="{86274E9C-EA73-422F-B5C7-760923DCA648}" destId="{4E0BC4CD-849E-45CC-93E1-E511A46E93B1}" srcOrd="0" destOrd="3" presId="urn:microsoft.com/office/officeart/2005/8/layout/hList6"/>
    <dgm:cxn modelId="{2D12DE30-C83B-4EE8-A6AF-AFA02EDB5C59}" srcId="{F679CBF0-AA94-4052-9976-E88ABC7EC347}" destId="{676A9722-4F7D-4129-86D7-8D59494A695D}" srcOrd="2" destOrd="0" parTransId="{E8CCF9B9-C032-4BB2-9C30-B679F3F81A52}" sibTransId="{FC9BCCCA-3F7F-4E19-94DF-FE3C06DE1E3A}"/>
    <dgm:cxn modelId="{7A4B173D-D07E-439B-B4A5-7E3E29DD8D8D}" srcId="{186E6015-FCCC-4722-9B1B-026C1F02F8F8}" destId="{F679CBF0-AA94-4052-9976-E88ABC7EC347}" srcOrd="1" destOrd="0" parTransId="{D9696C75-CE48-4C54-9D69-6F580B521E2A}" sibTransId="{402F5192-A5D8-4E66-86B2-946E127F03D4}"/>
    <dgm:cxn modelId="{4A401D64-6B4B-43B8-A4FB-065EA079CA9A}" type="presOf" srcId="{2FC99A12-087A-42C7-8916-2F93CA614AAD}" destId="{38252DE0-10CB-49EB-9D76-4E7D745814CE}" srcOrd="0" destOrd="3" presId="urn:microsoft.com/office/officeart/2005/8/layout/hList6"/>
    <dgm:cxn modelId="{F36AE347-9B2A-40E7-B26F-C3A7B9EB8E1B}" type="presOf" srcId="{2C04D864-3940-438B-B2D3-187B37BDD132}" destId="{4E0BC4CD-849E-45CC-93E1-E511A46E93B1}" srcOrd="0" destOrd="2" presId="urn:microsoft.com/office/officeart/2005/8/layout/hList6"/>
    <dgm:cxn modelId="{31CD8D4D-FFF8-458D-8401-19E75144E930}" type="presOf" srcId="{DD543CF4-1738-4936-A325-BAD01A277C71}" destId="{4E0BC4CD-849E-45CC-93E1-E511A46E93B1}" srcOrd="0" destOrd="4" presId="urn:microsoft.com/office/officeart/2005/8/layout/hList6"/>
    <dgm:cxn modelId="{B017056E-446F-424A-8E99-E38BAEE4E6A3}" type="presOf" srcId="{9F4AD82B-F00D-4DF5-8D14-D83741365CA4}" destId="{38252DE0-10CB-49EB-9D76-4E7D745814CE}" srcOrd="0" destOrd="2" presId="urn:microsoft.com/office/officeart/2005/8/layout/hList6"/>
    <dgm:cxn modelId="{E602A84E-6286-4F06-B1F3-081E4DB57FDC}" srcId="{186E6015-FCCC-4722-9B1B-026C1F02F8F8}" destId="{2792C806-B6CB-482E-9AA6-794F5850BA68}" srcOrd="2" destOrd="0" parTransId="{0DC87E67-ECA3-4957-A246-CB167E8D1846}" sibTransId="{3F139E94-D30D-4488-9DCC-4F5E86FBE6A8}"/>
    <dgm:cxn modelId="{D33FCA53-57D6-420C-8F88-240003AF33F9}" srcId="{2792C806-B6CB-482E-9AA6-794F5850BA68}" destId="{3BEF76E9-7520-48A8-9CF6-2EB797AAB202}" srcOrd="0" destOrd="0" parTransId="{3E588DBD-60A5-403B-9DFB-2D8C0B7A8302}" sibTransId="{35E94A7B-9265-420D-A587-5DEACADED3F0}"/>
    <dgm:cxn modelId="{A6829255-CEB5-45F4-86AA-23CBDDBEA0DD}" type="presOf" srcId="{74D8DBEF-DC9C-4254-B25B-2E19173E5B67}" destId="{38252DE0-10CB-49EB-9D76-4E7D745814CE}" srcOrd="0" destOrd="4" presId="urn:microsoft.com/office/officeart/2005/8/layout/hList6"/>
    <dgm:cxn modelId="{D8784777-9F98-4018-A5C0-54EE8222DB7F}" srcId="{F679CBF0-AA94-4052-9976-E88ABC7EC347}" destId="{D3F1D5B5-7D1F-4B80-93C7-1427AC51168A}" srcOrd="3" destOrd="0" parTransId="{30D209EA-2A6C-4B8B-A021-D5FD5152272C}" sibTransId="{9F1B8B43-68F4-4A71-AB7A-144121E46524}"/>
    <dgm:cxn modelId="{F877027A-8602-4D56-8DF7-C09987E41E1C}" type="presOf" srcId="{186E6015-FCCC-4722-9B1B-026C1F02F8F8}" destId="{2DD47BF1-CEB3-4743-93A0-42DBB319F304}" srcOrd="0" destOrd="0" presId="urn:microsoft.com/office/officeart/2005/8/layout/hList6"/>
    <dgm:cxn modelId="{F2B3D18F-B70E-4230-9BBB-9B4CADF56B58}" type="presOf" srcId="{D3F1D5B5-7D1F-4B80-93C7-1427AC51168A}" destId="{5CDAB954-6F5D-4D93-9F96-B580402172E6}" srcOrd="0" destOrd="4" presId="urn:microsoft.com/office/officeart/2005/8/layout/hList6"/>
    <dgm:cxn modelId="{34D8DE92-97EC-4F56-826A-350DAEE19156}" type="presOf" srcId="{EE3FA261-06EC-4B62-AEA3-2454E641EFDB}" destId="{4E0BC4CD-849E-45CC-93E1-E511A46E93B1}" srcOrd="0" destOrd="1" presId="urn:microsoft.com/office/officeart/2005/8/layout/hList6"/>
    <dgm:cxn modelId="{D41EC796-5F27-4FB4-B452-7222B1F1C982}" srcId="{F679CBF0-AA94-4052-9976-E88ABC7EC347}" destId="{B2AB3479-93D9-4F20-83EF-D9ABC4C42559}" srcOrd="0" destOrd="0" parTransId="{42806257-4A5F-4758-8DD9-70C1BC55D51C}" sibTransId="{E99CA27A-13D7-4E41-B47C-782A046AA803}"/>
    <dgm:cxn modelId="{5495D899-D10E-43BD-B2F8-9A704418C42A}" srcId="{84750FC6-F037-4D66-BE6C-902191F63B62}" destId="{86274E9C-EA73-422F-B5C7-760923DCA648}" srcOrd="2" destOrd="0" parTransId="{E609A3B2-2ED2-4F44-8FCB-F93CFF888200}" sibTransId="{DBD93BFD-5326-438C-B71A-C8259C5C3364}"/>
    <dgm:cxn modelId="{7D59F69B-5E38-4BE5-8232-B30423EB77D2}" type="presOf" srcId="{676A9722-4F7D-4129-86D7-8D59494A695D}" destId="{5CDAB954-6F5D-4D93-9F96-B580402172E6}" srcOrd="0" destOrd="3" presId="urn:microsoft.com/office/officeart/2005/8/layout/hList6"/>
    <dgm:cxn modelId="{F3ACCCAA-F5C4-445F-AE21-764C456AEAAE}" type="presOf" srcId="{84750FC6-F037-4D66-BE6C-902191F63B62}" destId="{4E0BC4CD-849E-45CC-93E1-E511A46E93B1}" srcOrd="0" destOrd="0" presId="urn:microsoft.com/office/officeart/2005/8/layout/hList6"/>
    <dgm:cxn modelId="{F5E092B8-B363-413F-9484-933C171247C1}" srcId="{84750FC6-F037-4D66-BE6C-902191F63B62}" destId="{EE3FA261-06EC-4B62-AEA3-2454E641EFDB}" srcOrd="0" destOrd="0" parTransId="{C5DBD4E1-661E-4886-8FB2-F1056922CD7B}" sibTransId="{2DE926F5-3CF4-4A90-A65B-1572820D05ED}"/>
    <dgm:cxn modelId="{CDA29CBF-91EB-46B9-B81F-1288BECDE2D5}" srcId="{2792C806-B6CB-482E-9AA6-794F5850BA68}" destId="{2FC99A12-087A-42C7-8916-2F93CA614AAD}" srcOrd="2" destOrd="0" parTransId="{8841A2FB-4B3F-407D-A8E5-D289AD89C7FB}" sibTransId="{27B034BF-C8BD-4A4D-9AC8-BB6D142F5E6B}"/>
    <dgm:cxn modelId="{845AB7D0-90B6-4A73-A908-2D7BBC8CCA3A}" srcId="{2792C806-B6CB-482E-9AA6-794F5850BA68}" destId="{74D8DBEF-DC9C-4254-B25B-2E19173E5B67}" srcOrd="3" destOrd="0" parTransId="{C05D4854-70CA-412D-83AD-5B0CF78295B5}" sibTransId="{1CD84A4D-7C7A-41EB-AE75-CA0A371BE95D}"/>
    <dgm:cxn modelId="{8B7665D8-4FFE-416D-B687-25C862AC3472}" type="presOf" srcId="{3BEF76E9-7520-48A8-9CF6-2EB797AAB202}" destId="{38252DE0-10CB-49EB-9D76-4E7D745814CE}" srcOrd="0" destOrd="1" presId="urn:microsoft.com/office/officeart/2005/8/layout/hList6"/>
    <dgm:cxn modelId="{B8E392E1-45A4-4413-B2C5-2A446EE32244}" srcId="{186E6015-FCCC-4722-9B1B-026C1F02F8F8}" destId="{84750FC6-F037-4D66-BE6C-902191F63B62}" srcOrd="0" destOrd="0" parTransId="{9454A8EE-1903-49B2-84B9-1C3718CC98DB}" sibTransId="{00CA905D-A9A0-47FD-9878-7CB80E920BBD}"/>
    <dgm:cxn modelId="{41A05AF2-8F0A-4D11-9981-7529DBFC4FE3}" type="presOf" srcId="{B2AB3479-93D9-4F20-83EF-D9ABC4C42559}" destId="{5CDAB954-6F5D-4D93-9F96-B580402172E6}" srcOrd="0" destOrd="1" presId="urn:microsoft.com/office/officeart/2005/8/layout/hList6"/>
    <dgm:cxn modelId="{61E176F3-A051-447F-A536-B661F4F71514}" srcId="{84750FC6-F037-4D66-BE6C-902191F63B62}" destId="{DD543CF4-1738-4936-A325-BAD01A277C71}" srcOrd="3" destOrd="0" parTransId="{7D8E3851-B1F2-4F8E-A6C4-98EB29D8AC12}" sibTransId="{93C1F184-6605-4F90-800A-3F24DE2C0257}"/>
    <dgm:cxn modelId="{6A441FFD-11C7-4312-9FAA-65469713F4D3}" srcId="{84750FC6-F037-4D66-BE6C-902191F63B62}" destId="{2C04D864-3940-438B-B2D3-187B37BDD132}" srcOrd="1" destOrd="0" parTransId="{B8F1BEC4-05F4-4E37-B9C6-C607CC8047CD}" sibTransId="{07F1AFB8-DA79-43D0-97EF-95E6AB42B5FE}"/>
    <dgm:cxn modelId="{C9038512-6381-450D-B08D-93569B8EE659}" type="presParOf" srcId="{2DD47BF1-CEB3-4743-93A0-42DBB319F304}" destId="{4E0BC4CD-849E-45CC-93E1-E511A46E93B1}" srcOrd="0" destOrd="0" presId="urn:microsoft.com/office/officeart/2005/8/layout/hList6"/>
    <dgm:cxn modelId="{10735BF4-FEC0-4679-B762-10A589FF1171}" type="presParOf" srcId="{2DD47BF1-CEB3-4743-93A0-42DBB319F304}" destId="{217BC97E-7279-48E5-BBBA-5857F137F377}" srcOrd="1" destOrd="0" presId="urn:microsoft.com/office/officeart/2005/8/layout/hList6"/>
    <dgm:cxn modelId="{7A3C1F1A-DEE7-4C69-9B6C-94031632CC49}" type="presParOf" srcId="{2DD47BF1-CEB3-4743-93A0-42DBB319F304}" destId="{5CDAB954-6F5D-4D93-9F96-B580402172E6}" srcOrd="2" destOrd="0" presId="urn:microsoft.com/office/officeart/2005/8/layout/hList6"/>
    <dgm:cxn modelId="{D7117435-0E6A-4218-9579-B524DD6A9C14}" type="presParOf" srcId="{2DD47BF1-CEB3-4743-93A0-42DBB319F304}" destId="{B982BA57-95B7-4267-84B6-441B85842A88}" srcOrd="3" destOrd="0" presId="urn:microsoft.com/office/officeart/2005/8/layout/hList6"/>
    <dgm:cxn modelId="{28D6D0C3-1485-4BE4-8A63-96D719174046}" type="presParOf" srcId="{2DD47BF1-CEB3-4743-93A0-42DBB319F304}" destId="{38252DE0-10CB-49EB-9D76-4E7D745814CE}"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582610-A6B4-49ED-8DC8-8478EFC2E15A}"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78B2DFA3-885A-491D-9EAC-A028FE61131D}">
      <dgm:prSet/>
      <dgm:spPr/>
      <dgm:t>
        <a:bodyPr/>
        <a:lstStyle/>
        <a:p>
          <a:r>
            <a:rPr lang="en-US"/>
            <a:t>14 oktober</a:t>
          </a:r>
        </a:p>
      </dgm:t>
    </dgm:pt>
    <dgm:pt modelId="{A967B55B-C5FF-4152-96D6-8511E0B0FF3B}" type="sibTrans" cxnId="{EFF8CDA3-4FF6-4512-A01F-CC1D3490480B}">
      <dgm:prSet/>
      <dgm:spPr/>
      <dgm:t>
        <a:bodyPr/>
        <a:lstStyle/>
        <a:p>
          <a:endParaRPr lang="en-US"/>
        </a:p>
      </dgm:t>
    </dgm:pt>
    <dgm:pt modelId="{202C6C33-1D2A-415F-BFFA-A651AEBAC7EE}" type="parTrans" cxnId="{EFF8CDA3-4FF6-4512-A01F-CC1D3490480B}">
      <dgm:prSet/>
      <dgm:spPr/>
      <dgm:t>
        <a:bodyPr/>
        <a:lstStyle/>
        <a:p>
          <a:endParaRPr lang="en-US"/>
        </a:p>
      </dgm:t>
    </dgm:pt>
    <dgm:pt modelId="{6E45A8E9-7DED-4D17-8B0F-A430F3301138}">
      <dgm:prSet/>
      <dgm:spPr/>
      <dgm:t>
        <a:bodyPr/>
        <a:lstStyle/>
        <a:p>
          <a:r>
            <a:rPr lang="en-US"/>
            <a:t>11 mars </a:t>
          </a:r>
        </a:p>
      </dgm:t>
    </dgm:pt>
    <dgm:pt modelId="{80332E2F-7ACD-405B-8EC1-2162E22254F7}" type="sibTrans" cxnId="{9444222D-4E52-4AB9-997F-1B9C6FF60458}">
      <dgm:prSet/>
      <dgm:spPr/>
      <dgm:t>
        <a:bodyPr/>
        <a:lstStyle/>
        <a:p>
          <a:endParaRPr lang="en-US"/>
        </a:p>
      </dgm:t>
    </dgm:pt>
    <dgm:pt modelId="{030F159A-79E8-49AB-B09A-87F36BB5BB1E}" type="parTrans" cxnId="{9444222D-4E52-4AB9-997F-1B9C6FF60458}">
      <dgm:prSet/>
      <dgm:spPr/>
      <dgm:t>
        <a:bodyPr/>
        <a:lstStyle/>
        <a:p>
          <a:endParaRPr lang="en-US"/>
        </a:p>
      </dgm:t>
    </dgm:pt>
    <dgm:pt modelId="{61952FC1-A56C-46B8-99D9-415DA1B731E8}" type="pres">
      <dgm:prSet presAssocID="{1F582610-A6B4-49ED-8DC8-8478EFC2E15A}" presName="linear" presStyleCnt="0">
        <dgm:presLayoutVars>
          <dgm:animLvl val="lvl"/>
          <dgm:resizeHandles val="exact"/>
        </dgm:presLayoutVars>
      </dgm:prSet>
      <dgm:spPr/>
    </dgm:pt>
    <dgm:pt modelId="{4C2726B1-A3AB-4ED5-8D3E-E809F9EEEB1E}" type="pres">
      <dgm:prSet presAssocID="{6E45A8E9-7DED-4D17-8B0F-A430F3301138}" presName="parentText" presStyleLbl="node1" presStyleIdx="0" presStyleCnt="2">
        <dgm:presLayoutVars>
          <dgm:chMax val="0"/>
          <dgm:bulletEnabled val="1"/>
        </dgm:presLayoutVars>
      </dgm:prSet>
      <dgm:spPr/>
    </dgm:pt>
    <dgm:pt modelId="{92CF3791-023D-4DF4-BD17-1A5AF4DB1164}" type="pres">
      <dgm:prSet presAssocID="{80332E2F-7ACD-405B-8EC1-2162E22254F7}" presName="spacer" presStyleCnt="0"/>
      <dgm:spPr/>
    </dgm:pt>
    <dgm:pt modelId="{DB8C2E7C-7C91-47B9-A8D5-8A2B76A73333}" type="pres">
      <dgm:prSet presAssocID="{78B2DFA3-885A-491D-9EAC-A028FE61131D}" presName="parentText" presStyleLbl="node1" presStyleIdx="1" presStyleCnt="2">
        <dgm:presLayoutVars>
          <dgm:chMax val="0"/>
          <dgm:bulletEnabled val="1"/>
        </dgm:presLayoutVars>
      </dgm:prSet>
      <dgm:spPr/>
    </dgm:pt>
  </dgm:ptLst>
  <dgm:cxnLst>
    <dgm:cxn modelId="{9444222D-4E52-4AB9-997F-1B9C6FF60458}" srcId="{1F582610-A6B4-49ED-8DC8-8478EFC2E15A}" destId="{6E45A8E9-7DED-4D17-8B0F-A430F3301138}" srcOrd="0" destOrd="0" parTransId="{030F159A-79E8-49AB-B09A-87F36BB5BB1E}" sibTransId="{80332E2F-7ACD-405B-8EC1-2162E22254F7}"/>
    <dgm:cxn modelId="{AF7C6F38-2F33-4B12-A6E4-FDFA22B0CCC9}" type="presOf" srcId="{6E45A8E9-7DED-4D17-8B0F-A430F3301138}" destId="{4C2726B1-A3AB-4ED5-8D3E-E809F9EEEB1E}" srcOrd="0" destOrd="0" presId="urn:microsoft.com/office/officeart/2005/8/layout/vList2"/>
    <dgm:cxn modelId="{C0F19D99-7839-4BA9-823B-F95BFBE8D517}" type="presOf" srcId="{78B2DFA3-885A-491D-9EAC-A028FE61131D}" destId="{DB8C2E7C-7C91-47B9-A8D5-8A2B76A73333}" srcOrd="0" destOrd="0" presId="urn:microsoft.com/office/officeart/2005/8/layout/vList2"/>
    <dgm:cxn modelId="{85778FA0-7E6D-44F1-BAA2-D8515430F26E}" type="presOf" srcId="{1F582610-A6B4-49ED-8DC8-8478EFC2E15A}" destId="{61952FC1-A56C-46B8-99D9-415DA1B731E8}" srcOrd="0" destOrd="0" presId="urn:microsoft.com/office/officeart/2005/8/layout/vList2"/>
    <dgm:cxn modelId="{EFF8CDA3-4FF6-4512-A01F-CC1D3490480B}" srcId="{1F582610-A6B4-49ED-8DC8-8478EFC2E15A}" destId="{78B2DFA3-885A-491D-9EAC-A028FE61131D}" srcOrd="1" destOrd="0" parTransId="{202C6C33-1D2A-415F-BFFA-A651AEBAC7EE}" sibTransId="{A967B55B-C5FF-4152-96D6-8511E0B0FF3B}"/>
    <dgm:cxn modelId="{83439230-1EA8-4900-AF0C-1C543169A36B}" type="presParOf" srcId="{61952FC1-A56C-46B8-99D9-415DA1B731E8}" destId="{4C2726B1-A3AB-4ED5-8D3E-E809F9EEEB1E}" srcOrd="0" destOrd="0" presId="urn:microsoft.com/office/officeart/2005/8/layout/vList2"/>
    <dgm:cxn modelId="{E1E0D7E6-7FF4-44D6-B235-5D94405790C6}" type="presParOf" srcId="{61952FC1-A56C-46B8-99D9-415DA1B731E8}" destId="{92CF3791-023D-4DF4-BD17-1A5AF4DB1164}" srcOrd="1" destOrd="0" presId="urn:microsoft.com/office/officeart/2005/8/layout/vList2"/>
    <dgm:cxn modelId="{483572F1-3664-4FBF-890D-82D16E4E17E6}" type="presParOf" srcId="{61952FC1-A56C-46B8-99D9-415DA1B731E8}" destId="{DB8C2E7C-7C91-47B9-A8D5-8A2B76A7333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BC4CD-849E-45CC-93E1-E511A46E93B1}">
      <dsp:nvSpPr>
        <dsp:cNvPr id="0" name=""/>
        <dsp:cNvSpPr/>
      </dsp:nvSpPr>
      <dsp:spPr>
        <a:xfrm rot="16200000">
          <a:off x="-316061" y="325773"/>
          <a:ext cx="4129087" cy="3477539"/>
        </a:xfrm>
        <a:prstGeom prst="flowChartManualOperation">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rtl="0">
            <a:lnSpc>
              <a:spcPct val="90000"/>
            </a:lnSpc>
            <a:spcBef>
              <a:spcPct val="0"/>
            </a:spcBef>
            <a:spcAft>
              <a:spcPct val="35000"/>
            </a:spcAft>
            <a:buNone/>
          </a:pPr>
          <a:r>
            <a:rPr lang="sv-SE" sz="1600" b="1" kern="1200" dirty="0">
              <a:latin typeface="+mn-lt"/>
            </a:rPr>
            <a:t>Nära vård</a:t>
          </a:r>
        </a:p>
        <a:p>
          <a:pPr marL="171450" lvl="1" indent="-171450" algn="l" defTabSz="711200" rtl="0">
            <a:lnSpc>
              <a:spcPct val="90000"/>
            </a:lnSpc>
            <a:spcBef>
              <a:spcPct val="0"/>
            </a:spcBef>
            <a:spcAft>
              <a:spcPct val="15000"/>
            </a:spcAft>
            <a:buChar char="•"/>
          </a:pPr>
          <a:r>
            <a:rPr lang="sv-SE" sz="1600" b="0" kern="1200" dirty="0">
              <a:latin typeface="+mn-lt"/>
            </a:rPr>
            <a:t>Förebyggande, hälsofrämjande och proaktivt – för att ge stöd tidigt</a:t>
          </a:r>
        </a:p>
        <a:p>
          <a:pPr marL="171450" lvl="1" indent="-171450" algn="l" defTabSz="711200" rtl="0">
            <a:lnSpc>
              <a:spcPct val="90000"/>
            </a:lnSpc>
            <a:spcBef>
              <a:spcPct val="0"/>
            </a:spcBef>
            <a:spcAft>
              <a:spcPct val="15000"/>
            </a:spcAft>
            <a:buChar char="•"/>
          </a:pPr>
          <a:r>
            <a:rPr lang="sv-SE" sz="1600" kern="1200" dirty="0">
              <a:latin typeface="+mn-lt"/>
            </a:rPr>
            <a:t>Bidra till jämlik hälsa, trygghet och självständighet</a:t>
          </a:r>
        </a:p>
        <a:p>
          <a:pPr marL="171450" lvl="1" indent="-171450" algn="l" defTabSz="711200" rtl="0">
            <a:lnSpc>
              <a:spcPct val="90000"/>
            </a:lnSpc>
            <a:spcBef>
              <a:spcPct val="0"/>
            </a:spcBef>
            <a:spcAft>
              <a:spcPct val="15000"/>
            </a:spcAft>
            <a:buChar char="•"/>
          </a:pPr>
          <a:r>
            <a:rPr lang="sv-SE" sz="1600" kern="1200" dirty="0">
              <a:latin typeface="+mn-lt"/>
            </a:rPr>
            <a:t>Utgår från individuella förutsättningar och behov</a:t>
          </a:r>
        </a:p>
        <a:p>
          <a:pPr marL="171450" lvl="1" indent="-171450" algn="l" defTabSz="711200">
            <a:lnSpc>
              <a:spcPct val="90000"/>
            </a:lnSpc>
            <a:spcBef>
              <a:spcPct val="0"/>
            </a:spcBef>
            <a:spcAft>
              <a:spcPct val="15000"/>
            </a:spcAft>
            <a:buChar char="•"/>
          </a:pPr>
          <a:r>
            <a:rPr lang="sv-SE" sz="1600" kern="1200" dirty="0">
              <a:latin typeface="+mn-lt"/>
            </a:rPr>
            <a:t>Samordning och samverkande insatser</a:t>
          </a:r>
        </a:p>
      </dsp:txBody>
      <dsp:txXfrm rot="5400000">
        <a:off x="9713" y="825816"/>
        <a:ext cx="3477539" cy="2477453"/>
      </dsp:txXfrm>
    </dsp:sp>
    <dsp:sp modelId="{5CDAB954-6F5D-4D93-9F96-B580402172E6}">
      <dsp:nvSpPr>
        <dsp:cNvPr id="0" name=""/>
        <dsp:cNvSpPr/>
      </dsp:nvSpPr>
      <dsp:spPr>
        <a:xfrm rot="16200000">
          <a:off x="3413919" y="325773"/>
          <a:ext cx="4129087" cy="3477539"/>
        </a:xfrm>
        <a:prstGeom prst="flowChartManualOperation">
          <a:avLst/>
        </a:prstGeom>
        <a:solidFill>
          <a:schemeClr val="accent1">
            <a:shade val="80000"/>
            <a:hueOff val="222623"/>
            <a:satOff val="-23521"/>
            <a:lumOff val="213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rtl="0">
            <a:lnSpc>
              <a:spcPct val="90000"/>
            </a:lnSpc>
            <a:spcBef>
              <a:spcPct val="0"/>
            </a:spcBef>
            <a:spcAft>
              <a:spcPct val="35000"/>
            </a:spcAft>
            <a:buNone/>
          </a:pPr>
          <a:r>
            <a:rPr lang="sv-SE" sz="1600" b="1" kern="1200" dirty="0">
              <a:latin typeface="+mn-lt"/>
            </a:rPr>
            <a:t>Nya SoL</a:t>
          </a:r>
        </a:p>
        <a:p>
          <a:pPr marL="171450" lvl="1" indent="-171450" algn="l" defTabSz="711200" rtl="0">
            <a:lnSpc>
              <a:spcPct val="90000"/>
            </a:lnSpc>
            <a:spcBef>
              <a:spcPct val="0"/>
            </a:spcBef>
            <a:spcAft>
              <a:spcPct val="15000"/>
            </a:spcAft>
            <a:buChar char="•"/>
          </a:pPr>
          <a:r>
            <a:rPr lang="sv-SE" sz="1600" b="0" kern="1200" dirty="0">
              <a:latin typeface="+mn-lt"/>
            </a:rPr>
            <a:t>Socialtjänsten ska arbeta förebyggande</a:t>
          </a:r>
        </a:p>
        <a:p>
          <a:pPr marL="171450" lvl="1" indent="-171450" algn="l" defTabSz="711200" rtl="0">
            <a:lnSpc>
              <a:spcPct val="90000"/>
            </a:lnSpc>
            <a:spcBef>
              <a:spcPct val="0"/>
            </a:spcBef>
            <a:spcAft>
              <a:spcPct val="15000"/>
            </a:spcAft>
            <a:buChar char="•"/>
          </a:pPr>
          <a:r>
            <a:rPr lang="sv-SE" sz="1600" b="0" kern="1200" dirty="0">
              <a:latin typeface="+mn-lt"/>
            </a:rPr>
            <a:t>Socialtjänst och insatser ska vara lättillgängliga</a:t>
          </a:r>
        </a:p>
        <a:p>
          <a:pPr marL="171450" lvl="1" indent="-171450" algn="l" defTabSz="711200" rtl="0">
            <a:lnSpc>
              <a:spcPct val="90000"/>
            </a:lnSpc>
            <a:spcBef>
              <a:spcPct val="0"/>
            </a:spcBef>
            <a:spcAft>
              <a:spcPct val="15000"/>
            </a:spcAft>
            <a:buChar char="•"/>
          </a:pPr>
          <a:r>
            <a:rPr lang="sv-SE" sz="1600" b="0" kern="1200" dirty="0">
              <a:latin typeface="+mn-lt"/>
            </a:rPr>
            <a:t>Ökat inflytande över vilka insatser man är i behov av och när.</a:t>
          </a:r>
        </a:p>
        <a:p>
          <a:pPr marL="171450" lvl="1" indent="-171450" algn="l" defTabSz="711200" rtl="0">
            <a:lnSpc>
              <a:spcPct val="90000"/>
            </a:lnSpc>
            <a:spcBef>
              <a:spcPct val="0"/>
            </a:spcBef>
            <a:spcAft>
              <a:spcPct val="15000"/>
            </a:spcAft>
            <a:buChar char="•"/>
          </a:pPr>
          <a:r>
            <a:rPr lang="sv-SE" sz="1600" b="0" kern="1200" dirty="0">
              <a:latin typeface="+mn-lt"/>
            </a:rPr>
            <a:t>Samordning/samverkan mellan kommuner</a:t>
          </a:r>
        </a:p>
      </dsp:txBody>
      <dsp:txXfrm rot="5400000">
        <a:off x="3739693" y="825816"/>
        <a:ext cx="3477539" cy="2477453"/>
      </dsp:txXfrm>
    </dsp:sp>
    <dsp:sp modelId="{38252DE0-10CB-49EB-9D76-4E7D745814CE}">
      <dsp:nvSpPr>
        <dsp:cNvPr id="0" name=""/>
        <dsp:cNvSpPr/>
      </dsp:nvSpPr>
      <dsp:spPr>
        <a:xfrm rot="16200000">
          <a:off x="7132303" y="325773"/>
          <a:ext cx="4129087" cy="3477539"/>
        </a:xfrm>
        <a:prstGeom prst="flowChartManualOperation">
          <a:avLst/>
        </a:prstGeom>
        <a:solidFill>
          <a:schemeClr val="accent1">
            <a:shade val="80000"/>
            <a:hueOff val="445247"/>
            <a:satOff val="-47042"/>
            <a:lumOff val="426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sv-SE" sz="1600" b="1" kern="1200" dirty="0">
              <a:latin typeface="+mn-lt"/>
            </a:rPr>
            <a:t>Samsjuklighetsutredningen</a:t>
          </a:r>
        </a:p>
        <a:p>
          <a:pPr marL="171450" lvl="1" indent="-171450" algn="l" defTabSz="711200">
            <a:lnSpc>
              <a:spcPct val="90000"/>
            </a:lnSpc>
            <a:spcBef>
              <a:spcPct val="0"/>
            </a:spcBef>
            <a:spcAft>
              <a:spcPct val="15000"/>
            </a:spcAft>
            <a:buChar char="•"/>
          </a:pPr>
          <a:r>
            <a:rPr lang="sv-SE" sz="1600" b="0" kern="1200" dirty="0">
              <a:latin typeface="+mn-lt"/>
            </a:rPr>
            <a:t>Tidig hjälp med skadligt bruk och psykisk ohälsa</a:t>
          </a:r>
        </a:p>
        <a:p>
          <a:pPr marL="171450" lvl="1" indent="-171450" algn="l" defTabSz="711200">
            <a:lnSpc>
              <a:spcPct val="90000"/>
            </a:lnSpc>
            <a:spcBef>
              <a:spcPct val="0"/>
            </a:spcBef>
            <a:spcAft>
              <a:spcPct val="15000"/>
            </a:spcAft>
            <a:buChar char="•"/>
          </a:pPr>
          <a:r>
            <a:rPr lang="sv-SE" sz="1600" kern="1200" dirty="0">
              <a:latin typeface="+mn-lt"/>
            </a:rPr>
            <a:t>Stöd och vård som är lätt att hitta när man behöver den.</a:t>
          </a:r>
        </a:p>
        <a:p>
          <a:pPr marL="171450" lvl="1" indent="-171450" algn="l" defTabSz="711200">
            <a:lnSpc>
              <a:spcPct val="90000"/>
            </a:lnSpc>
            <a:spcBef>
              <a:spcPct val="0"/>
            </a:spcBef>
            <a:spcAft>
              <a:spcPct val="15000"/>
            </a:spcAft>
            <a:buChar char="•"/>
          </a:pPr>
          <a:r>
            <a:rPr lang="sv-SE" sz="1600" kern="1200" dirty="0">
              <a:latin typeface="+mn-lt"/>
            </a:rPr>
            <a:t>Stöd som stärker individen och tar hänsyn till dennes situation och nätverk.</a:t>
          </a:r>
        </a:p>
        <a:p>
          <a:pPr marL="171450" lvl="1" indent="-171450" algn="l" defTabSz="711200">
            <a:lnSpc>
              <a:spcPct val="90000"/>
            </a:lnSpc>
            <a:spcBef>
              <a:spcPct val="0"/>
            </a:spcBef>
            <a:spcAft>
              <a:spcPct val="15000"/>
            </a:spcAft>
            <a:buChar char="•"/>
          </a:pPr>
          <a:r>
            <a:rPr lang="sv-SE" sz="1600" kern="1200" dirty="0">
              <a:latin typeface="+mn-lt"/>
            </a:rPr>
            <a:t>Nya uppdrag för kommun och region kräver samverkan och samarbete</a:t>
          </a:r>
        </a:p>
      </dsp:txBody>
      <dsp:txXfrm rot="5400000">
        <a:off x="7458077" y="825816"/>
        <a:ext cx="3477539" cy="24774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726B1-A3AB-4ED5-8D3E-E809F9EEEB1E}">
      <dsp:nvSpPr>
        <dsp:cNvPr id="0" name=""/>
        <dsp:cNvSpPr/>
      </dsp:nvSpPr>
      <dsp:spPr>
        <a:xfrm>
          <a:off x="0" y="13874"/>
          <a:ext cx="4862513" cy="93600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11 mars </a:t>
          </a:r>
        </a:p>
      </dsp:txBody>
      <dsp:txXfrm>
        <a:off x="45692" y="59566"/>
        <a:ext cx="4771129" cy="844616"/>
      </dsp:txXfrm>
    </dsp:sp>
    <dsp:sp modelId="{DB8C2E7C-7C91-47B9-A8D5-8A2B76A73333}">
      <dsp:nvSpPr>
        <dsp:cNvPr id="0" name=""/>
        <dsp:cNvSpPr/>
      </dsp:nvSpPr>
      <dsp:spPr>
        <a:xfrm>
          <a:off x="0" y="1065074"/>
          <a:ext cx="4862513" cy="93600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14 oktober</a:t>
          </a:r>
        </a:p>
      </dsp:txBody>
      <dsp:txXfrm>
        <a:off x="45692" y="1110766"/>
        <a:ext cx="4771129" cy="84461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40CA1B-CCF2-49A5-A636-A571D8EBB667}" type="datetimeFigureOut">
              <a:t>2025-11-28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77F1EF-81CA-47E1-B693-BCE500962522}" type="slidenum">
              <a:t>‹#›</a:t>
            </a:fld>
            <a:endParaRPr lang="en-US"/>
          </a:p>
        </p:txBody>
      </p:sp>
    </p:spTree>
    <p:extLst>
      <p:ext uri="{BB962C8B-B14F-4D97-AF65-F5344CB8AC3E}">
        <p14:creationId xmlns:p14="http://schemas.microsoft.com/office/powerpoint/2010/main" val="117351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a:latin typeface="Times New Roman"/>
              <a:ea typeface="Calibri" panose="020F0502020204030204"/>
              <a:cs typeface="Times New Roman"/>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C11D51-B663-44A8-BA0F-E67F95DE360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0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B2247-06C4-4629-4252-F3BCC57B6D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BDFD3-ECD8-1698-F7E7-A691871484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B65459-2B51-8523-0D7E-8609ACFA4E8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err="1">
                <a:ea typeface="Calibri"/>
                <a:cs typeface="Calibri"/>
              </a:rPr>
              <a:t>Återkoppling</a:t>
            </a:r>
            <a:r>
              <a:rPr lang="en-US">
                <a:ea typeface="Calibri"/>
                <a:cs typeface="Calibri"/>
              </a:rPr>
              <a:t> </a:t>
            </a:r>
            <a:r>
              <a:rPr lang="en-US" err="1">
                <a:ea typeface="Calibri"/>
                <a:cs typeface="Calibri"/>
              </a:rPr>
              <a:t>från</a:t>
            </a:r>
            <a:r>
              <a:rPr lang="en-US">
                <a:ea typeface="Calibri"/>
                <a:cs typeface="Calibri"/>
              </a:rPr>
              <a:t> </a:t>
            </a:r>
            <a:r>
              <a:rPr lang="en-US" err="1">
                <a:ea typeface="Calibri"/>
                <a:cs typeface="Calibri"/>
              </a:rPr>
              <a:t>vårens</a:t>
            </a:r>
            <a:r>
              <a:rPr lang="en-US">
                <a:ea typeface="Calibri"/>
                <a:cs typeface="Calibri"/>
              </a:rPr>
              <a:t> </a:t>
            </a:r>
            <a:r>
              <a:rPr lang="en-US" err="1">
                <a:ea typeface="Calibri"/>
                <a:cs typeface="Calibri"/>
              </a:rPr>
              <a:t>dialogmöte</a:t>
            </a:r>
            <a:r>
              <a:rPr lang="en-US">
                <a:ea typeface="Calibri"/>
                <a:cs typeface="Calibri"/>
              </a:rPr>
              <a:t> den 27 mars 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err="1">
                <a:ea typeface="Calibri"/>
                <a:cs typeface="Calibri"/>
              </a:rPr>
              <a:t>På</a:t>
            </a:r>
            <a:r>
              <a:rPr lang="en-US">
                <a:ea typeface="Calibri"/>
                <a:cs typeface="Calibri"/>
              </a:rPr>
              <a:t> </a:t>
            </a:r>
            <a:r>
              <a:rPr lang="en-US" err="1">
                <a:ea typeface="Calibri"/>
                <a:cs typeface="Calibri"/>
              </a:rPr>
              <a:t>vårens</a:t>
            </a:r>
            <a:r>
              <a:rPr lang="en-US">
                <a:ea typeface="Calibri"/>
                <a:cs typeface="Calibri"/>
              </a:rPr>
              <a:t> </a:t>
            </a:r>
            <a:r>
              <a:rPr lang="en-US" err="1">
                <a:ea typeface="Calibri"/>
                <a:cs typeface="Calibri"/>
              </a:rPr>
              <a:t>dialogmöte</a:t>
            </a:r>
            <a:r>
              <a:rPr lang="en-US">
                <a:ea typeface="Calibri"/>
                <a:cs typeface="Calibri"/>
              </a:rPr>
              <a:t> </a:t>
            </a:r>
            <a:r>
              <a:rPr lang="en-US" err="1">
                <a:ea typeface="Calibri"/>
                <a:cs typeface="Calibri"/>
              </a:rPr>
              <a:t>hölls</a:t>
            </a:r>
            <a:r>
              <a:rPr lang="en-US">
                <a:ea typeface="Calibri"/>
                <a:cs typeface="Calibri"/>
              </a:rPr>
              <a:t> 2 </a:t>
            </a:r>
            <a:r>
              <a:rPr lang="en-US" err="1">
                <a:ea typeface="Calibri"/>
                <a:cs typeface="Calibri"/>
              </a:rPr>
              <a:t>stycken</a:t>
            </a:r>
            <a:r>
              <a:rPr lang="en-US">
                <a:ea typeface="Calibri"/>
                <a:cs typeface="Calibri"/>
              </a:rPr>
              <a:t> workshops för </a:t>
            </a:r>
            <a:r>
              <a:rPr lang="en-US" err="1">
                <a:ea typeface="Calibri"/>
                <a:cs typeface="Calibri"/>
              </a:rPr>
              <a:t>att</a:t>
            </a:r>
            <a:r>
              <a:rPr lang="en-US">
                <a:ea typeface="Calibri"/>
                <a:cs typeface="Calibri"/>
              </a:rPr>
              <a:t> </a:t>
            </a:r>
            <a:r>
              <a:rPr lang="en-US" err="1">
                <a:ea typeface="Calibri"/>
                <a:cs typeface="Calibri"/>
              </a:rPr>
              <a:t>diskutera</a:t>
            </a:r>
            <a:r>
              <a:rPr lang="en-US">
                <a:ea typeface="Calibri"/>
                <a:cs typeface="Calibri"/>
              </a:rPr>
              <a:t> RSS roll </a:t>
            </a:r>
            <a:r>
              <a:rPr lang="en-US" err="1">
                <a:ea typeface="Calibri"/>
                <a:cs typeface="Calibri"/>
              </a:rPr>
              <a:t>både</a:t>
            </a:r>
            <a:r>
              <a:rPr lang="en-US">
                <a:ea typeface="Calibri"/>
                <a:cs typeface="Calibri"/>
              </a:rPr>
              <a:t> </a:t>
            </a:r>
            <a:r>
              <a:rPr lang="en-US" err="1">
                <a:ea typeface="Calibri"/>
                <a:cs typeface="Calibri"/>
              </a:rPr>
              <a:t>på</a:t>
            </a:r>
            <a:r>
              <a:rPr lang="en-US">
                <a:ea typeface="Calibri"/>
                <a:cs typeface="Calibri"/>
              </a:rPr>
              <a:t> </a:t>
            </a:r>
            <a:r>
              <a:rPr lang="en-US" err="1">
                <a:ea typeface="Calibri"/>
                <a:cs typeface="Calibri"/>
              </a:rPr>
              <a:t>kort</a:t>
            </a:r>
            <a:r>
              <a:rPr lang="en-US">
                <a:ea typeface="Calibri"/>
                <a:cs typeface="Calibri"/>
              </a:rPr>
              <a:t> och </a:t>
            </a:r>
            <a:r>
              <a:rPr lang="en-US" err="1">
                <a:ea typeface="Calibri"/>
                <a:cs typeface="Calibri"/>
              </a:rPr>
              <a:t>lång</a:t>
            </a:r>
            <a:r>
              <a:rPr lang="en-US">
                <a:ea typeface="Calibri"/>
                <a:cs typeface="Calibri"/>
              </a:rPr>
              <a:t> </a:t>
            </a:r>
            <a:r>
              <a:rPr lang="en-US" err="1">
                <a:ea typeface="Calibri"/>
                <a:cs typeface="Calibri"/>
              </a:rPr>
              <a:t>sikt</a:t>
            </a:r>
            <a:r>
              <a:rPr lang="en-US">
                <a:ea typeface="Calibri"/>
                <a:cs typeface="Calibri"/>
              </a:rPr>
              <a:t> </a:t>
            </a:r>
            <a:r>
              <a:rPr lang="en-US" err="1">
                <a:ea typeface="Calibri"/>
                <a:cs typeface="Calibri"/>
              </a:rPr>
              <a:t>i</a:t>
            </a:r>
            <a:r>
              <a:rPr lang="en-US">
                <a:ea typeface="Calibri"/>
                <a:cs typeface="Calibri"/>
              </a:rPr>
              <a:t> </a:t>
            </a:r>
            <a:r>
              <a:rPr lang="en-US" err="1">
                <a:ea typeface="Calibri"/>
                <a:cs typeface="Calibri"/>
              </a:rPr>
              <a:t>att</a:t>
            </a:r>
            <a:r>
              <a:rPr lang="en-US">
                <a:ea typeface="Calibri"/>
                <a:cs typeface="Calibri"/>
              </a:rPr>
              <a:t> </a:t>
            </a:r>
            <a:r>
              <a:rPr lang="en-US" err="1">
                <a:ea typeface="Calibri"/>
                <a:cs typeface="Calibri"/>
              </a:rPr>
              <a:t>stötta</a:t>
            </a:r>
            <a:r>
              <a:rPr lang="en-US">
                <a:ea typeface="Calibri"/>
                <a:cs typeface="Calibri"/>
              </a:rPr>
              <a:t> </a:t>
            </a:r>
            <a:r>
              <a:rPr lang="en-US" err="1">
                <a:ea typeface="Calibri"/>
                <a:cs typeface="Calibri"/>
              </a:rPr>
              <a:t>kommunerna</a:t>
            </a:r>
            <a:r>
              <a:rPr lang="en-US">
                <a:ea typeface="Calibri"/>
                <a:cs typeface="Calibri"/>
              </a:rPr>
              <a:t> </a:t>
            </a:r>
            <a:r>
              <a:rPr lang="en-US" err="1">
                <a:ea typeface="Calibri"/>
                <a:cs typeface="Calibri"/>
              </a:rPr>
              <a:t>i</a:t>
            </a:r>
            <a:r>
              <a:rPr lang="en-US">
                <a:ea typeface="Calibri"/>
                <a:cs typeface="Calibri"/>
              </a:rPr>
              <a:t> </a:t>
            </a:r>
            <a:r>
              <a:rPr lang="en-US" err="1">
                <a:ea typeface="Calibri"/>
                <a:cs typeface="Calibri"/>
              </a:rPr>
              <a:t>omställningen</a:t>
            </a:r>
            <a:r>
              <a:rPr lang="en-US">
                <a:ea typeface="Calibri"/>
                <a:cs typeface="Calibri"/>
              </a:rPr>
              <a:t> till </a:t>
            </a:r>
            <a:r>
              <a:rPr lang="en-US" err="1">
                <a:ea typeface="Calibri"/>
                <a:cs typeface="Calibri"/>
              </a:rPr>
              <a:t>ny</a:t>
            </a:r>
            <a:r>
              <a:rPr lang="en-US">
                <a:ea typeface="Calibri"/>
                <a:cs typeface="Calibri"/>
              </a:rPr>
              <a:t> </a:t>
            </a:r>
            <a:r>
              <a:rPr lang="en-US" err="1">
                <a:ea typeface="Calibri"/>
                <a:cs typeface="Calibri"/>
              </a:rPr>
              <a:t>socialtjänstlag</a:t>
            </a:r>
            <a:r>
              <a:rPr lang="en-US">
                <a:ea typeface="Calibri"/>
                <a:cs typeface="Calibri"/>
              </a:rPr>
              <a:t> </a:t>
            </a:r>
            <a:r>
              <a:rPr lang="en-US" err="1">
                <a:ea typeface="Calibri"/>
                <a:cs typeface="Calibri"/>
              </a:rPr>
              <a:t>samt</a:t>
            </a:r>
            <a:r>
              <a:rPr lang="en-US">
                <a:ea typeface="Calibri"/>
                <a:cs typeface="Calibri"/>
              </a:rPr>
              <a:t> </a:t>
            </a:r>
            <a:r>
              <a:rPr lang="en-US" err="1">
                <a:ea typeface="Calibri"/>
                <a:cs typeface="Calibri"/>
              </a:rPr>
              <a:t>en</a:t>
            </a:r>
            <a:r>
              <a:rPr lang="en-US">
                <a:ea typeface="Calibri"/>
                <a:cs typeface="Calibri"/>
              </a:rPr>
              <a:t> dia</a:t>
            </a:r>
            <a:r>
              <a:rPr lang="en-US"/>
              <a:t>log om RSS roll för </a:t>
            </a:r>
            <a:r>
              <a:rPr lang="en-US" err="1"/>
              <a:t>en</a:t>
            </a:r>
            <a:r>
              <a:rPr lang="en-US"/>
              <a:t> </a:t>
            </a:r>
            <a:r>
              <a:rPr lang="en-US" err="1"/>
              <a:t>kunskapsbaserad</a:t>
            </a:r>
            <a:r>
              <a:rPr lang="en-US"/>
              <a:t> Äldreomsorg.</a:t>
            </a: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err="1">
                <a:ea typeface="Calibri"/>
                <a:cs typeface="Calibri"/>
              </a:rPr>
              <a:t>Beskriva</a:t>
            </a:r>
            <a:r>
              <a:rPr lang="en-US" b="1">
                <a:ea typeface="Calibri"/>
                <a:cs typeface="Calibri"/>
              </a:rPr>
              <a:t> RSS </a:t>
            </a:r>
            <a:r>
              <a:rPr lang="en-US" b="1" err="1">
                <a:ea typeface="Calibri"/>
                <a:cs typeface="Calibri"/>
              </a:rPr>
              <a:t>förmåga</a:t>
            </a:r>
            <a:endParaRPr lang="en-US" b="1">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För att beskriva RSS förmåga har </a:t>
            </a:r>
            <a:r>
              <a:rPr lang="sv-SE" err="1"/>
              <a:t>Governo</a:t>
            </a:r>
            <a:r>
              <a:rPr lang="sv-SE"/>
              <a:t>, på uppdrag av Socialstyrelsen, varit i kontakt och intervjuat några kommuner och RSS-er samt SKR och har också nu ett antal frågor till socialcheferna ute på projektarbetsplatsen. Dialogen kommer att fortsätta framöver då vi inte ska lämna ifrån oss slutredovisningen förrän 2029. </a:t>
            </a: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ea typeface="Calibri"/>
                <a:cs typeface="Calibri"/>
              </a:rPr>
              <a:t>För </a:t>
            </a:r>
            <a:r>
              <a:rPr lang="en-US" b="1" err="1">
                <a:ea typeface="Calibri"/>
                <a:cs typeface="Calibri"/>
              </a:rPr>
              <a:t>en</a:t>
            </a:r>
            <a:r>
              <a:rPr lang="en-US" b="1">
                <a:ea typeface="Calibri"/>
                <a:cs typeface="Calibri"/>
              </a:rPr>
              <a:t> </a:t>
            </a:r>
            <a:r>
              <a:rPr lang="en-US" b="1" err="1">
                <a:ea typeface="Calibri"/>
                <a:cs typeface="Calibri"/>
              </a:rPr>
              <a:t>kunskapsbaserad</a:t>
            </a:r>
            <a:r>
              <a:rPr lang="en-US" b="1">
                <a:ea typeface="Calibri"/>
                <a:cs typeface="Calibri"/>
              </a:rPr>
              <a:t> Äldreomsorg:</a:t>
            </a:r>
            <a:endParaRPr lang="en-US">
              <a:ea typeface="Calibri"/>
              <a:cs typeface="Calibri"/>
            </a:endParaRPr>
          </a:p>
          <a:p>
            <a:r>
              <a:rPr lang="sv-SE" sz="1200" kern="1200">
                <a:solidFill>
                  <a:schemeClr val="tx1"/>
                </a:solidFill>
                <a:effectLst/>
                <a:latin typeface="+mn-lt"/>
                <a:ea typeface="+mn-ea"/>
                <a:cs typeface="+mn-cs"/>
              </a:rPr>
              <a:t>Socialstyrelsen har fått ett regeringsuppdrag att genomföra insatser för att främja utvecklingen av vården, omsorgen och tandvården för personer med en demenssjukdom. Uppdraget innebär att Socialstyrelsen: </a:t>
            </a:r>
          </a:p>
          <a:p>
            <a:pPr lvl="0"/>
            <a:r>
              <a:rPr lang="sv-SE" sz="1200" kern="1200">
                <a:solidFill>
                  <a:schemeClr val="tx1"/>
                </a:solidFill>
                <a:effectLst/>
                <a:latin typeface="+mn-lt"/>
                <a:ea typeface="+mn-ea"/>
                <a:cs typeface="+mn-cs"/>
              </a:rPr>
              <a:t> - Ska utreda behov av uppdatering av befintliga kunskapsstöd eller ta fram nya kunskapsstöd och stöd för implementering där det finns behov av sådana.</a:t>
            </a:r>
          </a:p>
          <a:p>
            <a:pPr lvl="0"/>
            <a:r>
              <a:rPr lang="sv-SE" sz="1200" kern="1200">
                <a:solidFill>
                  <a:schemeClr val="tx1"/>
                </a:solidFill>
                <a:effectLst/>
                <a:latin typeface="+mn-lt"/>
                <a:ea typeface="+mn-ea"/>
                <a:cs typeface="+mn-cs"/>
              </a:rPr>
              <a:t> - Ska följa upp utvecklingen mot de mål för vården och omsorgen för personer som har en demenssjukdom som anges i </a:t>
            </a:r>
            <a:r>
              <a:rPr lang="sv-SE" sz="1200" i="1" kern="1200">
                <a:solidFill>
                  <a:schemeClr val="tx1"/>
                </a:solidFill>
                <a:effectLst/>
                <a:latin typeface="+mn-lt"/>
                <a:ea typeface="+mn-ea"/>
                <a:cs typeface="+mn-cs"/>
              </a:rPr>
              <a:t>Varje dag räknas: Nationell demensstrategi 2025–2028.</a:t>
            </a:r>
          </a:p>
          <a:p>
            <a:pPr lvl="0"/>
            <a:r>
              <a:rPr lang="sv-SE" sz="1200" kern="1200">
                <a:solidFill>
                  <a:schemeClr val="tx1"/>
                </a:solidFill>
                <a:effectLst/>
                <a:latin typeface="+mn-lt"/>
                <a:ea typeface="+mn-ea"/>
                <a:cs typeface="+mn-cs"/>
              </a:rPr>
              <a:t> - Göra en översyn och revidera de nationella riktlinjerna för vård och omsorg vid demenssjukdom.</a:t>
            </a:r>
          </a:p>
          <a:p>
            <a:pPr lvl="0"/>
            <a:r>
              <a:rPr lang="sv-SE" sz="1200" kern="1200">
                <a:solidFill>
                  <a:schemeClr val="tx1"/>
                </a:solidFill>
                <a:effectLst/>
                <a:latin typeface="+mn-lt"/>
                <a:ea typeface="+mn-ea"/>
                <a:cs typeface="+mn-cs"/>
              </a:rPr>
              <a:t> - Ska genomföra informationsinsatser riktade till beslutsfattare, chefer och professioner i verksamhetsnära roller inom kommuner, regioner och hos privata utförare.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Socialstyrelsen </a:t>
            </a:r>
            <a:r>
              <a:rPr lang="en-US" err="1">
                <a:ea typeface="Calibri"/>
                <a:cs typeface="Calibri"/>
              </a:rPr>
              <a:t>kommer</a:t>
            </a:r>
            <a:r>
              <a:rPr lang="en-US">
                <a:ea typeface="Calibri"/>
                <a:cs typeface="Calibri"/>
              </a:rPr>
              <a:t>  </a:t>
            </a:r>
            <a:r>
              <a:rPr lang="en-US" err="1">
                <a:ea typeface="Calibri"/>
                <a:cs typeface="Calibri"/>
              </a:rPr>
              <a:t>senare</a:t>
            </a:r>
            <a:r>
              <a:rPr lang="en-US">
                <a:ea typeface="Calibri"/>
                <a:cs typeface="Calibri"/>
              </a:rPr>
              <a:t> under </a:t>
            </a:r>
            <a:r>
              <a:rPr lang="en-US" err="1">
                <a:ea typeface="Calibri"/>
                <a:cs typeface="Calibri"/>
              </a:rPr>
              <a:t>årsmötet</a:t>
            </a:r>
            <a:r>
              <a:rPr lang="en-US">
                <a:ea typeface="Calibri"/>
                <a:cs typeface="Calibri"/>
              </a:rPr>
              <a:t> </a:t>
            </a:r>
            <a:r>
              <a:rPr lang="en-US" err="1">
                <a:ea typeface="Calibri"/>
                <a:cs typeface="Calibri"/>
              </a:rPr>
              <a:t>att</a:t>
            </a:r>
            <a:r>
              <a:rPr lang="en-US">
                <a:ea typeface="Calibri"/>
                <a:cs typeface="Calibri"/>
              </a:rPr>
              <a:t> </a:t>
            </a:r>
            <a:r>
              <a:rPr lang="en-US" err="1">
                <a:ea typeface="Calibri"/>
                <a:cs typeface="Calibri"/>
              </a:rPr>
              <a:t>presentera</a:t>
            </a:r>
            <a:r>
              <a:rPr lang="en-US">
                <a:ea typeface="Calibri"/>
                <a:cs typeface="Calibri"/>
              </a:rPr>
              <a:t> </a:t>
            </a:r>
            <a:r>
              <a:rPr lang="en-US" err="1">
                <a:ea typeface="Calibri"/>
                <a:cs typeface="Calibri"/>
              </a:rPr>
              <a:t>ett</a:t>
            </a:r>
            <a:r>
              <a:rPr lang="en-US">
                <a:ea typeface="Calibri"/>
                <a:cs typeface="Calibri"/>
              </a:rPr>
              <a:t> </a:t>
            </a:r>
            <a:r>
              <a:rPr lang="en-US" err="1">
                <a:ea typeface="Calibri"/>
                <a:cs typeface="Calibri"/>
              </a:rPr>
              <a:t>förslag</a:t>
            </a:r>
            <a:r>
              <a:rPr lang="en-US">
                <a:ea typeface="Calibri"/>
                <a:cs typeface="Calibri"/>
              </a:rPr>
              <a:t> </a:t>
            </a:r>
            <a:r>
              <a:rPr lang="en-US" err="1">
                <a:ea typeface="Calibri"/>
                <a:cs typeface="Calibri"/>
              </a:rPr>
              <a:t>på</a:t>
            </a:r>
            <a:r>
              <a:rPr lang="en-US">
                <a:ea typeface="Calibri"/>
                <a:cs typeface="Calibri"/>
              </a:rPr>
              <a:t> </a:t>
            </a:r>
            <a:r>
              <a:rPr lang="en-US" err="1">
                <a:ea typeface="Calibri"/>
                <a:cs typeface="Calibri"/>
              </a:rPr>
              <a:t>arbete</a:t>
            </a:r>
            <a:r>
              <a:rPr lang="en-US">
                <a:ea typeface="Calibri"/>
                <a:cs typeface="Calibri"/>
              </a:rPr>
              <a:t> </a:t>
            </a:r>
            <a:r>
              <a:rPr lang="en-US" err="1">
                <a:ea typeface="Calibri"/>
                <a:cs typeface="Calibri"/>
              </a:rPr>
              <a:t>i</a:t>
            </a:r>
            <a:r>
              <a:rPr lang="en-US">
                <a:ea typeface="Calibri"/>
                <a:cs typeface="Calibri"/>
              </a:rPr>
              <a:t> </a:t>
            </a:r>
            <a:r>
              <a:rPr lang="en-US" err="1">
                <a:ea typeface="Calibri"/>
                <a:cs typeface="Calibri"/>
              </a:rPr>
              <a:t>samverkan</a:t>
            </a:r>
            <a:r>
              <a:rPr lang="en-US">
                <a:ea typeface="Calibri"/>
                <a:cs typeface="Calibri"/>
              </a:rPr>
              <a:t> för </a:t>
            </a:r>
            <a:r>
              <a:rPr lang="en-US" err="1">
                <a:ea typeface="Calibri"/>
                <a:cs typeface="Calibri"/>
              </a:rPr>
              <a:t>en</a:t>
            </a:r>
            <a:r>
              <a:rPr lang="en-US">
                <a:ea typeface="Calibri"/>
                <a:cs typeface="Calibri"/>
              </a:rPr>
              <a:t> </a:t>
            </a:r>
            <a:r>
              <a:rPr lang="en-US" err="1">
                <a:ea typeface="Calibri"/>
                <a:cs typeface="Calibri"/>
              </a:rPr>
              <a:t>kunskapsbaserad</a:t>
            </a:r>
            <a:r>
              <a:rPr lang="en-US">
                <a:ea typeface="Calibri"/>
                <a:cs typeface="Calibri"/>
              </a:rPr>
              <a:t> Äldreomsorg.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b="1"/>
              <a:t>B</a:t>
            </a:r>
            <a:r>
              <a:rPr lang="sv-SE" b="1" err="1"/>
              <a:t>akgrundsinfo</a:t>
            </a:r>
            <a:endParaRPr lang="sv-SE" b="1"/>
          </a:p>
          <a:p>
            <a:r>
              <a:rPr lang="sv-SE"/>
              <a:t>Den 23 januari 2025</a:t>
            </a:r>
            <a:r>
              <a:rPr lang="nb-NO"/>
              <a:t> </a:t>
            </a:r>
            <a:r>
              <a:rPr lang="sv-SE"/>
              <a:t> fick Socialstyrelsen ett nytt/kompletterande uppdrag till stöd för Socialtjänstens omställning. </a:t>
            </a:r>
          </a:p>
          <a:p>
            <a:pPr marL="0" indent="0">
              <a:buFont typeface="Arial" panose="020B0604020202020204" pitchFamily="34" charset="0"/>
              <a:buNone/>
            </a:pPr>
            <a:r>
              <a:rPr lang="sv-SE"/>
              <a:t>Socialstyrelsen har fått 100 mnkr att betala ut till RSS för en kunskapsbaserad äldreomsorg. Medlen ska exempelvis få användas till att;</a:t>
            </a:r>
            <a:r>
              <a:rPr lang="en-US"/>
              <a:t> </a:t>
            </a:r>
            <a:r>
              <a:rPr lang="en-US" err="1"/>
              <a:t>stärka</a:t>
            </a:r>
            <a:r>
              <a:rPr lang="en-US"/>
              <a:t> </a:t>
            </a:r>
            <a:r>
              <a:rPr lang="en-US" err="1"/>
              <a:t>förutsättningarna</a:t>
            </a:r>
            <a:r>
              <a:rPr lang="en-US"/>
              <a:t> för </a:t>
            </a:r>
            <a:r>
              <a:rPr lang="en-US" err="1"/>
              <a:t>kommunerna</a:t>
            </a:r>
            <a:r>
              <a:rPr lang="en-US"/>
              <a:t> </a:t>
            </a:r>
            <a:r>
              <a:rPr lang="en-US" err="1"/>
              <a:t>att</a:t>
            </a:r>
            <a:r>
              <a:rPr lang="en-US"/>
              <a:t> </a:t>
            </a:r>
            <a:r>
              <a:rPr lang="en-US" err="1"/>
              <a:t>utveckla</a:t>
            </a:r>
            <a:r>
              <a:rPr lang="en-US"/>
              <a:t> </a:t>
            </a:r>
            <a:r>
              <a:rPr lang="en-US" err="1"/>
              <a:t>och</a:t>
            </a:r>
            <a:r>
              <a:rPr lang="en-US"/>
              <a:t> </a:t>
            </a:r>
            <a:r>
              <a:rPr lang="en-US" err="1"/>
              <a:t>upprätthålla</a:t>
            </a:r>
            <a:r>
              <a:rPr lang="en-US"/>
              <a:t> </a:t>
            </a:r>
            <a:r>
              <a:rPr lang="en-US" err="1"/>
              <a:t>en</a:t>
            </a:r>
            <a:r>
              <a:rPr lang="en-US"/>
              <a:t> </a:t>
            </a:r>
            <a:r>
              <a:rPr lang="en-US" err="1"/>
              <a:t>kunskapsbaserad</a:t>
            </a:r>
            <a:r>
              <a:rPr lang="en-US"/>
              <a:t> </a:t>
            </a:r>
            <a:r>
              <a:rPr lang="en-US" err="1"/>
              <a:t>äldreomsorg</a:t>
            </a:r>
            <a:r>
              <a:rPr lang="en-US"/>
              <a:t> med </a:t>
            </a:r>
            <a:r>
              <a:rPr lang="en-US" err="1"/>
              <a:t>fokus</a:t>
            </a:r>
            <a:r>
              <a:rPr lang="en-US"/>
              <a:t> </a:t>
            </a:r>
            <a:r>
              <a:rPr lang="en-US" err="1"/>
              <a:t>på</a:t>
            </a:r>
            <a:r>
              <a:rPr lang="en-US"/>
              <a:t> </a:t>
            </a:r>
            <a:r>
              <a:rPr lang="en-US" err="1"/>
              <a:t>målgrupper</a:t>
            </a:r>
            <a:r>
              <a:rPr lang="en-US"/>
              <a:t> med </a:t>
            </a:r>
            <a:r>
              <a:rPr lang="en-US" err="1"/>
              <a:t>demens</a:t>
            </a:r>
            <a:r>
              <a:rPr lang="en-US">
                <a:ea typeface="+mn-ea"/>
                <a:cs typeface="+mn-cs"/>
              </a:rPr>
              <a:t>, </a:t>
            </a:r>
            <a:r>
              <a:rPr lang="sv-SE">
                <a:ea typeface="Calibri"/>
                <a:cs typeface="Calibri"/>
              </a:rPr>
              <a:t>utarbeta en grund för en likvärdig och välfungerande kunskapsstyrningsstruktur nationellt och för att stödja äldreomsorgen på läns och kommunnivå att vara kunskapsbaserad. </a:t>
            </a:r>
          </a:p>
          <a:p>
            <a:pPr marL="171450" indent="-171450">
              <a:buFont typeface="Arial" panose="020B0604020202020204" pitchFamily="34" charset="0"/>
              <a:buChar char="•"/>
            </a:pPr>
            <a:endParaRPr lang="sv-SE">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I februari 2024 fick Socialstyrelsen i uppdrag att fördela statsbidrag och planera nationella kompetenshöjande insatser för att stödja kommunerna i omställningen (S2024/00196). I uppdraget ingår bl.a. att ge stöd till kommunernas arbete med lokala läges- och behovsanalyser samt att analysera och bedöma vilken roll regionala eller lokala forsknings- och utvecklingsenheter kan spela i utvecklingen av en mer kunskapsbaserad socialtjänst. </a:t>
            </a:r>
            <a:r>
              <a:rPr lang="sv-SE">
                <a:ea typeface="Calibri"/>
                <a:cs typeface="Calibri"/>
              </a:rPr>
              <a:t> För detta har </a:t>
            </a:r>
            <a:r>
              <a:rPr lang="sv-SE"/>
              <a:t>Socialstyrelsen fått 23 mkr att betala ut till huvudmännen för de regionala samverkans- och stödstrukturerna för socialtjänsten. Socialstyrelsen har därtill fått i uppdrag att </a:t>
            </a:r>
            <a:r>
              <a:rPr lang="sv-SE" b="0"/>
              <a:t>närmare beskriva </a:t>
            </a:r>
            <a:r>
              <a:rPr lang="sv-SE" b="0" err="1"/>
              <a:t>RSS:ernas</a:t>
            </a:r>
            <a:r>
              <a:rPr lang="sv-SE" b="0"/>
              <a:t> förmåga att stödja kommunernas utveckling av en socialtjänst baserad på vetenskap och beprövad erfarenhet</a:t>
            </a:r>
            <a:r>
              <a:rPr lang="sv-SE" b="1"/>
              <a:t>. </a:t>
            </a:r>
            <a:r>
              <a:rPr lang="sv-SE" b="0"/>
              <a:t>Detta arbete kommer att </a:t>
            </a:r>
            <a:r>
              <a:rPr lang="sv-SE"/>
              <a:t>Slutredovisning 1 mars 2029. – </a:t>
            </a:r>
            <a:r>
              <a:rPr lang="sv-SE" err="1"/>
              <a:t>Governo</a:t>
            </a:r>
            <a:r>
              <a:rPr lang="sv-SE"/>
              <a:t> har varit i kontakt och intervjuat några kommuner och RSS-er samt SKR och har också nu ett antal frågor till socialcheferna ute på projektarbetsplatsen. Dialogen kommer att fortsätta framöver då vi inte ska lämna ifrån oss slutredovisningen förrän 2029. </a:t>
            </a:r>
            <a:endParaRPr lang="en-US">
              <a:ea typeface="+mn-ea"/>
              <a:cs typeface="+mn-cs"/>
            </a:endParaRPr>
          </a:p>
          <a:p>
            <a:endParaRPr lang="sv-SE"/>
          </a:p>
          <a:p>
            <a:endParaRPr lang="sv-SE">
              <a:ea typeface="Calibri"/>
              <a:cs typeface="Calibri"/>
            </a:endParaRPr>
          </a:p>
          <a:p>
            <a:endParaRPr lang="sv-SE">
              <a:ea typeface="Calibri"/>
              <a:cs typeface="Calibri"/>
            </a:endParaRPr>
          </a:p>
          <a:p>
            <a:pPr marL="0" indent="0">
              <a:buFont typeface="Arial" panose="020B0604020202020204" pitchFamily="34" charset="0"/>
              <a:buNone/>
            </a:pPr>
            <a:endParaRPr lang="sv-SE">
              <a:ea typeface="Calibri"/>
              <a:cs typeface="Calibri"/>
            </a:endParaRPr>
          </a:p>
          <a:p>
            <a:pPr marL="0" indent="0">
              <a:buFont typeface="Arial" panose="020B0604020202020204" pitchFamily="34" charset="0"/>
              <a:buNone/>
            </a:pPr>
            <a:endParaRPr lang="sv-SE">
              <a:ea typeface="Calibri"/>
              <a:cs typeface="Calibri"/>
            </a:endParaRPr>
          </a:p>
          <a:p>
            <a:pPr marL="0" indent="0">
              <a:buFont typeface="Arial" panose="020B0604020202020204" pitchFamily="34" charset="0"/>
              <a:buNone/>
            </a:pPr>
            <a:endParaRPr lang="sv-SE">
              <a:ea typeface="Calibri"/>
              <a:cs typeface="Calibri"/>
            </a:endParaRPr>
          </a:p>
          <a:p>
            <a:pPr marL="260460" indent="-260460">
              <a:spcBef>
                <a:spcPts val="1823"/>
              </a:spcBef>
              <a:buFont typeface="Arial"/>
              <a:buChar char="•"/>
            </a:pPr>
            <a:endParaRPr lang="en-US">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03E2EA8C-7B57-7E81-6C35-1F8DAF30B7A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C09A1-01A2-49ED-A6DC-7BFEC79E411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4081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a:p>
            <a:r>
              <a:rPr lang="sv-SE" sz="1200"/>
              <a:t>Kommunal hälso- och sjukvård samt Individbaserad systematisk uppföljning är fortsatt prioriterade samverkansområden. </a:t>
            </a:r>
            <a:endParaRPr lang="sv-SE"/>
          </a:p>
          <a:p>
            <a:r>
              <a:rPr lang="sv-SE"/>
              <a:t>De skriftliga underlagen finns tillgängliga som underlag till mötet i Projektarbetsplatsen. </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AC09A1-01A2-49ED-A6DC-7BFEC79E411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317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Vartannat år görs en uppföljning av Partnerskapets arbete i form av en enkät som går ut till de olika parterna; RSS, SKR, myndigheterna/FoU Välfärd. I överlag är deltagarna i Partnerskapet övervägande nöjda eller mycket nöjda med Partnerskapets arbete.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Utifrån de inkomna svaren kunde vi dock se att tre områden hade lite sämre resultat i jämförelse med uppföljningen år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Dessa tre områden/frågeställningar fick deltagarna diskutera i grupp under mötet utifrån frågan; vad som skulle kunna göras för att utveckla Partnerskapets arbete på dessa tre områden.</a:t>
            </a:r>
          </a:p>
          <a:p>
            <a:endParaRPr lang="sv-SE"/>
          </a:p>
          <a:p>
            <a:pPr marL="0" indent="0">
              <a:buNone/>
            </a:pPr>
            <a:r>
              <a:rPr lang="sv-SE" sz="1200" b="1" kern="1200">
                <a:solidFill>
                  <a:schemeClr val="tx1"/>
                </a:solidFill>
                <a:effectLst/>
                <a:latin typeface="+mn-lt"/>
                <a:ea typeface="+mn-ea"/>
                <a:cs typeface="+mn-cs"/>
              </a:rPr>
              <a:t>1). </a:t>
            </a:r>
            <a:r>
              <a:rPr lang="sv-SE" b="1"/>
              <a:t>Analysera hur den önskade kunskapsutvecklingen hanteras bäst (lokalt, regionalt eller nationellt eller i samverkan mellan parter i Partnerskapet)</a:t>
            </a:r>
            <a:endParaRPr lang="sv-SE" sz="1200" b="1" kern="1200">
              <a:solidFill>
                <a:schemeClr val="tx1"/>
              </a:solidFill>
              <a:effectLst/>
              <a:latin typeface="+mn-lt"/>
              <a:ea typeface="+mn-ea"/>
              <a:cs typeface="+mn-cs"/>
            </a:endParaRPr>
          </a:p>
          <a:p>
            <a:r>
              <a:rPr lang="sv-SE" b="0"/>
              <a:t>Svaret liknar tidigare års svar. 50 % anser att Partnerskapet ska arbeta mer med att analysera hur den önskade kunskapsutvecklingen bäst hanteras.</a:t>
            </a:r>
          </a:p>
          <a:p>
            <a:endParaRPr lang="sv-SE"/>
          </a:p>
          <a:p>
            <a:r>
              <a:rPr lang="sv-SE" sz="1200" b="1" kern="1200">
                <a:solidFill>
                  <a:schemeClr val="tx1"/>
                </a:solidFill>
                <a:effectLst/>
                <a:latin typeface="+mn-lt"/>
                <a:ea typeface="+mn-ea"/>
                <a:cs typeface="+mn-cs"/>
              </a:rPr>
              <a:t>2) </a:t>
            </a:r>
            <a:r>
              <a:rPr kumimoji="0" lang="sv-SE" sz="1200" b="1" i="0" u="none" strike="noStrike" kern="1200" cap="none" spc="0" normalizeH="0" baseline="0" noProof="0">
                <a:ln>
                  <a:noFill/>
                </a:ln>
                <a:solidFill>
                  <a:prstClr val="black"/>
                </a:solidFill>
                <a:effectLst/>
                <a:uLnTx/>
                <a:uFillTx/>
                <a:latin typeface="Corbel" panose="020B0503020204020204"/>
                <a:ea typeface="+mn-ea"/>
                <a:cs typeface="+mn-cs"/>
              </a:rPr>
              <a:t>Partnerskapet arbetar med att vara mottagare för exempel på lovande lokal kunskapsutveckling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Andelen som anser att vi i hög eller i ganska hög grad arbetar med att vara mottagare för lovande lokal kunskapsutveckling har minskat.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44 % anser att vi bör göra mer av denna uppgift.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b="1"/>
              <a:t>3) Hur väl samverkar Partnerskapet Socialtjänst  med nationellt sammanhållet system för </a:t>
            </a:r>
            <a:r>
              <a:rPr lang="sv-SE" b="1" err="1"/>
              <a:t>kunskapsstyrning</a:t>
            </a:r>
            <a:r>
              <a:rPr lang="sv-SE" b="1"/>
              <a:t> i hälso- och sjukvården </a:t>
            </a:r>
          </a:p>
          <a:p>
            <a:r>
              <a:rPr lang="sv-SE" b="0"/>
              <a:t>På det svarar 13 % ganska väl, 50 % anser att man bör göra mer inom området, 37 % lika mycket och 13 % vet ej.</a:t>
            </a:r>
          </a:p>
          <a:p>
            <a:endParaRPr lang="sv-SE" b="0"/>
          </a:p>
          <a:p>
            <a:r>
              <a:rPr lang="sv-SE" b="0"/>
              <a:t>Dialogerna fick skrivas ned och skickas till kansliet för sammanställning av förslag på utveckling/förbättringar.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a:p>
            <a:endParaRPr kumimoji="0" lang="sv-SE" sz="1200" b="1" i="0" u="none" strike="noStrike" kern="1200" cap="none" spc="0" normalizeH="0" baseline="0" noProof="0">
              <a:ln>
                <a:noFill/>
              </a:ln>
              <a:solidFill>
                <a:prstClr val="black"/>
              </a:solidFill>
              <a:effectLst/>
              <a:uLnTx/>
              <a:uFillTx/>
              <a:latin typeface="Corbel" panose="020B0503020204020204"/>
              <a:ea typeface="+mn-ea"/>
              <a:cs typeface="+mn-cs"/>
            </a:endParaRPr>
          </a:p>
          <a:p>
            <a:endParaRPr lang="sv-SE"/>
          </a:p>
        </p:txBody>
      </p:sp>
      <p:sp>
        <p:nvSpPr>
          <p:cNvPr id="4" name="Platshållare för bildnummer 3"/>
          <p:cNvSpPr>
            <a:spLocks noGrp="1"/>
          </p:cNvSpPr>
          <p:nvPr>
            <p:ph type="sldNum" sz="quarter" idx="5"/>
          </p:nvPr>
        </p:nvSpPr>
        <p:spPr/>
        <p:txBody>
          <a:bodyPr/>
          <a:lstStyle/>
          <a:p>
            <a:fld id="{8BAC09A1-01A2-49ED-A6DC-7BFEC79E4117}" type="slidenum">
              <a:rPr lang="sv-SE" smtClean="0"/>
              <a:t>13</a:t>
            </a:fld>
            <a:endParaRPr lang="sv-SE"/>
          </a:p>
        </p:txBody>
      </p:sp>
    </p:spTree>
    <p:extLst>
      <p:ext uri="{BB962C8B-B14F-4D97-AF65-F5344CB8AC3E}">
        <p14:creationId xmlns:p14="http://schemas.microsoft.com/office/powerpoint/2010/main" val="2819706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BAF3C-33FF-E558-80DC-5C98B1CB575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00EDCBE-F4AD-1D4E-D878-4A709D9D9CD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28F0261-950D-2EF2-353C-99AF3081299F}"/>
              </a:ext>
            </a:extLst>
          </p:cNvPr>
          <p:cNvSpPr>
            <a:spLocks noGrp="1"/>
          </p:cNvSpPr>
          <p:nvPr>
            <p:ph type="body" idx="1"/>
          </p:nvPr>
        </p:nvSpPr>
        <p:spPr/>
        <p:txBody>
          <a:bodyPr/>
          <a:lstStyle/>
          <a:p>
            <a:r>
              <a:rPr lang="sv-SE"/>
              <a:t>Maral Jolstedt och Marie Nilsson från SBU berättar om ett arbete som SBU har gjort utifrån det behov som lyfts inom ramen för modellen lokala behov i omgången barn och unga. </a:t>
            </a:r>
          </a:p>
          <a:p>
            <a:r>
              <a:rPr lang="sv-SE"/>
              <a:t>Det lyftes då ett behov av modeller/arbetssätt för att kunna möta och hantera barn och unga som väntan på att det får komma till BUP. Under mötet fick deltagarna möjlighet att diskutera och lämna förslag på vad som skulle vara den bästa vägen framåt kunna omhänderta behovet. Förslagen kommer att sammanställas efter mötet.</a:t>
            </a:r>
          </a:p>
        </p:txBody>
      </p:sp>
      <p:sp>
        <p:nvSpPr>
          <p:cNvPr id="4" name="Platshållare för bildnummer 3">
            <a:extLst>
              <a:ext uri="{FF2B5EF4-FFF2-40B4-BE49-F238E27FC236}">
                <a16:creationId xmlns:a16="http://schemas.microsoft.com/office/drawing/2014/main" id="{D5F5BB2C-68A5-1E35-683C-50A42EE224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E85F26-61DC-498F-8144-6584B45120D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1891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tabLst/>
              <a:defRPr/>
            </a:pPr>
            <a:r>
              <a:rPr lang="sv-SE"/>
              <a:t>Yrkesresan är en långsiktig satsning på kompetens för socialtjänstens medarbetare.</a:t>
            </a:r>
            <a:endParaRPr lang="sv-SE">
              <a:ea typeface="Calibri" panose="020F0502020204030204"/>
              <a:cs typeface="Calibri" panose="020F0502020204030204"/>
            </a:endParaRPr>
          </a:p>
          <a:p>
            <a:r>
              <a:rPr lang="sv-SE"/>
              <a:t>Frågan</a:t>
            </a:r>
            <a:r>
              <a:rPr lang="sv-SE" baseline="0"/>
              <a:t> om att göra ett nationellt koncept lyftes in i Partnerskapet av SKR och GR 2018. Sedan dessa har förstudierna inför erbjudandet till kommunerna skett i samverkan mellan Parterna, med SKR som samordnande part i arbetet. </a:t>
            </a:r>
            <a:endParaRPr lang="sv-SE" baseline="0">
              <a:ea typeface="Calibri"/>
              <a:cs typeface="Calibri"/>
            </a:endParaRPr>
          </a:p>
          <a:p>
            <a:endParaRPr lang="sv-SE">
              <a:ea typeface="Calibri"/>
              <a:cs typeface="Calibri"/>
            </a:endParaRPr>
          </a:p>
          <a:p>
            <a:r>
              <a:rPr lang="sv-SE" sz="1200"/>
              <a:t>Ulrika Freiholtz och Johanna </a:t>
            </a:r>
            <a:r>
              <a:rPr lang="sv-SE" sz="1200" err="1"/>
              <a:t>Maxson</a:t>
            </a:r>
            <a:r>
              <a:rPr lang="sv-SE" sz="1200"/>
              <a:t> informerar om förslaget att starta en ny förstudie för YR ekonomiskt bistånd. </a:t>
            </a:r>
            <a:endParaRPr lang="sv-SE" sz="1200">
              <a:ea typeface="Calibri"/>
              <a:cs typeface="Calibri"/>
            </a:endParaRPr>
          </a:p>
          <a:p>
            <a:r>
              <a:rPr lang="sv-SE" sz="1200"/>
              <a:t>Bakgrunden är att SKR har fått återkommande förfrågningar </a:t>
            </a:r>
            <a:r>
              <a:rPr lang="sv-SE" sz="1200" err="1"/>
              <a:t>ang</a:t>
            </a:r>
            <a:r>
              <a:rPr lang="sv-SE" sz="1200"/>
              <a:t> en yrkesresan inom området och med anledning av de förändringar/reformer inom området som är på gång. Det finns också en fördel med att yrkesresan skulle bli mer heltäckande och omfatta socialtjänstens samtliga områden. </a:t>
            </a:r>
            <a:endParaRPr lang="sv-SE" sz="1200">
              <a:ea typeface="Calibri"/>
              <a:cs typeface="Calibri"/>
            </a:endParaRPr>
          </a:p>
          <a:p>
            <a:endParaRPr lang="sv-SE" sz="1200"/>
          </a:p>
          <a:p>
            <a:r>
              <a:rPr lang="sv-SE" sz="1200"/>
              <a:t>Beslut om finansiering har tagits i S-Kis och arbetet med förstudien  inleds från och med nu med att rekrytera en ansvarig RSS för genomförandet av förstudien, och beräknas vara klart i slutet av 2027.</a:t>
            </a:r>
            <a:endParaRPr lang="sv-SE">
              <a:ea typeface="Calibri"/>
              <a:cs typeface="Calibri"/>
            </a:endParaRPr>
          </a:p>
          <a:p>
            <a:endParaRPr lang="sv-SE"/>
          </a:p>
        </p:txBody>
      </p:sp>
      <p:sp>
        <p:nvSpPr>
          <p:cNvPr id="4" name="Platshållare för bildnummer 3"/>
          <p:cNvSpPr>
            <a:spLocks noGrp="1"/>
          </p:cNvSpPr>
          <p:nvPr>
            <p:ph type="sldNum" sz="quarter" idx="5"/>
          </p:nvPr>
        </p:nvSpPr>
        <p:spPr/>
        <p:txBody>
          <a:bodyPr/>
          <a:lstStyle/>
          <a:p>
            <a:fld id="{8BAC09A1-01A2-49ED-A6DC-7BFEC79E4117}" type="slidenum">
              <a:rPr lang="sv-SE" smtClean="0"/>
              <a:t>15</a:t>
            </a:fld>
            <a:endParaRPr lang="sv-SE"/>
          </a:p>
        </p:txBody>
      </p:sp>
    </p:spTree>
    <p:extLst>
      <p:ext uri="{BB962C8B-B14F-4D97-AF65-F5344CB8AC3E}">
        <p14:creationId xmlns:p14="http://schemas.microsoft.com/office/powerpoint/2010/main" val="2817374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a:ea typeface="Calibri" panose="020F0502020204030204"/>
              <a:cs typeface="Calibri" panose="020F0502020204030204"/>
            </a:endParaRPr>
          </a:p>
          <a:p>
            <a:r>
              <a:rPr lang="sv-SE"/>
              <a:t>Emanuel </a:t>
            </a:r>
            <a:r>
              <a:rPr lang="sv-SE" err="1"/>
              <a:t>Åhlfeldt</a:t>
            </a:r>
            <a:r>
              <a:rPr lang="sv-SE"/>
              <a:t>, Socialstyrelsen presenterar ett förslag om möjligt arbete i samverkan. Förslaget finns bifogat som underlag till mötet samt  publicerat på Projektarbetsplatsen.</a:t>
            </a:r>
            <a:endParaRPr lang="sv-SE">
              <a:ea typeface="Calibri"/>
              <a:cs typeface="Calibri"/>
            </a:endParaRPr>
          </a:p>
          <a:p>
            <a:r>
              <a:rPr lang="sv-SE"/>
              <a:t>Partnerskapet fattade under mötet beslut om att en arbetsgrupp ska bildas för att arbeta vidare med förslaget och utifrån det ta fram en aktivitets- och projektidé. </a:t>
            </a:r>
            <a:endParaRPr lang="sv-SE">
              <a:ea typeface="Calibri"/>
              <a:cs typeface="Calibri"/>
            </a:endParaRPr>
          </a:p>
          <a:p>
            <a:endParaRPr lang="sv-SE"/>
          </a:p>
          <a:p>
            <a:r>
              <a:rPr lang="sv-SE"/>
              <a:t>Kort bakgrund:</a:t>
            </a:r>
            <a:endParaRPr lang="sv-SE">
              <a:ea typeface="Calibri"/>
              <a:cs typeface="Calibri"/>
            </a:endParaRPr>
          </a:p>
          <a:p>
            <a:r>
              <a:rPr lang="sv-SE"/>
              <a:t>Under Partnerskapets dialogmöte på våren 2025 och i kontakter med representanter för socialtjänsten har det framkommit ett behov av fördjupad kunskap och kompetens kring lokal kunskapsproduktion, ofta uttryckt som ett behov av stärkt analyskompetens. Vad som mer specifikt avses med analyskompetens behöver utredas och preciseras ytterligare, men det tycks omfatta hela kunskapsprocessen snarare än enbart själva analysarbetet. </a:t>
            </a:r>
            <a:endParaRPr lang="sv-SE">
              <a:ea typeface="Calibri"/>
              <a:cs typeface="Calibri"/>
            </a:endParaRPr>
          </a:p>
          <a:p>
            <a:r>
              <a:rPr lang="sv-SE"/>
              <a:t>Utifrån det resonemang vi haft inledningsvis, har vi sonderat vidare med vad Socialstyrelsen skulle kunna bidra med och stötta i. </a:t>
            </a:r>
            <a:endParaRPr lang="sv-SE">
              <a:ea typeface="Calibri"/>
              <a:cs typeface="Calibri"/>
            </a:endParaRPr>
          </a:p>
          <a:p>
            <a:endParaRPr lang="sv-SE"/>
          </a:p>
          <a:p>
            <a:r>
              <a:rPr lang="sv-SE"/>
              <a:t>1. Vilka specifika behov finns inom äldreomsorgens verksamheter när det gäller analyskompetens? Vi kan tillsammans ringa in och sorterar behoven. Vad handlar om bristande kompetens och vad handlar om andra resurser, såsom tillgång till data, licenser och programvara, vetenskaplig litteratur, handledning, metodstöd eller dylikt? </a:t>
            </a:r>
            <a:endParaRPr lang="sv-SE">
              <a:ea typeface="Calibri"/>
              <a:cs typeface="Calibri"/>
            </a:endParaRPr>
          </a:p>
          <a:p>
            <a:r>
              <a:rPr lang="sv-SE"/>
              <a:t>2. Hur kan verksamheterna praktiskt arbeta för att på ett systematiskt sätt ta fram relevant och trovärdig kunskap och använda den i verksamhetsutvecklingen. Vi kan exempelvis titta på metoder för att samla in, sammanställa och analysera data/empiri, samt hur denna kunskap kan användas för verksamhetsutveckling. Det kan även handla om att kartlägga vilka datakällor, mått och indikatorer som finns att tillgå. </a:t>
            </a:r>
            <a:endParaRPr lang="sv-SE">
              <a:ea typeface="Calibri"/>
              <a:cs typeface="Calibri"/>
            </a:endParaRPr>
          </a:p>
          <a:p>
            <a:endParaRPr lang="sv-SE"/>
          </a:p>
          <a:p>
            <a:r>
              <a:rPr lang="sv-SE"/>
              <a:t>3. Hur kan verksamheterna avgöra när lokalt framtagen kunskap kan betraktas som beprövad erfarenhet? Vi kan tillsammans reflektera över och tydliggöra kriterier för beprövad erfarenhet. Lokala uppföljningar, utvärderingar och brukarundersökningar behöver inte leva upp till forskningens krav på kvalitet, men för att betraktas som beprövad erfarenhet krävs ändå ett systematiskt arbetssätt och kritisk granskning. </a:t>
            </a:r>
            <a:endParaRPr lang="sv-SE">
              <a:ea typeface="Calibri"/>
              <a:cs typeface="Calibri"/>
            </a:endParaRP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AC09A1-01A2-49ED-A6DC-7BFEC79E411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054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Helena Wiklund presenterar modellen som tagits fram under flera år, på uppdrag av NSK-S, finns beskriven i en rapport som finns på SKR:s hemsida. Modellen ingår numera som en arbetsprocess inom Partnerskapet. Syftet är att på detta sätt systematiskt fånga in och lyfta </a:t>
            </a:r>
            <a:r>
              <a:rPr lang="sv-SE" b="1"/>
              <a:t>lokala behov av kunskap. </a:t>
            </a:r>
            <a:r>
              <a:rPr lang="sv-SE" b="0"/>
              <a:t>Behoven utgår ifrån situationer </a:t>
            </a:r>
            <a:r>
              <a:rPr lang="sv-SE"/>
              <a:t>som den lokala nivån (medarbetare inom socialtjänsten och den kommunala hälso och sjukvården) tampas med och där de uppfattar att det saknas kunskap eller kunskapsstöd. Det här är ETT sätt att lyfta lokala behov, det finns också andra sätt.</a:t>
            </a:r>
          </a:p>
          <a:p>
            <a:endParaRPr lang="sv-SE"/>
          </a:p>
          <a:p>
            <a:pPr marL="316675" marR="0" lvl="0" indent="-2976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t>Prioriteringen på ett nätverksmöte inom RSS kan förslagsvis ske efter att alla behov har nämnts och skrivits upp, och att man sedan väljer en prioriteringsövning för grupper (finns flera olika varianter att välja mellan)</a:t>
            </a:r>
          </a:p>
          <a:p>
            <a:pPr marL="316675" lvl="0" indent="-297644">
              <a:buFont typeface="Arial" panose="020B0604020202020204" pitchFamily="34" charset="0"/>
              <a:buChar char="•"/>
            </a:pPr>
            <a:r>
              <a:rPr lang="sv-SE"/>
              <a:t>I samband med, eller efter, moment 2, innan de digitala mötena i dialogform, kan RSS stämma av med ex vis kommuner, </a:t>
            </a:r>
            <a:r>
              <a:rPr lang="sv-SE" err="1"/>
              <a:t>FoU:er</a:t>
            </a:r>
            <a:r>
              <a:rPr lang="sv-SE"/>
              <a:t> eller lärosäten om det redan finns ”lokal eller regional” kunskap/kunskapsstöd eller för att se om de identifierade behoven bättre omhändertas lokalt eller regionalt</a:t>
            </a:r>
          </a:p>
          <a:p>
            <a:pPr marL="316675" lvl="0" indent="-297644">
              <a:buFont typeface="Arial" panose="020B0604020202020204" pitchFamily="34" charset="0"/>
              <a:buChar char="•"/>
            </a:pPr>
            <a:r>
              <a:rPr lang="sv-SE"/>
              <a:t>Socialstyrelsen och SKR (i form av kansli för Partnerskapet) bjuder in och arrangerar de digitala mötena i dialogform </a:t>
            </a:r>
          </a:p>
          <a:p>
            <a:pPr marL="316675" lvl="0" indent="-297644">
              <a:buFont typeface="Arial" panose="020B0604020202020204" pitchFamily="34" charset="0"/>
              <a:buChar char="•"/>
            </a:pPr>
            <a:r>
              <a:rPr lang="sv-SE"/>
              <a:t>Eventuellt deltar fler av de nationella aktörerna på de digitala mötena i dialogform beroende på valt område och behov som har identifierats i moment 2</a:t>
            </a:r>
          </a:p>
          <a:p>
            <a:pPr marL="316675" lvl="0" indent="-297644">
              <a:buFont typeface="Arial" panose="020B0604020202020204" pitchFamily="34" charset="0"/>
              <a:buChar char="•"/>
            </a:pPr>
            <a:r>
              <a:rPr lang="sv-SE"/>
              <a:t>Utredare/sakkunniga från Socialstyrelsen, SKR samt från de andra nationella aktörerna lyssnar in och ställer följdfrågor</a:t>
            </a:r>
          </a:p>
          <a:p>
            <a:pPr marL="316675" lvl="0" indent="-297644">
              <a:buFont typeface="Arial" panose="020B0604020202020204" pitchFamily="34" charset="0"/>
              <a:buChar char="•"/>
            </a:pPr>
            <a:r>
              <a:rPr lang="sv-SE"/>
              <a:t>På de digitala mötena i dialogform kan de nationella aktörerna:</a:t>
            </a:r>
          </a:p>
          <a:p>
            <a:pPr marL="657099" lvl="1" indent="-171450">
              <a:buFont typeface="Arial" panose="020B0604020202020204" pitchFamily="34" charset="0"/>
              <a:buChar char="•"/>
            </a:pPr>
            <a:r>
              <a:rPr lang="sv-SE"/>
              <a:t>Ställa frågor så att man säkerställer att behoven har uppfattats korrekt</a:t>
            </a:r>
          </a:p>
          <a:p>
            <a:pPr marL="657099" lvl="1" indent="-171450">
              <a:buFont typeface="Arial" panose="020B0604020202020204" pitchFamily="34" charset="0"/>
              <a:buChar char="•"/>
            </a:pPr>
            <a:r>
              <a:rPr lang="sv-SE"/>
              <a:t>Informera om kunskap/kunskapsstöd som redan finns och som bedöms motsvara behovet – och stämma av att bedömningen stämmer</a:t>
            </a:r>
          </a:p>
          <a:p>
            <a:pPr marL="657099" lvl="1" indent="-171450">
              <a:buFont typeface="Arial" panose="020B0604020202020204" pitchFamily="34" charset="0"/>
              <a:buChar char="•"/>
            </a:pPr>
            <a:r>
              <a:rPr lang="sv-SE"/>
              <a:t>Uppmärksammas på behov som är ”akuta” och som kan behöva tas om hand på ett annat sätt än genom Lokala Behov</a:t>
            </a:r>
          </a:p>
          <a:p>
            <a:pPr marL="326093" lvl="0" indent="-297644">
              <a:buFont typeface="Arial" panose="020B0604020202020204" pitchFamily="34" charset="0"/>
              <a:buChar char="•"/>
            </a:pPr>
            <a:r>
              <a:rPr lang="sv-SE"/>
              <a:t>Efter de digitala mötena i dialogform sammanställer kansliet för Partnerskapet anteckningar som sedan delas med de </a:t>
            </a:r>
            <a:r>
              <a:rPr lang="sv-SE" err="1"/>
              <a:t>RSS:er</a:t>
            </a:r>
            <a:r>
              <a:rPr lang="sv-SE"/>
              <a:t> som har deltagit. Detta för att </a:t>
            </a:r>
            <a:r>
              <a:rPr lang="sv-SE" err="1"/>
              <a:t>RSS:er</a:t>
            </a:r>
            <a:r>
              <a:rPr lang="sv-SE"/>
              <a:t> ska ha en möjlighet att ”verifiera” att det är de beskrivna behoven som ska lyftas till socialcheferna i NSK-S för prioritering och rangordning (moment 5 föreslås ske som idag förutom att själva prioriteringen sker på ett RSS/NSK-S möte)</a:t>
            </a:r>
          </a:p>
          <a:p>
            <a:pPr marL="326093" lvl="0" indent="-297644">
              <a:buFont typeface="Arial" panose="020B0604020202020204" pitchFamily="34" charset="0"/>
              <a:buChar char="•"/>
            </a:pPr>
            <a:r>
              <a:rPr lang="sv-SE"/>
              <a:t>I och med moment 6 är det viktigt </a:t>
            </a:r>
            <a:r>
              <a:rPr lang="sv-SE" sz="1200" kern="1200">
                <a:solidFill>
                  <a:schemeClr val="tx1"/>
                </a:solidFill>
                <a:effectLst/>
                <a:latin typeface="+mn-lt"/>
                <a:ea typeface="+mn-ea"/>
                <a:cs typeface="+mn-cs"/>
              </a:rPr>
              <a:t>att de nationella aktörerna börjar ses kontinuerligt för att diskutera hur behoven bäst omhändertas. Även bra att de tittar på hur de bäst arbetar tillsammans med de regeringsuppdrag som de har gemensamt. </a:t>
            </a:r>
            <a:endParaRPr lang="sv-SE"/>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73EEB-9D2B-4751-9D62-24466D4DEBFE}"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84179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F22CC-FC75-8044-C551-34BB8B08260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8E46398-0802-07C9-80D4-AAD789893F0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6A770D7-1902-2972-7F69-DC556780C61C}"/>
              </a:ext>
            </a:extLst>
          </p:cNvPr>
          <p:cNvSpPr>
            <a:spLocks noGrp="1"/>
          </p:cNvSpPr>
          <p:nvPr>
            <p:ph type="body" idx="1"/>
          </p:nvPr>
        </p:nvSpPr>
        <p:spPr/>
        <p:txBody>
          <a:bodyPr/>
          <a:lstStyle/>
          <a:p>
            <a:r>
              <a:rPr lang="sv-SE"/>
              <a:t>På uppdrag av Partnerskapet har Kansliet för Partnerskapet tillsammans med deltagare i piloter tagit fram en processbeskrivning som stöd för arbete i piloter. Processen bygger på de erfarenheter som hittills framkommit i arbetet med flera olika piloter och kommer att fortsätta att utvecklas i samverkan mellan parterna. </a:t>
            </a:r>
          </a:p>
          <a:p>
            <a:endParaRPr lang="sv-SE"/>
          </a:p>
          <a:p>
            <a:r>
              <a:rPr lang="sv-SE"/>
              <a:t>År 2024 fick Kansliet för Partnerskapet i uppgift att dels förenkla processtödet, dels uppdatera processtödet med nya erfarenheter och nya processer som har utvecklats sedan det första processtödet togs fram. Ett sätt att förenkla stödet har varit att skapa en generisk process för arbete i samverkan inom Partnerskapet, och ensat beskrivningar och annat stöd. I detta material finns nu beskrivningar, stödfrågor (mallar) och annan viktig information för att kunna genomföra arbete i Partnerskapet. /Kansliet september 2025</a:t>
            </a:r>
          </a:p>
          <a:p>
            <a:endParaRPr lang="sv-SE"/>
          </a:p>
          <a:p>
            <a:r>
              <a:rPr lang="sv-SE"/>
              <a:t>Största skillnaderna mot nuvarande process:</a:t>
            </a:r>
          </a:p>
          <a:p>
            <a:pPr algn="l" rtl="0" fontAlgn="base">
              <a:lnSpc>
                <a:spcPts val="1457"/>
              </a:lnSpc>
              <a:spcAft>
                <a:spcPts val="800"/>
              </a:spcAft>
              <a:buNone/>
            </a:pPr>
            <a:endParaRPr lang="sv-SE" sz="1200" b="1" i="0">
              <a:solidFill>
                <a:srgbClr val="000000"/>
              </a:solidFill>
              <a:effectLst/>
              <a:latin typeface="+mn-lt"/>
            </a:endParaRPr>
          </a:p>
          <a:p>
            <a:pPr marL="182880" marR="0" lvl="0" indent="-182880" algn="l" defTabSz="914400" rtl="0" eaLnBrk="1" fontAlgn="auto" latinLnBrk="0" hangingPunct="1">
              <a:lnSpc>
                <a:spcPct val="100000"/>
              </a:lnSpc>
              <a:spcBef>
                <a:spcPts val="1200"/>
              </a:spcBef>
              <a:spcAft>
                <a:spcPts val="0"/>
              </a:spcAft>
              <a:buClr>
                <a:srgbClr val="ECD078"/>
              </a:buClr>
              <a:buSzTx/>
              <a:buFont typeface="Wingdings 2" pitchFamily="18" charset="2"/>
              <a:buChar char=""/>
              <a:tabLst/>
              <a:defRPr/>
            </a:pPr>
            <a:r>
              <a:rPr kumimoji="0" lang="sv-SE" sz="1200" b="0" i="0" u="none" strike="noStrike" kern="1200" cap="none" spc="0" normalizeH="0" baseline="0" noProof="0">
                <a:ln>
                  <a:noFill/>
                </a:ln>
                <a:solidFill>
                  <a:prstClr val="black"/>
                </a:solidFill>
                <a:effectLst/>
                <a:uLnTx/>
                <a:uFillTx/>
                <a:latin typeface="Corbel" panose="020B0503020204020204"/>
                <a:ea typeface="+mn-ea"/>
                <a:cs typeface="+mn-cs"/>
              </a:rPr>
              <a:t>Tidigare processer föreslås ersättas av en generisk process för arbete i samverkan</a:t>
            </a:r>
          </a:p>
          <a:p>
            <a:pPr marL="182880" marR="0" lvl="0" indent="-182880" algn="l" defTabSz="914400" rtl="0" eaLnBrk="1" fontAlgn="auto" latinLnBrk="0" hangingPunct="1">
              <a:lnSpc>
                <a:spcPct val="100000"/>
              </a:lnSpc>
              <a:spcBef>
                <a:spcPts val="1200"/>
              </a:spcBef>
              <a:spcAft>
                <a:spcPts val="0"/>
              </a:spcAft>
              <a:buClr>
                <a:srgbClr val="ECD078"/>
              </a:buClr>
              <a:buSzTx/>
              <a:buFont typeface="Wingdings 2" pitchFamily="18" charset="2"/>
              <a:buChar char=""/>
              <a:tabLst/>
              <a:defRPr/>
            </a:pPr>
            <a:r>
              <a:rPr kumimoji="0" lang="sv-SE" sz="1200" b="0" i="0" u="none" strike="noStrike" kern="1200" cap="none" spc="0" normalizeH="0" baseline="0" noProof="0">
                <a:ln>
                  <a:noFill/>
                </a:ln>
                <a:solidFill>
                  <a:prstClr val="black"/>
                </a:solidFill>
                <a:effectLst/>
                <a:uLnTx/>
                <a:uFillTx/>
                <a:latin typeface="Corbel" panose="020B0503020204020204"/>
                <a:ea typeface="+mn-ea"/>
                <a:cs typeface="+mn-cs"/>
              </a:rPr>
              <a:t>Processbeskrivningen har förenklats och anpassats , bland annat tydligare beskrivning kring målbeskrivning/förväntat resultat</a:t>
            </a:r>
          </a:p>
          <a:p>
            <a:pPr marL="182880" marR="0" lvl="0" indent="-182880" algn="l" defTabSz="914400" rtl="0" eaLnBrk="1" fontAlgn="auto" latinLnBrk="0" hangingPunct="1">
              <a:lnSpc>
                <a:spcPct val="100000"/>
              </a:lnSpc>
              <a:spcBef>
                <a:spcPts val="1200"/>
              </a:spcBef>
              <a:spcAft>
                <a:spcPts val="0"/>
              </a:spcAft>
              <a:buClr>
                <a:srgbClr val="ECD078"/>
              </a:buClr>
              <a:buSzTx/>
              <a:buFont typeface="Wingdings 2" pitchFamily="18" charset="2"/>
              <a:buChar char=""/>
              <a:tabLst/>
              <a:defRPr/>
            </a:pPr>
            <a:r>
              <a:rPr kumimoji="0" lang="sv-SE" sz="1200" b="0" i="0" u="none" strike="noStrike" kern="1200" cap="none" spc="0" normalizeH="0" baseline="0" noProof="0">
                <a:ln>
                  <a:noFill/>
                </a:ln>
                <a:solidFill>
                  <a:prstClr val="black"/>
                </a:solidFill>
                <a:effectLst/>
                <a:uLnTx/>
                <a:uFillTx/>
                <a:latin typeface="Corbel" panose="020B0503020204020204"/>
                <a:ea typeface="+mn-ea"/>
                <a:cs typeface="+mn-cs"/>
              </a:rPr>
              <a:t>Worddokumentet ersätts av en Powerpoint med ”mallar”</a:t>
            </a:r>
          </a:p>
          <a:p>
            <a:pPr marL="182880" marR="0" lvl="0" indent="-182880" algn="l" defTabSz="914400" rtl="0" eaLnBrk="1" fontAlgn="auto" latinLnBrk="0" hangingPunct="1">
              <a:lnSpc>
                <a:spcPct val="100000"/>
              </a:lnSpc>
              <a:spcBef>
                <a:spcPts val="1200"/>
              </a:spcBef>
              <a:spcAft>
                <a:spcPts val="0"/>
              </a:spcAft>
              <a:buClr>
                <a:srgbClr val="ECD078"/>
              </a:buClr>
              <a:buSzTx/>
              <a:buFont typeface="Wingdings 2" pitchFamily="18" charset="2"/>
              <a:buChar char=""/>
              <a:tabLst/>
              <a:defRPr/>
            </a:pPr>
            <a:r>
              <a:rPr kumimoji="0" lang="sv-SE" sz="1200" b="0" i="0" u="none" strike="noStrike" kern="1200" cap="none" spc="0" normalizeH="0" baseline="0" noProof="0">
                <a:ln>
                  <a:noFill/>
                </a:ln>
                <a:solidFill>
                  <a:prstClr val="black"/>
                </a:solidFill>
                <a:effectLst/>
                <a:uLnTx/>
                <a:uFillTx/>
                <a:latin typeface="Corbel" panose="020B0503020204020204"/>
                <a:ea typeface="+mn-ea"/>
                <a:cs typeface="+mn-cs"/>
              </a:rPr>
              <a:t>I processen finns förslag på att kunna initiera arbete i samverkan vid två tillfällen på året  - höst och vår  - förslag att båda mötestillfällena ska heta </a:t>
            </a:r>
            <a:r>
              <a:rPr kumimoji="0" lang="sv-SE" sz="1200" b="1" i="0" u="none" strike="noStrike" kern="1200" cap="none" spc="0" normalizeH="0" baseline="0" noProof="0">
                <a:ln>
                  <a:noFill/>
                </a:ln>
                <a:solidFill>
                  <a:prstClr val="black"/>
                </a:solidFill>
                <a:effectLst/>
                <a:uLnTx/>
                <a:uFillTx/>
                <a:latin typeface="Corbel" panose="020B0503020204020204"/>
                <a:ea typeface="+mn-ea"/>
                <a:cs typeface="+mn-cs"/>
              </a:rPr>
              <a:t>dialogmöte</a:t>
            </a:r>
          </a:p>
          <a:p>
            <a:pPr marL="182880" marR="0" lvl="0" indent="-182880" algn="l" defTabSz="914400" rtl="0" eaLnBrk="1" fontAlgn="auto" latinLnBrk="0" hangingPunct="1">
              <a:lnSpc>
                <a:spcPct val="100000"/>
              </a:lnSpc>
              <a:spcBef>
                <a:spcPts val="1200"/>
              </a:spcBef>
              <a:spcAft>
                <a:spcPts val="0"/>
              </a:spcAft>
              <a:buClr>
                <a:srgbClr val="ECD078"/>
              </a:buClr>
              <a:buSzTx/>
              <a:buFont typeface="Wingdings 2" pitchFamily="18" charset="2"/>
              <a:buChar char=""/>
              <a:tabLst/>
              <a:defRPr/>
            </a:pPr>
            <a:r>
              <a:rPr lang="sv-SE">
                <a:solidFill>
                  <a:prstClr val="black"/>
                </a:solidFill>
                <a:latin typeface="Corbel" panose="020B0503020204020204"/>
              </a:rPr>
              <a:t>De som kommer att arbeta i någon av Partnerskapets olika arbetsformer (samverkanspilot, prioriterat samverkansområde, etablerat samverkansområde) kommer att få ta del av processtödet </a:t>
            </a:r>
            <a:endParaRPr kumimoji="0" lang="sv-SE" sz="1200" i="0" u="none" strike="noStrike" kern="1200" cap="none" spc="0" normalizeH="0" baseline="0" noProof="0">
              <a:ln>
                <a:noFill/>
              </a:ln>
              <a:solidFill>
                <a:prstClr val="black"/>
              </a:solidFill>
              <a:effectLst/>
              <a:uLnTx/>
              <a:uFillTx/>
              <a:latin typeface="Corbel" panose="020B0503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latin typeface="+mn-lt"/>
            </a:endParaRPr>
          </a:p>
          <a:p>
            <a:endParaRPr lang="sv-SE"/>
          </a:p>
        </p:txBody>
      </p:sp>
      <p:sp>
        <p:nvSpPr>
          <p:cNvPr id="4" name="Platshållare för bildnummer 3">
            <a:extLst>
              <a:ext uri="{FF2B5EF4-FFF2-40B4-BE49-F238E27FC236}">
                <a16:creationId xmlns:a16="http://schemas.microsoft.com/office/drawing/2014/main" id="{49CF74DE-EFAC-5DBA-BD14-B12F775D06A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B2E522-5C93-BF40-98CD-1781DF6C162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75307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77F1EF-81CA-47E1-B693-BCE500962522}" type="slidenum">
              <a:rPr lang="en-US"/>
              <a:t>19</a:t>
            </a:fld>
            <a:endParaRPr lang="en-US"/>
          </a:p>
        </p:txBody>
      </p:sp>
    </p:spTree>
    <p:extLst>
      <p:ext uri="{BB962C8B-B14F-4D97-AF65-F5344CB8AC3E}">
        <p14:creationId xmlns:p14="http://schemas.microsoft.com/office/powerpoint/2010/main" val="1940002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877F1EF-81CA-47E1-B693-BCE500962522}" type="slidenum">
              <a:rPr lang="en-US"/>
              <a:t>20</a:t>
            </a:fld>
            <a:endParaRPr lang="en-US"/>
          </a:p>
        </p:txBody>
      </p:sp>
    </p:spTree>
    <p:extLst>
      <p:ext uri="{BB962C8B-B14F-4D97-AF65-F5344CB8AC3E}">
        <p14:creationId xmlns:p14="http://schemas.microsoft.com/office/powerpoint/2010/main" val="2260852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877F1EF-81CA-47E1-B693-BCE500962522}" type="slidenum">
              <a:t>3</a:t>
            </a:fld>
            <a:endParaRPr lang="en-US"/>
          </a:p>
        </p:txBody>
      </p:sp>
    </p:spTree>
    <p:extLst>
      <p:ext uri="{BB962C8B-B14F-4D97-AF65-F5344CB8AC3E}">
        <p14:creationId xmlns:p14="http://schemas.microsoft.com/office/powerpoint/2010/main" val="1940434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C4477D-AE00-47BA-B65C-C44759562BF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8525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B2E522-5C93-BF40-98CD-1781DF6C162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5117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US">
              <a:ea typeface="Calibri"/>
              <a:cs typeface="Calibri"/>
            </a:endParaRPr>
          </a:p>
          <a:p>
            <a:endParaRPr lang="en-US">
              <a:ea typeface="Calibri"/>
              <a:cs typeface="Calibri"/>
            </a:endParaRPr>
          </a:p>
          <a:p>
            <a:endParaRPr lang="en-US">
              <a:ea typeface="Calibri"/>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18A76-08C4-493F-8CBF-DAFF056D8AD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5832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ea typeface="Calibri"/>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18A76-08C4-493F-8CBF-DAFF056D8AD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303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18A76-08C4-493F-8CBF-DAFF056D8AD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3158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ea typeface="Calibri"/>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18A76-08C4-493F-8CBF-DAFF056D8AD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46043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ea typeface="Calibri"/>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18A76-08C4-493F-8CBF-DAFF056D8AD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2232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ea typeface="Calibri"/>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18A76-08C4-493F-8CBF-DAFF056D8AD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4978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18A76-08C4-493F-8CBF-DAFF056D8AD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1150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18A76-08C4-493F-8CBF-DAFF056D8AD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1898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026CC-90C4-50A9-6A18-B62E0E0336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7DA323-FA77-FD58-4CE3-8D03876E8E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980C1-3ACD-F8C7-E1F8-B808F9C03533}"/>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1DE27B91-F808-69E1-B823-95B629AE523D}"/>
              </a:ext>
            </a:extLst>
          </p:cNvPr>
          <p:cNvSpPr>
            <a:spLocks noGrp="1"/>
          </p:cNvSpPr>
          <p:nvPr>
            <p:ph type="sldNum" sz="quarter" idx="5"/>
          </p:nvPr>
        </p:nvSpPr>
        <p:spPr/>
        <p:txBody>
          <a:bodyPr/>
          <a:lstStyle/>
          <a:p>
            <a:fld id="{4877F1EF-81CA-47E1-B693-BCE500962522}" type="slidenum">
              <a:t>4</a:t>
            </a:fld>
            <a:endParaRPr lang="en-US"/>
          </a:p>
        </p:txBody>
      </p:sp>
    </p:spTree>
    <p:extLst>
      <p:ext uri="{BB962C8B-B14F-4D97-AF65-F5344CB8AC3E}">
        <p14:creationId xmlns:p14="http://schemas.microsoft.com/office/powerpoint/2010/main" val="40468283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18A76-08C4-493F-8CBF-DAFF056D8AD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85990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ea typeface="Calibri"/>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18A76-08C4-493F-8CBF-DAFF056D8AD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9214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22D37-FF4E-9CDC-60E6-E8C719699A8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EB41447-0FC9-E79F-3CF8-308BC13366C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68D010E-D9D0-354B-482F-5EBFFEC64ADC}"/>
              </a:ext>
            </a:extLst>
          </p:cNvPr>
          <p:cNvSpPr>
            <a:spLocks noGrp="1"/>
          </p:cNvSpPr>
          <p:nvPr>
            <p:ph type="body" idx="1"/>
          </p:nvPr>
        </p:nvSpPr>
        <p:spPr/>
        <p:txBody>
          <a:bodyPr/>
          <a:lstStyle/>
          <a:p>
            <a:endParaRPr lang="sv-SE" dirty="0">
              <a:ea typeface="Calibri"/>
              <a:cs typeface="Calibri"/>
            </a:endParaRPr>
          </a:p>
        </p:txBody>
      </p:sp>
      <p:sp>
        <p:nvSpPr>
          <p:cNvPr id="4" name="Platshållare för bildnummer 3">
            <a:extLst>
              <a:ext uri="{FF2B5EF4-FFF2-40B4-BE49-F238E27FC236}">
                <a16:creationId xmlns:a16="http://schemas.microsoft.com/office/drawing/2014/main" id="{8FDCDD55-E6B2-F2C5-47B7-0C4141861E8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B2E522-5C93-BF40-98CD-1781DF6C162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6003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8CBF02-8198-4EB3-8154-3EA9B91617F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04828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8CBF02-8198-4EB3-8154-3EA9B91617F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8617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i="0">
              <a:ea typeface="Calibri"/>
              <a:cs typeface="Calibri"/>
            </a:endParaRPr>
          </a:p>
        </p:txBody>
      </p:sp>
      <p:sp>
        <p:nvSpPr>
          <p:cNvPr id="4" name="Platshållare för bildnummer 3"/>
          <p:cNvSpPr>
            <a:spLocks noGrp="1"/>
          </p:cNvSpPr>
          <p:nvPr>
            <p:ph type="sldNum" sz="quarter" idx="5"/>
          </p:nvPr>
        </p:nvSpPr>
        <p:spPr/>
        <p:txBody>
          <a:bodyPr/>
          <a:lstStyle/>
          <a:p>
            <a:fld id="{AA2B9BC7-01F5-4B6A-9C45-2D5025B5DE82}" type="slidenum">
              <a:rPr lang="sv-SE" smtClean="0"/>
              <a:t>40</a:t>
            </a:fld>
            <a:endParaRPr lang="sv-SE"/>
          </a:p>
        </p:txBody>
      </p:sp>
    </p:spTree>
    <p:extLst>
      <p:ext uri="{BB962C8B-B14F-4D97-AF65-F5344CB8AC3E}">
        <p14:creationId xmlns:p14="http://schemas.microsoft.com/office/powerpoint/2010/main" val="28452518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A2B9BC7-01F5-4B6A-9C45-2D5025B5DE82}" type="slidenum">
              <a:rPr lang="sv-SE" smtClean="0"/>
              <a:t>41</a:t>
            </a:fld>
            <a:endParaRPr lang="sv-SE"/>
          </a:p>
        </p:txBody>
      </p:sp>
    </p:spTree>
    <p:extLst>
      <p:ext uri="{BB962C8B-B14F-4D97-AF65-F5344CB8AC3E}">
        <p14:creationId xmlns:p14="http://schemas.microsoft.com/office/powerpoint/2010/main" val="35147877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ea typeface="Calibri"/>
              <a:cs typeface="Calibri"/>
            </a:endParaRPr>
          </a:p>
        </p:txBody>
      </p:sp>
      <p:sp>
        <p:nvSpPr>
          <p:cNvPr id="4" name="Platshållare för bildnummer 3"/>
          <p:cNvSpPr>
            <a:spLocks noGrp="1"/>
          </p:cNvSpPr>
          <p:nvPr>
            <p:ph type="sldNum" sz="quarter" idx="5"/>
          </p:nvPr>
        </p:nvSpPr>
        <p:spPr/>
        <p:txBody>
          <a:bodyPr/>
          <a:lstStyle/>
          <a:p>
            <a:fld id="{AA2B9BC7-01F5-4B6A-9C45-2D5025B5DE82}" type="slidenum">
              <a:rPr lang="sv-SE" smtClean="0"/>
              <a:t>42</a:t>
            </a:fld>
            <a:endParaRPr lang="sv-SE"/>
          </a:p>
        </p:txBody>
      </p:sp>
    </p:spTree>
    <p:extLst>
      <p:ext uri="{BB962C8B-B14F-4D97-AF65-F5344CB8AC3E}">
        <p14:creationId xmlns:p14="http://schemas.microsoft.com/office/powerpoint/2010/main" val="1570888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DC3DD-FB28-4E14-036D-1E684695269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ECE1137-0D88-4318-9039-A2120D730BF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86E652E-54CA-9701-0D03-F8D81D19D6E5}"/>
              </a:ext>
            </a:extLst>
          </p:cNvPr>
          <p:cNvSpPr>
            <a:spLocks noGrp="1"/>
          </p:cNvSpPr>
          <p:nvPr>
            <p:ph type="body" idx="1"/>
          </p:nvPr>
        </p:nvSpPr>
        <p:spPr/>
        <p:txBody>
          <a:bodyPr/>
          <a:lstStyle/>
          <a:p>
            <a:endParaRPr lang="sv-SE">
              <a:ea typeface="Calibri"/>
              <a:cs typeface="Calibri"/>
            </a:endParaRPr>
          </a:p>
        </p:txBody>
      </p:sp>
      <p:sp>
        <p:nvSpPr>
          <p:cNvPr id="4" name="Platshållare för bildnummer 3">
            <a:extLst>
              <a:ext uri="{FF2B5EF4-FFF2-40B4-BE49-F238E27FC236}">
                <a16:creationId xmlns:a16="http://schemas.microsoft.com/office/drawing/2014/main" id="{135ACCCE-3D8A-599A-9597-EB09E9870340}"/>
              </a:ext>
            </a:extLst>
          </p:cNvPr>
          <p:cNvSpPr>
            <a:spLocks noGrp="1"/>
          </p:cNvSpPr>
          <p:nvPr>
            <p:ph type="sldNum" sz="quarter" idx="5"/>
          </p:nvPr>
        </p:nvSpPr>
        <p:spPr/>
        <p:txBody>
          <a:bodyPr/>
          <a:lstStyle/>
          <a:p>
            <a:fld id="{AA2B9BC7-01F5-4B6A-9C45-2D5025B5DE82}" type="slidenum">
              <a:rPr lang="sv-SE" smtClean="0"/>
              <a:t>43</a:t>
            </a:fld>
            <a:endParaRPr lang="sv-SE"/>
          </a:p>
        </p:txBody>
      </p:sp>
    </p:spTree>
    <p:extLst>
      <p:ext uri="{BB962C8B-B14F-4D97-AF65-F5344CB8AC3E}">
        <p14:creationId xmlns:p14="http://schemas.microsoft.com/office/powerpoint/2010/main" val="23979845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42D1EE-16A1-46D7-AE37-E851AB88166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7229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877F1EF-81CA-47E1-B693-BCE500962522}" type="slidenum">
              <a:t>5</a:t>
            </a:fld>
            <a:endParaRPr lang="en-US"/>
          </a:p>
        </p:txBody>
      </p:sp>
    </p:spTree>
    <p:extLst>
      <p:ext uri="{BB962C8B-B14F-4D97-AF65-F5344CB8AC3E}">
        <p14:creationId xmlns:p14="http://schemas.microsoft.com/office/powerpoint/2010/main" val="3162300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ABC41C-D537-4569-B344-5C8AF807955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1370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spcAft>
                <a:spcPts val="600"/>
              </a:spcAft>
              <a:buNone/>
            </a:pPr>
            <a:r>
              <a:rPr lang="sv-SE" sz="1200" dirty="0"/>
              <a:t>Satsning på ett förbättrat omhändertagande i primärvården vid psykisk ohälsa</a:t>
            </a:r>
            <a:br>
              <a:rPr lang="sv-SE" dirty="0"/>
            </a:br>
            <a:r>
              <a:rPr lang="sv-SE" sz="1200" i="0" dirty="0">
                <a:solidFill>
                  <a:srgbClr val="000000"/>
                </a:solidFill>
                <a:effectLst/>
              </a:rPr>
              <a:t>Medlen ska kunna användas för att:</a:t>
            </a:r>
          </a:p>
          <a:p>
            <a:pPr>
              <a:spcAft>
                <a:spcPts val="600"/>
              </a:spcAft>
            </a:pPr>
            <a:r>
              <a:rPr lang="sv-SE" sz="1200" b="1" dirty="0">
                <a:solidFill>
                  <a:srgbClr val="000000"/>
                </a:solidFill>
              </a:rPr>
              <a:t>U</a:t>
            </a:r>
            <a:r>
              <a:rPr lang="sv-SE" sz="1200" b="1" i="0" dirty="0">
                <a:solidFill>
                  <a:srgbClr val="000000"/>
                </a:solidFill>
                <a:effectLst/>
              </a:rPr>
              <a:t>tveckla vårdmodeller </a:t>
            </a:r>
            <a:r>
              <a:rPr lang="sv-SE" sz="1200" b="0" i="0" dirty="0">
                <a:solidFill>
                  <a:srgbClr val="000000"/>
                </a:solidFill>
                <a:effectLst/>
              </a:rPr>
              <a:t>för att hantera psykisk ohälsa på vårdcentralerna, </a:t>
            </a:r>
          </a:p>
          <a:p>
            <a:pPr>
              <a:spcAft>
                <a:spcPts val="600"/>
              </a:spcAft>
            </a:pPr>
            <a:r>
              <a:rPr lang="sv-SE" sz="1200" b="1" i="0" dirty="0">
                <a:solidFill>
                  <a:srgbClr val="000000"/>
                </a:solidFill>
                <a:effectLst/>
              </a:rPr>
              <a:t>Stärka kompetensen </a:t>
            </a:r>
            <a:r>
              <a:rPr lang="sv-SE" sz="1200" b="0" i="0" dirty="0">
                <a:solidFill>
                  <a:srgbClr val="000000"/>
                </a:solidFill>
                <a:effectLst/>
              </a:rPr>
              <a:t>genom utbildning av personalen inom primärvården i bemötande och behandling av psykisk ohälsa, </a:t>
            </a:r>
          </a:p>
          <a:p>
            <a:pPr>
              <a:spcAft>
                <a:spcPts val="600"/>
              </a:spcAft>
            </a:pPr>
            <a:r>
              <a:rPr lang="sv-SE" sz="1200" b="1" dirty="0">
                <a:solidFill>
                  <a:srgbClr val="000000"/>
                </a:solidFill>
              </a:rPr>
              <a:t>O</a:t>
            </a:r>
            <a:r>
              <a:rPr lang="sv-SE" sz="1200" b="1" i="0" dirty="0">
                <a:solidFill>
                  <a:srgbClr val="000000"/>
                </a:solidFill>
                <a:effectLst/>
              </a:rPr>
              <a:t>rganisera arbetet i tvärprofessionella team </a:t>
            </a:r>
            <a:r>
              <a:rPr lang="sv-SE" sz="1200" b="0" i="0" dirty="0">
                <a:solidFill>
                  <a:srgbClr val="000000"/>
                </a:solidFill>
                <a:effectLst/>
              </a:rPr>
              <a:t>för att säkerställa ett effektivt omhändertagande. </a:t>
            </a:r>
          </a:p>
          <a:p>
            <a:pPr>
              <a:spcAft>
                <a:spcPts val="600"/>
              </a:spcAft>
            </a:pPr>
            <a:r>
              <a:rPr lang="sv-SE" sz="1200" b="1" i="0" dirty="0">
                <a:solidFill>
                  <a:srgbClr val="000000"/>
                </a:solidFill>
                <a:effectLst/>
              </a:rPr>
              <a:t>Säkerställa tillgång till legitimerade psykologer för bedömning och behandling</a:t>
            </a:r>
          </a:p>
          <a:p>
            <a:pPr>
              <a:spcAft>
                <a:spcPts val="600"/>
              </a:spcAft>
            </a:pPr>
            <a:r>
              <a:rPr lang="sv-SE" sz="1200" b="1" dirty="0">
                <a:solidFill>
                  <a:srgbClr val="000000"/>
                </a:solidFill>
              </a:rPr>
              <a:t>F</a:t>
            </a:r>
            <a:r>
              <a:rPr lang="sv-SE" sz="1200" b="1" i="0" dirty="0">
                <a:solidFill>
                  <a:srgbClr val="000000"/>
                </a:solidFill>
                <a:effectLst/>
              </a:rPr>
              <a:t>örbättra samarbetet mellan primärvården, specialistvården och den kommunala hälso- och sjukvården. </a:t>
            </a:r>
          </a:p>
          <a:p>
            <a:pPr>
              <a:spcAft>
                <a:spcPts val="600"/>
              </a:spcAft>
            </a:pPr>
            <a:r>
              <a:rPr lang="sv-SE" sz="1200" b="1" i="0" dirty="0">
                <a:solidFill>
                  <a:srgbClr val="000000"/>
                </a:solidFill>
                <a:effectLst/>
              </a:rPr>
              <a:t>Insatser avseende sjukskrivning i psykiatriska diagnoser </a:t>
            </a:r>
            <a:r>
              <a:rPr lang="sv-SE" sz="1200" b="0" i="0" dirty="0">
                <a:solidFill>
                  <a:srgbClr val="000000"/>
                </a:solidFill>
                <a:effectLst/>
              </a:rPr>
              <a:t>och återgång i arbete, en utvecklad samverkan med berörda aktörer i sjukskrivnings- och rehabiliteringsprocessen.</a:t>
            </a:r>
            <a:endParaRPr lang="sv-SE" sz="1200"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ABC41C-D537-4569-B344-5C8AF807955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410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877F1EF-81CA-47E1-B693-BCE500962522}" type="slidenum">
              <a:rPr lang="en-US"/>
              <a:t>6</a:t>
            </a:fld>
            <a:endParaRPr lang="en-US"/>
          </a:p>
        </p:txBody>
      </p:sp>
    </p:spTree>
    <p:extLst>
      <p:ext uri="{BB962C8B-B14F-4D97-AF65-F5344CB8AC3E}">
        <p14:creationId xmlns:p14="http://schemas.microsoft.com/office/powerpoint/2010/main" val="3684803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119D3-8E95-D111-52F4-273AAAC129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CF81F6-D19E-2B34-A866-75143FFF30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EFB09C-D5D4-D2C4-E886-4F11EEBBD294}"/>
              </a:ext>
            </a:extLst>
          </p:cNvPr>
          <p:cNvSpPr>
            <a:spLocks noGrp="1"/>
          </p:cNvSpPr>
          <p:nvPr>
            <p:ph type="body" idx="1"/>
          </p:nvPr>
        </p:nvSpPr>
        <p:spPr/>
        <p:txBody>
          <a:bodyPr/>
          <a:lstStyle/>
          <a:p>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CA6600B4-07A1-98A6-DF9F-9430AD6EB831}"/>
              </a:ext>
            </a:extLst>
          </p:cNvPr>
          <p:cNvSpPr>
            <a:spLocks noGrp="1"/>
          </p:cNvSpPr>
          <p:nvPr>
            <p:ph type="sldNum" sz="quarter" idx="5"/>
          </p:nvPr>
        </p:nvSpPr>
        <p:spPr/>
        <p:txBody>
          <a:bodyPr/>
          <a:lstStyle/>
          <a:p>
            <a:fld id="{4877F1EF-81CA-47E1-B693-BCE500962522}" type="slidenum">
              <a:t>7</a:t>
            </a:fld>
            <a:endParaRPr lang="en-US"/>
          </a:p>
        </p:txBody>
      </p:sp>
    </p:spTree>
    <p:extLst>
      <p:ext uri="{BB962C8B-B14F-4D97-AF65-F5344CB8AC3E}">
        <p14:creationId xmlns:p14="http://schemas.microsoft.com/office/powerpoint/2010/main" val="2584451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Årsmötet hölls digitalt den 21 oktober och varvade presentationer med gruppdiskussioner.</a:t>
            </a:r>
          </a:p>
          <a:p>
            <a:endParaRPr lang="sv-SE"/>
          </a:p>
          <a:p>
            <a:pPr lvl="0"/>
            <a:r>
              <a:rPr lang="sv-SE"/>
              <a:t>Vilka var då representerade på mötet?</a:t>
            </a:r>
          </a:p>
          <a:p>
            <a:r>
              <a:rPr lang="sv-SE"/>
              <a:t>RSS-representanter</a:t>
            </a:r>
          </a:p>
          <a:p>
            <a:r>
              <a:rPr lang="sv-SE"/>
              <a:t>2 stycken socialchefer (från NSK-S)</a:t>
            </a:r>
          </a:p>
          <a:p>
            <a:r>
              <a:rPr lang="sv-SE"/>
              <a:t>SKR</a:t>
            </a:r>
          </a:p>
          <a:p>
            <a:r>
              <a:rPr lang="sv-SE"/>
              <a:t>Socialstyrelsen </a:t>
            </a:r>
          </a:p>
          <a:p>
            <a:r>
              <a:rPr lang="sv-SE"/>
              <a:t>Folkhälsomyndigheten</a:t>
            </a:r>
          </a:p>
          <a:p>
            <a:r>
              <a:rPr lang="sv-SE"/>
              <a:t>e-hälsomyndigheten</a:t>
            </a:r>
          </a:p>
          <a:p>
            <a:r>
              <a:rPr lang="sv-SE"/>
              <a:t>Statens beredning för medicinsk och social utvärdering, SBU</a:t>
            </a:r>
          </a:p>
          <a:p>
            <a:r>
              <a:rPr lang="sv-SE"/>
              <a:t>Forskningsrådet för hälsa arbetsliv och välfärd, Forte</a:t>
            </a:r>
          </a:p>
          <a:p>
            <a:r>
              <a:rPr lang="sv-SE"/>
              <a:t>Myndigheten för familjerätt och föräldrastöd, </a:t>
            </a:r>
            <a:r>
              <a:rPr lang="sv-SE" err="1"/>
              <a:t>MFoF</a:t>
            </a:r>
            <a:endParaRPr lang="sv-SE"/>
          </a:p>
          <a:p>
            <a:r>
              <a:rPr lang="sv-SE"/>
              <a:t>Myndigheten för delaktighet</a:t>
            </a:r>
          </a:p>
          <a:p>
            <a:endParaRPr lang="sv-SE"/>
          </a:p>
        </p:txBody>
      </p:sp>
      <p:sp>
        <p:nvSpPr>
          <p:cNvPr id="4" name="Platshållare för bildnummer 3"/>
          <p:cNvSpPr>
            <a:spLocks noGrp="1"/>
          </p:cNvSpPr>
          <p:nvPr>
            <p:ph type="sldNum" sz="quarter" idx="10"/>
          </p:nvPr>
        </p:nvSpPr>
        <p:spPr/>
        <p:txBody>
          <a:bodyPr/>
          <a:lstStyle/>
          <a:p>
            <a:fld id="{8BAC09A1-01A2-49ED-A6DC-7BFEC79E4117}" type="slidenum">
              <a:rPr lang="sv-SE" smtClean="0"/>
              <a:t>8</a:t>
            </a:fld>
            <a:endParaRPr lang="sv-SE"/>
          </a:p>
        </p:txBody>
      </p:sp>
    </p:spTree>
    <p:extLst>
      <p:ext uri="{BB962C8B-B14F-4D97-AF65-F5344CB8AC3E}">
        <p14:creationId xmlns:p14="http://schemas.microsoft.com/office/powerpoint/2010/main" val="1863543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AC09A1-01A2-49ED-A6DC-7BFEC79E411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156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a:t>Partnerskapet kom till för att man ville hitta en långsiktig samverkan mellan nationell, regional och lokal nivå, och byggde på initiativ där det fanns ett behov i verksamheterna.  En plan togs fram och år 2016 bildades Partnerskapet till stöd för kunskapsstyrning inom Socialtjänsten.</a:t>
            </a:r>
            <a:endParaRPr lang="sv-SE">
              <a:ea typeface="Calibri"/>
              <a:cs typeface="Calibri"/>
            </a:endParaRPr>
          </a:p>
          <a:p>
            <a:pPr lvl="0"/>
            <a:endParaRPr lang="sv-SE"/>
          </a:p>
          <a:p>
            <a:pPr lvl="0"/>
            <a:r>
              <a:rPr lang="sv-SE"/>
              <a:t>I Partnerskapet ingår SKR, RSS och Socialstyrelsen samt flera myndigheter från Rådet för styrning med kunskap; Myndigheten för delaktighet (MFD), Myndigheten för Familjerätt och Föräldraskapsstöd (</a:t>
            </a:r>
            <a:r>
              <a:rPr lang="sv-SE" err="1"/>
              <a:t>MFoF</a:t>
            </a:r>
            <a:r>
              <a:rPr lang="sv-SE"/>
              <a:t>), E-hälsomyndigheten, Folkhälsomyndigheten (FOHM), Statens beredning för medicinsk och social utvärdering (SBU), och Forskningsrådet för hälsa, arbetsliv och välfärd (Forte) och därutöver ingår FoU välfärd, som är en nationell aktör, i Partnerskapet. </a:t>
            </a:r>
            <a:endParaRPr lang="sv-SE">
              <a:ea typeface="Calibri"/>
              <a:cs typeface="Calibri"/>
            </a:endParaRPr>
          </a:p>
          <a:p>
            <a:pPr lvl="0"/>
            <a:endParaRPr lang="sv-SE"/>
          </a:p>
          <a:p>
            <a:r>
              <a:rPr lang="sv-SE">
                <a:ea typeface="Calibri"/>
                <a:cs typeface="Calibri"/>
              </a:rPr>
              <a:t>Partnerskapet arbetar med utvecklingsarbeten i samverkan inom vissa uttalade områden, ex kommunal hälso- och sjukvård och ISU. </a:t>
            </a:r>
          </a:p>
          <a:p>
            <a:endParaRPr lang="sv-SE">
              <a:ea typeface="Calibri"/>
              <a:cs typeface="Calibri"/>
            </a:endParaRPr>
          </a:p>
        </p:txBody>
      </p:sp>
      <p:sp>
        <p:nvSpPr>
          <p:cNvPr id="4" name="Platshållare för bildnummer 3"/>
          <p:cNvSpPr>
            <a:spLocks noGrp="1"/>
          </p:cNvSpPr>
          <p:nvPr>
            <p:ph type="sldNum" sz="quarter" idx="10"/>
          </p:nvPr>
        </p:nvSpPr>
        <p:spPr/>
        <p:txBody>
          <a:bodyPr/>
          <a:lstStyle/>
          <a:p>
            <a:pPr marL="0" marR="0" lvl="0" indent="0" algn="r" defTabSz="915314"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915314"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748364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Master" Target="../slideMasters/slideMaster13.xml"/><Relationship Id="rId1" Type="http://schemas.openxmlformats.org/officeDocument/2006/relationships/tags" Target="../tags/tag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Master" Target="../slideMasters/slideMaster13.xml"/><Relationship Id="rId1" Type="http://schemas.openxmlformats.org/officeDocument/2006/relationships/tags" Target="../tags/tag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Master" Target="../slideMasters/slideMaster13.xml"/><Relationship Id="rId1" Type="http://schemas.openxmlformats.org/officeDocument/2006/relationships/tags" Target="../tags/tag4.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Master" Target="../slideMasters/slideMaster13.xml"/><Relationship Id="rId1" Type="http://schemas.openxmlformats.org/officeDocument/2006/relationships/tags" Target="../tags/tag5.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Master" Target="../slideMasters/slideMaster13.xml"/><Relationship Id="rId1" Type="http://schemas.openxmlformats.org/officeDocument/2006/relationships/tags" Target="../tags/tag6.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Master" Target="../slideMasters/slideMaster13.xml"/><Relationship Id="rId1" Type="http://schemas.openxmlformats.org/officeDocument/2006/relationships/tags" Target="../tags/tag7.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Master" Target="../slideMasters/slideMaster13.xml"/><Relationship Id="rId1" Type="http://schemas.openxmlformats.org/officeDocument/2006/relationships/tags" Target="../tags/tag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9.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9.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9.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9.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beige med mönster">
    <p:bg>
      <p:bgPr>
        <a:solidFill>
          <a:srgbClr val="F7F2E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2ADD9178-0AE6-B367-80FD-AF086271DD77}"/>
              </a:ext>
            </a:extLst>
          </p:cNvPr>
          <p:cNvPicPr>
            <a:picLocks noChangeAspect="1"/>
          </p:cNvPicPr>
          <p:nvPr/>
        </p:nvPicPr>
        <p:blipFill>
          <a:blip r:embed="rId2"/>
          <a:stretch>
            <a:fillRect/>
          </a:stretch>
        </p:blipFill>
        <p:spPr>
          <a:xfrm>
            <a:off x="10273" y="1"/>
            <a:ext cx="12192001" cy="6858000"/>
          </a:xfrm>
          <a:prstGeom prst="rect">
            <a:avLst/>
          </a:prstGeom>
        </p:spPr>
      </p:pic>
      <p:pic>
        <p:nvPicPr>
          <p:cNvPr id="9" name="Bildobjekt 8">
            <a:extLst>
              <a:ext uri="{FF2B5EF4-FFF2-40B4-BE49-F238E27FC236}">
                <a16:creationId xmlns:a16="http://schemas.microsoft.com/office/drawing/2014/main" id="{6468DE70-4FE4-29AD-F726-FA43473E2834}"/>
              </a:ext>
            </a:extLst>
          </p:cNvPr>
          <p:cNvPicPr>
            <a:picLocks noChangeAspect="1"/>
          </p:cNvPicPr>
          <p:nvPr/>
        </p:nvPicPr>
        <p:blipFill>
          <a:blip r:embed="rId3"/>
          <a:stretch>
            <a:fillRect/>
          </a:stretch>
        </p:blipFill>
        <p:spPr>
          <a:xfrm>
            <a:off x="7428723" y="2249374"/>
            <a:ext cx="4763277" cy="4608626"/>
          </a:xfrm>
          <a:prstGeom prst="rect">
            <a:avLst/>
          </a:prstGeom>
        </p:spPr>
      </p:pic>
      <p:pic>
        <p:nvPicPr>
          <p:cNvPr id="10" name="Bildobjekt 9">
            <a:extLst>
              <a:ext uri="{FF2B5EF4-FFF2-40B4-BE49-F238E27FC236}">
                <a16:creationId xmlns:a16="http://schemas.microsoft.com/office/drawing/2014/main" id="{8CCAE071-8902-1D7B-1CB2-6FE299289266}"/>
              </a:ext>
            </a:extLst>
          </p:cNvPr>
          <p:cNvPicPr>
            <a:picLocks noChangeAspect="1"/>
          </p:cNvPicPr>
          <p:nvPr/>
        </p:nvPicPr>
        <p:blipFill>
          <a:blip r:embed="rId4"/>
          <a:stretch>
            <a:fillRect/>
          </a:stretch>
        </p:blipFill>
        <p:spPr>
          <a:xfrm>
            <a:off x="0" y="0"/>
            <a:ext cx="11579773" cy="6929120"/>
          </a:xfrm>
          <a:prstGeom prst="rect">
            <a:avLst/>
          </a:prstGeom>
        </p:spPr>
      </p:pic>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p>
            <a:fld id="{8E7D24E2-704C-4D37-BA3F-3A87B7C16133}" type="datetimeFigureOut">
              <a:rPr lang="sv-SE" smtClean="0"/>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p>
            <a:fld id="{D88021E2-E97B-4976-AF53-1A9B1E45C5FA}" type="slidenum">
              <a:rPr lang="sv-SE" smtClean="0"/>
              <a:t>‹#›</a:t>
            </a:fld>
            <a:endParaRPr lang="sv-SE"/>
          </a:p>
        </p:txBody>
      </p:sp>
      <p:sp>
        <p:nvSpPr>
          <p:cNvPr id="17" name="Platshållare för text 16">
            <a:extLst>
              <a:ext uri="{FF2B5EF4-FFF2-40B4-BE49-F238E27FC236}">
                <a16:creationId xmlns:a16="http://schemas.microsoft.com/office/drawing/2014/main" id="{613EB396-CF69-E5C2-D606-7996B4019CB8}"/>
              </a:ext>
            </a:extLst>
          </p:cNvPr>
          <p:cNvSpPr>
            <a:spLocks noGrp="1"/>
          </p:cNvSpPr>
          <p:nvPr>
            <p:ph type="body" sz="quarter" idx="13" hasCustomPrompt="1"/>
          </p:nvPr>
        </p:nvSpPr>
        <p:spPr>
          <a:xfrm>
            <a:off x="838200" y="4896197"/>
            <a:ext cx="7313611" cy="844204"/>
          </a:xfrm>
        </p:spPr>
        <p:txBody>
          <a:bodyPr>
            <a:noAutofit/>
          </a:bodyPr>
          <a:lstStyle>
            <a:lvl1pPr marL="0" indent="0">
              <a:buNone/>
              <a:defRPr sz="2400"/>
            </a:lvl1pPr>
            <a:lvl3pPr marL="914400" indent="0">
              <a:buNone/>
              <a:defRPr/>
            </a:lvl3pPr>
          </a:lstStyle>
          <a:p>
            <a:pPr lvl="0"/>
            <a:r>
              <a:rPr lang="sv-SE" sz="2400"/>
              <a:t>Underrubrik</a:t>
            </a:r>
          </a:p>
        </p:txBody>
      </p:sp>
      <p:sp>
        <p:nvSpPr>
          <p:cNvPr id="21" name="Platshållare för text 7">
            <a:extLst>
              <a:ext uri="{FF2B5EF4-FFF2-40B4-BE49-F238E27FC236}">
                <a16:creationId xmlns:a16="http://schemas.microsoft.com/office/drawing/2014/main" id="{57B99B3E-FF60-1449-D5E0-96D192A38010}"/>
              </a:ext>
              <a:ext uri="{C183D7F6-B498-43B3-948B-1728B52AA6E4}">
                <adec:decorative xmlns:adec="http://schemas.microsoft.com/office/drawing/2017/decorative" val="1"/>
              </a:ext>
            </a:extLst>
          </p:cNvPr>
          <p:cNvSpPr txBox="1">
            <a:spLocks/>
          </p:cNvSpPr>
          <p:nvPr/>
        </p:nvSpPr>
        <p:spPr>
          <a:xfrm>
            <a:off x="407892" y="311234"/>
            <a:ext cx="1332000" cy="551506"/>
          </a:xfrm>
          <a:prstGeom prst="rect">
            <a:avLst/>
          </a:prstGeom>
          <a:blipFill>
            <a:blip r:embed="rId5"/>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p>
        </p:txBody>
      </p:sp>
      <p:sp>
        <p:nvSpPr>
          <p:cNvPr id="2" name="Rubrik 1">
            <a:extLst>
              <a:ext uri="{FF2B5EF4-FFF2-40B4-BE49-F238E27FC236}">
                <a16:creationId xmlns:a16="http://schemas.microsoft.com/office/drawing/2014/main" id="{76AA09FD-0A69-0D39-EE95-2FECD7D89E01}"/>
              </a:ext>
            </a:extLst>
          </p:cNvPr>
          <p:cNvSpPr>
            <a:spLocks noGrp="1"/>
          </p:cNvSpPr>
          <p:nvPr>
            <p:ph type="title"/>
          </p:nvPr>
        </p:nvSpPr>
        <p:spPr>
          <a:xfrm>
            <a:off x="839788" y="2478025"/>
            <a:ext cx="7313612" cy="2353220"/>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273931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rosa, en spalt">
    <p:bg>
      <p:bgPr>
        <a:solidFill>
          <a:srgbClr val="FFEBE8"/>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2"/>
                </a:solidFill>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2"/>
                </a:solidFill>
              </a:defRPr>
            </a:lvl1pPr>
          </a:lstStyle>
          <a:p>
            <a:fld id="{D88021E2-E97B-4976-AF53-1A9B1E45C5FA}" type="slidenum">
              <a:rPr lang="sv-SE" smtClean="0"/>
              <a:pPr/>
              <a:t>‹#›</a:t>
            </a:fld>
            <a:endParaRPr lang="sv-SE"/>
          </a:p>
        </p:txBody>
      </p:sp>
      <p:sp>
        <p:nvSpPr>
          <p:cNvPr id="2" name="Platshållare för innehåll 12">
            <a:extLst>
              <a:ext uri="{FF2B5EF4-FFF2-40B4-BE49-F238E27FC236}">
                <a16:creationId xmlns:a16="http://schemas.microsoft.com/office/drawing/2014/main" id="{9AA93C1B-A1E6-A44E-2486-BF36BA9A80D7}"/>
              </a:ext>
            </a:extLst>
          </p:cNvPr>
          <p:cNvSpPr>
            <a:spLocks noGrp="1"/>
          </p:cNvSpPr>
          <p:nvPr>
            <p:ph sz="quarter" idx="14"/>
          </p:nvPr>
        </p:nvSpPr>
        <p:spPr>
          <a:xfrm>
            <a:off x="839787" y="3230151"/>
            <a:ext cx="7313610" cy="3063042"/>
          </a:xfrm>
        </p:spPr>
        <p:txBody>
          <a:bodyPr>
            <a:noAutofit/>
          </a:bodyPr>
          <a:lstStyle>
            <a:lvl1pPr marL="0" indent="0">
              <a:buNone/>
              <a:defRPr sz="2400">
                <a:solidFill>
                  <a:schemeClr val="tx2"/>
                </a:solidFill>
              </a:defRPr>
            </a:lvl1pPr>
            <a:lvl2pPr>
              <a:defRPr sz="20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ubrik 7">
            <a:extLst>
              <a:ext uri="{FF2B5EF4-FFF2-40B4-BE49-F238E27FC236}">
                <a16:creationId xmlns:a16="http://schemas.microsoft.com/office/drawing/2014/main" id="{56EC1992-372F-73C3-2754-DB40736A1B37}"/>
              </a:ext>
            </a:extLst>
          </p:cNvPr>
          <p:cNvSpPr>
            <a:spLocks noGrp="1"/>
          </p:cNvSpPr>
          <p:nvPr>
            <p:ph type="title"/>
          </p:nvPr>
        </p:nvSpPr>
        <p:spPr>
          <a:xfrm>
            <a:off x="839788" y="1790006"/>
            <a:ext cx="7313609" cy="1325563"/>
          </a:xfrm>
        </p:spPr>
        <p:txBody>
          <a:bodyPr/>
          <a:lstStyle>
            <a:lvl1pPr>
              <a:defRPr>
                <a:solidFill>
                  <a:schemeClr val="tx2"/>
                </a:solidFill>
              </a:defRPr>
            </a:lvl1pPr>
          </a:lstStyle>
          <a:p>
            <a:r>
              <a:rPr lang="sv-SE" dirty="0"/>
              <a:t>Klicka här för att ändra mall för rubrikformat</a:t>
            </a:r>
          </a:p>
        </p:txBody>
      </p:sp>
    </p:spTree>
    <p:extLst>
      <p:ext uri="{BB962C8B-B14F-4D97-AF65-F5344CB8AC3E}">
        <p14:creationId xmlns:p14="http://schemas.microsoft.com/office/powerpoint/2010/main" val="18429952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1748705" y="785851"/>
            <a:ext cx="9435762" cy="1012003"/>
          </a:xfrm>
        </p:spPr>
        <p:txBody>
          <a:bodyPr/>
          <a:lstStyle/>
          <a:p>
            <a:r>
              <a:rPr lang="sv-SE"/>
              <a:t>Klicka här för att ändra format</a:t>
            </a:r>
            <a:endParaRPr lang="en-US"/>
          </a:p>
        </p:txBody>
      </p:sp>
      <p:sp>
        <p:nvSpPr>
          <p:cNvPr id="3" name="Vertical Text Placeholder 2"/>
          <p:cNvSpPr>
            <a:spLocks noGrp="1"/>
          </p:cNvSpPr>
          <p:nvPr>
            <p:ph type="body" orient="vert" idx="1"/>
          </p:nvPr>
        </p:nvSpPr>
        <p:spPr>
          <a:xfrm>
            <a:off x="1748707" y="1951864"/>
            <a:ext cx="9435760" cy="3914546"/>
          </a:xfrm>
        </p:spPr>
        <p:txBody>
          <a:bodyPr vert="eaVert" ancho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37066614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a:t>Klicka här för att ändra format</a:t>
            </a:r>
            <a:endParaRPr lang="en-US"/>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om du vill redigera mall för underrubrikformat</a:t>
            </a:r>
            <a:endParaRPr lang="en-US"/>
          </a:p>
        </p:txBody>
      </p:sp>
      <p:pic>
        <p:nvPicPr>
          <p:cNvPr id="11" name="Bildobjekt 10"/>
          <p:cNvPicPr>
            <a:picLocks noChangeAspect="1"/>
          </p:cNvPicPr>
          <p:nvPr userDrawn="1"/>
        </p:nvPicPr>
        <p:blipFill>
          <a:blip r:embed="rId2"/>
          <a:stretch>
            <a:fillRect/>
          </a:stretch>
        </p:blipFill>
        <p:spPr>
          <a:xfrm>
            <a:off x="9328454" y="3509316"/>
            <a:ext cx="2611976" cy="2746825"/>
          </a:xfrm>
          <a:prstGeom prst="rect">
            <a:avLst/>
          </a:prstGeom>
        </p:spPr>
      </p:pic>
      <p:pic>
        <p:nvPicPr>
          <p:cNvPr id="9" name="Bildobjekt 8" descr="En bild som visar text&#10;&#10;Automatiskt genererad beskrivning">
            <a:extLst>
              <a:ext uri="{FF2B5EF4-FFF2-40B4-BE49-F238E27FC236}">
                <a16:creationId xmlns:a16="http://schemas.microsoft.com/office/drawing/2014/main" id="{1173639F-3554-44C2-A685-BA4C9CE89524}"/>
              </a:ext>
            </a:extLst>
          </p:cNvPr>
          <p:cNvPicPr>
            <a:picLocks noChangeAspect="1"/>
          </p:cNvPicPr>
          <p:nvPr userDrawn="1"/>
        </p:nvPicPr>
        <p:blipFill>
          <a:blip r:embed="rId3"/>
          <a:stretch>
            <a:fillRect/>
          </a:stretch>
        </p:blipFill>
        <p:spPr>
          <a:xfrm>
            <a:off x="9683496" y="1483744"/>
            <a:ext cx="1940400" cy="815078"/>
          </a:xfrm>
          <a:prstGeom prst="rect">
            <a:avLst/>
          </a:prstGeom>
        </p:spPr>
      </p:pic>
      <p:pic>
        <p:nvPicPr>
          <p:cNvPr id="10" name="Bildobjekt 9" descr="En bild som visar text, clipart&#10;&#10;Automatiskt genererad beskrivning">
            <a:extLst>
              <a:ext uri="{FF2B5EF4-FFF2-40B4-BE49-F238E27FC236}">
                <a16:creationId xmlns:a16="http://schemas.microsoft.com/office/drawing/2014/main" id="{763669DB-26D2-4B2A-8641-3179E7BB7831}"/>
              </a:ext>
            </a:extLst>
          </p:cNvPr>
          <p:cNvPicPr>
            <a:picLocks noChangeAspect="1"/>
          </p:cNvPicPr>
          <p:nvPr userDrawn="1"/>
        </p:nvPicPr>
        <p:blipFill>
          <a:blip r:embed="rId4"/>
          <a:stretch>
            <a:fillRect/>
          </a:stretch>
        </p:blipFill>
        <p:spPr>
          <a:xfrm>
            <a:off x="9683496" y="761999"/>
            <a:ext cx="1940955" cy="432000"/>
          </a:xfrm>
          <a:prstGeom prst="rect">
            <a:avLst/>
          </a:prstGeom>
        </p:spPr>
      </p:pic>
      <p:pic>
        <p:nvPicPr>
          <p:cNvPr id="12" name="Bildobjekt 11">
            <a:extLst>
              <a:ext uri="{FF2B5EF4-FFF2-40B4-BE49-F238E27FC236}">
                <a16:creationId xmlns:a16="http://schemas.microsoft.com/office/drawing/2014/main" id="{92B132BD-135E-4172-B2A3-52836B35DC0E}"/>
              </a:ext>
            </a:extLst>
          </p:cNvPr>
          <p:cNvPicPr>
            <a:picLocks noChangeAspect="1"/>
          </p:cNvPicPr>
          <p:nvPr userDrawn="1"/>
        </p:nvPicPr>
        <p:blipFill>
          <a:blip r:embed="rId5"/>
          <a:stretch>
            <a:fillRect/>
          </a:stretch>
        </p:blipFill>
        <p:spPr>
          <a:xfrm>
            <a:off x="9683496" y="2559277"/>
            <a:ext cx="1940400" cy="689584"/>
          </a:xfrm>
          <a:prstGeom prst="rect">
            <a:avLst/>
          </a:prstGeom>
        </p:spPr>
      </p:pic>
    </p:spTree>
    <p:extLst>
      <p:ext uri="{BB962C8B-B14F-4D97-AF65-F5344CB8AC3E}">
        <p14:creationId xmlns:p14="http://schemas.microsoft.com/office/powerpoint/2010/main" val="32691085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a:t>Klicka här för att ändra format</a:t>
            </a:r>
            <a:endParaRPr lang="en-US"/>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om du vill redigera mall för underrubrikformat</a:t>
            </a:r>
            <a:endParaRPr lang="en-US"/>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A6BEC90F-7A17-21BC-E6C5-870A8174B03C}"/>
              </a:ext>
            </a:extLst>
          </p:cNvPr>
          <p:cNvPicPr>
            <a:picLocks noChangeAspect="1"/>
          </p:cNvPicPr>
          <p:nvPr userDrawn="1"/>
        </p:nvPicPr>
        <p:blipFill>
          <a:blip r:embed="rId3"/>
          <a:stretch>
            <a:fillRect/>
          </a:stretch>
        </p:blipFill>
        <p:spPr>
          <a:xfrm>
            <a:off x="1487076" y="6251687"/>
            <a:ext cx="906455" cy="380762"/>
          </a:xfrm>
          <a:prstGeom prst="rect">
            <a:avLst/>
          </a:prstGeom>
        </p:spPr>
      </p:pic>
      <p:pic>
        <p:nvPicPr>
          <p:cNvPr id="12" name="Bildobjekt 11" descr="En bild som visar text, clipart&#10;&#10;Automatiskt genererad beskrivning">
            <a:extLst>
              <a:ext uri="{FF2B5EF4-FFF2-40B4-BE49-F238E27FC236}">
                <a16:creationId xmlns:a16="http://schemas.microsoft.com/office/drawing/2014/main" id="{11A8C2FB-604A-BC07-3A44-6C092957F1C2}"/>
              </a:ext>
            </a:extLst>
          </p:cNvPr>
          <p:cNvPicPr>
            <a:picLocks noChangeAspect="1"/>
          </p:cNvPicPr>
          <p:nvPr userDrawn="1"/>
        </p:nvPicPr>
        <p:blipFill>
          <a:blip r:embed="rId4"/>
          <a:stretch>
            <a:fillRect/>
          </a:stretch>
        </p:blipFill>
        <p:spPr>
          <a:xfrm>
            <a:off x="2585746" y="6251687"/>
            <a:ext cx="1710744" cy="380762"/>
          </a:xfrm>
          <a:prstGeom prst="rect">
            <a:avLst/>
          </a:prstGeom>
        </p:spPr>
      </p:pic>
      <p:pic>
        <p:nvPicPr>
          <p:cNvPr id="13" name="Bildobjekt 12">
            <a:extLst>
              <a:ext uri="{FF2B5EF4-FFF2-40B4-BE49-F238E27FC236}">
                <a16:creationId xmlns:a16="http://schemas.microsoft.com/office/drawing/2014/main" id="{DB9CC151-6C5F-1522-37C7-3E0162CF4B17}"/>
              </a:ext>
            </a:extLst>
          </p:cNvPr>
          <p:cNvPicPr>
            <a:picLocks noChangeAspect="1"/>
          </p:cNvPicPr>
          <p:nvPr userDrawn="1"/>
        </p:nvPicPr>
        <p:blipFill>
          <a:blip r:embed="rId5"/>
          <a:stretch>
            <a:fillRect/>
          </a:stretch>
        </p:blipFill>
        <p:spPr>
          <a:xfrm>
            <a:off x="221671" y="6251687"/>
            <a:ext cx="1071415" cy="380762"/>
          </a:xfrm>
          <a:prstGeom prst="rect">
            <a:avLst/>
          </a:prstGeom>
        </p:spPr>
      </p:pic>
    </p:spTree>
    <p:extLst>
      <p:ext uri="{BB962C8B-B14F-4D97-AF65-F5344CB8AC3E}">
        <p14:creationId xmlns:p14="http://schemas.microsoft.com/office/powerpoint/2010/main" val="1189344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solidFill>
              </a:defRPr>
            </a:lvl1pPr>
          </a:lstStyle>
          <a:p>
            <a:r>
              <a:rPr lang="sv-SE"/>
              <a:t>Klicka här för att ändra format</a:t>
            </a:r>
            <a:endParaRPr lang="en-US"/>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7" name="Rectangle 6"/>
          <p:cNvSpPr/>
          <p:nvPr userDrawn="1"/>
        </p:nvSpPr>
        <p:spPr>
          <a:xfrm>
            <a:off x="1" y="755468"/>
            <a:ext cx="3430668" cy="533400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41659283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1751106" y="787384"/>
            <a:ext cx="9433362" cy="1010471"/>
          </a:xfrm>
        </p:spPr>
        <p:txBody>
          <a:bodyPr/>
          <a:lstStyle>
            <a:lvl1pPr>
              <a:defRPr b="0">
                <a:solidFill>
                  <a:schemeClr val="tx1"/>
                </a:solidFill>
              </a:defRPr>
            </a:lvl1pPr>
          </a:lstStyle>
          <a:p>
            <a:r>
              <a:rPr lang="sv-SE"/>
              <a:t>Klicka här för att ändra format</a:t>
            </a:r>
            <a:endParaRPr lang="en-US"/>
          </a:p>
        </p:txBody>
      </p:sp>
      <p:sp>
        <p:nvSpPr>
          <p:cNvPr id="3" name="Content Placeholder 2"/>
          <p:cNvSpPr>
            <a:spLocks noGrp="1"/>
          </p:cNvSpPr>
          <p:nvPr>
            <p:ph idx="1"/>
          </p:nvPr>
        </p:nvSpPr>
        <p:spPr>
          <a:xfrm>
            <a:off x="1748707" y="1951865"/>
            <a:ext cx="9435761" cy="391454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1049352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8707" y="785852"/>
            <a:ext cx="9434405" cy="508055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365046856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748707" y="785851"/>
            <a:ext cx="9435759" cy="1012003"/>
          </a:xfrm>
        </p:spPr>
        <p:txBody>
          <a:bodyPr/>
          <a:lstStyle/>
          <a:p>
            <a:r>
              <a:rPr lang="sv-SE"/>
              <a:t>Klicka här för att ändra format</a:t>
            </a:r>
            <a:endParaRPr lang="en-US"/>
          </a:p>
        </p:txBody>
      </p:sp>
      <p:sp>
        <p:nvSpPr>
          <p:cNvPr id="3" name="Content Placeholder 2"/>
          <p:cNvSpPr>
            <a:spLocks noGrp="1"/>
          </p:cNvSpPr>
          <p:nvPr>
            <p:ph sz="half" idx="1"/>
          </p:nvPr>
        </p:nvSpPr>
        <p:spPr>
          <a:xfrm>
            <a:off x="1748707" y="1951864"/>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648466" y="1951864"/>
            <a:ext cx="4536000" cy="391454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23650902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8705" y="785851"/>
            <a:ext cx="4551424"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748707" y="1951863"/>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648466" y="785851"/>
            <a:ext cx="4536000"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648466" y="1951863"/>
            <a:ext cx="4536000" cy="391454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84381104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a:xfrm>
            <a:off x="1748705" y="785851"/>
            <a:ext cx="9435763" cy="1012003"/>
          </a:xfrm>
        </p:spPr>
        <p:txBody>
          <a:bodyPr/>
          <a:lstStyle>
            <a:lvl1pPr>
              <a:defRPr>
                <a:solidFill>
                  <a:schemeClr val="tx1"/>
                </a:solidFill>
              </a:defRPr>
            </a:lvl1pPr>
          </a:lstStyle>
          <a:p>
            <a:r>
              <a:rPr lang="sv-SE"/>
              <a:t>Klicka här för att ändra format</a:t>
            </a:r>
            <a:endParaRPr lang="en-US"/>
          </a:p>
        </p:txBody>
      </p:sp>
    </p:spTree>
    <p:extLst>
      <p:ext uri="{BB962C8B-B14F-4D97-AF65-F5344CB8AC3E}">
        <p14:creationId xmlns:p14="http://schemas.microsoft.com/office/powerpoint/2010/main" val="39374751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380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grön, en spalt">
    <p:bg>
      <p:bgPr>
        <a:solidFill>
          <a:srgbClr val="DFEF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accent2"/>
                </a:solidFill>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accent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accent2"/>
                </a:solidFill>
              </a:defRPr>
            </a:lvl1pPr>
          </a:lstStyle>
          <a:p>
            <a:fld id="{D88021E2-E97B-4976-AF53-1A9B1E45C5FA}" type="slidenum">
              <a:rPr lang="sv-SE" smtClean="0"/>
              <a:pPr/>
              <a:t>‹#›</a:t>
            </a:fld>
            <a:endParaRPr lang="sv-SE"/>
          </a:p>
        </p:txBody>
      </p:sp>
      <p:sp>
        <p:nvSpPr>
          <p:cNvPr id="2" name="Platshållare för innehåll 12">
            <a:extLst>
              <a:ext uri="{FF2B5EF4-FFF2-40B4-BE49-F238E27FC236}">
                <a16:creationId xmlns:a16="http://schemas.microsoft.com/office/drawing/2014/main" id="{974BBD30-907E-F897-0BBE-B632833629AC}"/>
              </a:ext>
            </a:extLst>
          </p:cNvPr>
          <p:cNvSpPr>
            <a:spLocks noGrp="1"/>
          </p:cNvSpPr>
          <p:nvPr>
            <p:ph sz="quarter" idx="14"/>
          </p:nvPr>
        </p:nvSpPr>
        <p:spPr>
          <a:xfrm>
            <a:off x="839787" y="3230151"/>
            <a:ext cx="7313610" cy="3063042"/>
          </a:xfrm>
        </p:spPr>
        <p:txBody>
          <a:bodyPr>
            <a:noAutofit/>
          </a:bodyPr>
          <a:lstStyle>
            <a:lvl1pPr marL="0" indent="0">
              <a:buNone/>
              <a:defRPr sz="2400">
                <a:solidFill>
                  <a:schemeClr val="accent2"/>
                </a:solidFill>
              </a:defRPr>
            </a:lvl1pPr>
            <a:lvl2pPr>
              <a:defRPr sz="20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7">
            <a:extLst>
              <a:ext uri="{FF2B5EF4-FFF2-40B4-BE49-F238E27FC236}">
                <a16:creationId xmlns:a16="http://schemas.microsoft.com/office/drawing/2014/main" id="{DB6E9685-986B-69A8-3437-C5DC2AAB29A9}"/>
              </a:ext>
            </a:extLst>
          </p:cNvPr>
          <p:cNvSpPr>
            <a:spLocks noGrp="1"/>
          </p:cNvSpPr>
          <p:nvPr>
            <p:ph type="title"/>
          </p:nvPr>
        </p:nvSpPr>
        <p:spPr>
          <a:xfrm>
            <a:off x="839788" y="1790006"/>
            <a:ext cx="7313609" cy="1325563"/>
          </a:xfrm>
        </p:spPr>
        <p:txBody>
          <a:bodyPr/>
          <a:lstStyle>
            <a:lvl1pPr>
              <a:defRPr>
                <a:solidFill>
                  <a:schemeClr val="accent2"/>
                </a:solidFill>
              </a:defRPr>
            </a:lvl1pPr>
          </a:lstStyle>
          <a:p>
            <a:r>
              <a:rPr lang="sv-SE" dirty="0"/>
              <a:t>Klicka här för att ändra mall för rubrikformat</a:t>
            </a:r>
          </a:p>
        </p:txBody>
      </p:sp>
    </p:spTree>
    <p:extLst>
      <p:ext uri="{BB962C8B-B14F-4D97-AF65-F5344CB8AC3E}">
        <p14:creationId xmlns:p14="http://schemas.microsoft.com/office/powerpoint/2010/main" val="21994376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724081" y="754070"/>
            <a:ext cx="9921745"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Tree>
    <p:extLst>
      <p:ext uri="{BB962C8B-B14F-4D97-AF65-F5344CB8AC3E}">
        <p14:creationId xmlns:p14="http://schemas.microsoft.com/office/powerpoint/2010/main" val="39063198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1748705" y="785851"/>
            <a:ext cx="9435762" cy="1012003"/>
          </a:xfrm>
        </p:spPr>
        <p:txBody>
          <a:bodyPr/>
          <a:lstStyle>
            <a:lvl1pPr>
              <a:defRPr>
                <a:solidFill>
                  <a:schemeClr val="tx1"/>
                </a:solidFill>
              </a:defRPr>
            </a:lvl1pPr>
          </a:lstStyle>
          <a:p>
            <a:r>
              <a:rPr lang="sv-SE"/>
              <a:t>Klicka här för att ändra format</a:t>
            </a:r>
            <a:endParaRPr lang="en-US"/>
          </a:p>
        </p:txBody>
      </p:sp>
      <p:sp>
        <p:nvSpPr>
          <p:cNvPr id="3" name="Vertical Text Placeholder 2"/>
          <p:cNvSpPr>
            <a:spLocks noGrp="1"/>
          </p:cNvSpPr>
          <p:nvPr>
            <p:ph type="body" orient="vert" idx="1"/>
          </p:nvPr>
        </p:nvSpPr>
        <p:spPr>
          <a:xfrm>
            <a:off x="1748707" y="1951864"/>
            <a:ext cx="9435760" cy="3914546"/>
          </a:xfrm>
        </p:spPr>
        <p:txBody>
          <a:bodyPr vert="eaVert" ancho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36527656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Rubrikbild">
    <p:bg>
      <p:bgRef idx="1001">
        <a:schemeClr val="bg2"/>
      </p:bgRef>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93268" y="729566"/>
            <a:ext cx="8893350" cy="2151531"/>
          </a:xfrm>
        </p:spPr>
        <p:txBody>
          <a:bodyPr lIns="0" rIns="0" anchor="t">
            <a:noAutofit/>
          </a:bodyPr>
          <a:lstStyle>
            <a:lvl1pPr algn="l">
              <a:defRPr sz="6400" baseline="0">
                <a:solidFill>
                  <a:schemeClr val="tx1"/>
                </a:solidFill>
              </a:defRPr>
            </a:lvl1pPr>
          </a:lstStyle>
          <a:p>
            <a:r>
              <a:rPr lang="sv-SE" dirty="0"/>
              <a:t>Klicka för att lägga till rubrik</a:t>
            </a:r>
          </a:p>
        </p:txBody>
      </p:sp>
      <p:sp>
        <p:nvSpPr>
          <p:cNvPr id="3" name="Underrubrik 2"/>
          <p:cNvSpPr>
            <a:spLocks noGrp="1"/>
          </p:cNvSpPr>
          <p:nvPr>
            <p:ph type="subTitle" idx="1"/>
          </p:nvPr>
        </p:nvSpPr>
        <p:spPr>
          <a:xfrm>
            <a:off x="988574" y="2900578"/>
            <a:ext cx="8898044" cy="1655762"/>
          </a:xfrm>
        </p:spPr>
        <p:txBody>
          <a:bodyPr lIns="0" rIns="0"/>
          <a:lstStyle>
            <a:lvl1pPr marL="0" indent="0" algn="l">
              <a:buNone/>
              <a:defRPr sz="28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10" name="Rektangel 9"/>
          <p:cNvSpPr/>
          <p:nvPr/>
        </p:nvSpPr>
        <p:spPr>
          <a:xfrm>
            <a:off x="622800" y="548807"/>
            <a:ext cx="10943791" cy="54738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sv-SE" dirty="0"/>
          </a:p>
        </p:txBody>
      </p:sp>
      <p:sp>
        <p:nvSpPr>
          <p:cNvPr id="4" name="Platshållare för datum 3"/>
          <p:cNvSpPr>
            <a:spLocks noGrp="1"/>
          </p:cNvSpPr>
          <p:nvPr>
            <p:ph type="dt" sz="half" idx="10"/>
          </p:nvPr>
        </p:nvSpPr>
        <p:spPr/>
        <p:txBody>
          <a:bodyPr/>
          <a:lstStyle/>
          <a:p>
            <a:r>
              <a:rPr lang="sv-SE"/>
              <a:t>2025-11-12</a:t>
            </a:r>
            <a:endParaRPr lang="sv-SE" dirty="0"/>
          </a:p>
        </p:txBody>
      </p:sp>
      <p:sp>
        <p:nvSpPr>
          <p:cNvPr id="5" name="Platshållare för sidfot 4"/>
          <p:cNvSpPr>
            <a:spLocks noGrp="1"/>
          </p:cNvSpPr>
          <p:nvPr>
            <p:ph type="ftr" sz="quarter" idx="11"/>
          </p:nvPr>
        </p:nvSpPr>
        <p:spPr/>
        <p:txBody>
          <a:bodyPr/>
          <a:lstStyle/>
          <a:p>
            <a:r>
              <a:rPr lang="sv-SE"/>
              <a:t>Socialdepartementet</a:t>
            </a:r>
            <a:endParaRPr lang="sv-SE" dirty="0"/>
          </a:p>
        </p:txBody>
      </p:sp>
      <p:sp>
        <p:nvSpPr>
          <p:cNvPr id="6" name="Platshållare för bildnummer 5"/>
          <p:cNvSpPr>
            <a:spLocks noGrp="1"/>
          </p:cNvSpPr>
          <p:nvPr>
            <p:ph type="sldNum" sz="quarter" idx="12"/>
          </p:nvPr>
        </p:nvSpPr>
        <p:spPr/>
        <p:txBody>
          <a:bodyPr/>
          <a:lstStyle/>
          <a:p>
            <a:fld id="{9C3D4D15-3887-47F3-AC8F-B99C7C44B5C5}" type="slidenum">
              <a:rPr lang="sv-SE" smtClean="0"/>
              <a:pPr/>
              <a:t>‹#›</a:t>
            </a:fld>
            <a:endParaRPr lang="sv-SE" dirty="0"/>
          </a:p>
        </p:txBody>
      </p:sp>
      <p:sp>
        <p:nvSpPr>
          <p:cNvPr id="7" name="Rektangel 6" descr="TagShape">
            <a:extLst>
              <a:ext uri="{FF2B5EF4-FFF2-40B4-BE49-F238E27FC236}">
                <a16:creationId xmlns:a16="http://schemas.microsoft.com/office/drawing/2014/main" id="{7A8B4A97-AAEC-9F05-1CB0-4DBFBA104685}"/>
              </a:ext>
            </a:extLst>
          </p:cNvPr>
          <p:cNvSpPr/>
          <p:nvPr userDrawn="1">
            <p:custDataLst>
              <p:tags r:id="rId1"/>
            </p:custDataLst>
          </p:nvPr>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descr="RK Logga VIT">
            <a:extLst>
              <a:ext uri="{FF2B5EF4-FFF2-40B4-BE49-F238E27FC236}">
                <a16:creationId xmlns:a16="http://schemas.microsoft.com/office/drawing/2014/main" id="{C3BC2E2F-4C49-8126-732A-ACD61D87125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626501" y="6159719"/>
            <a:ext cx="1746767" cy="503641"/>
          </a:xfrm>
          <a:prstGeom prst="rect">
            <a:avLst/>
          </a:prstGeom>
        </p:spPr>
      </p:pic>
    </p:spTree>
    <p:extLst>
      <p:ext uri="{BB962C8B-B14F-4D97-AF65-F5344CB8AC3E}">
        <p14:creationId xmlns:p14="http://schemas.microsoft.com/office/powerpoint/2010/main" val="3157559629"/>
      </p:ext>
    </p:extLst>
  </p:cSld>
  <p:clrMapOvr>
    <a:overrideClrMapping bg1="dk1" tx1="lt1" bg2="dk2" tx2="lt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rIns="288000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r>
              <a:rPr lang="sv-SE"/>
              <a:t>2025-11-12</a:t>
            </a:r>
            <a:endParaRPr lang="sv-SE" dirty="0"/>
          </a:p>
        </p:txBody>
      </p:sp>
      <p:sp>
        <p:nvSpPr>
          <p:cNvPr id="5" name="Platshållare för sidfot 4"/>
          <p:cNvSpPr>
            <a:spLocks noGrp="1"/>
          </p:cNvSpPr>
          <p:nvPr>
            <p:ph type="ftr" sz="quarter" idx="11"/>
          </p:nvPr>
        </p:nvSpPr>
        <p:spPr/>
        <p:txBody>
          <a:bodyPr/>
          <a:lstStyle/>
          <a:p>
            <a:r>
              <a:rPr lang="sv-SE"/>
              <a:t>Socialdepartementet</a:t>
            </a:r>
            <a:endParaRPr lang="sv-SE" dirty="0"/>
          </a:p>
        </p:txBody>
      </p:sp>
      <p:sp>
        <p:nvSpPr>
          <p:cNvPr id="6" name="Platshållare för bildnummer 5"/>
          <p:cNvSpPr>
            <a:spLocks noGrp="1"/>
          </p:cNvSpPr>
          <p:nvPr>
            <p:ph type="sldNum" sz="quarter" idx="12"/>
          </p:nvPr>
        </p:nvSpPr>
        <p:spPr/>
        <p:txBody>
          <a:bodyPr/>
          <a:lstStyle/>
          <a:p>
            <a:fld id="{9C3D4D15-3887-47F3-AC8F-B99C7C44B5C5}" type="slidenum">
              <a:rPr lang="sv-SE" smtClean="0"/>
              <a:pPr/>
              <a:t>‹#›</a:t>
            </a:fld>
            <a:endParaRPr lang="sv-SE" dirty="0"/>
          </a:p>
        </p:txBody>
      </p:sp>
      <p:sp>
        <p:nvSpPr>
          <p:cNvPr id="2" name="Rektangel 1" descr="TagShape">
            <a:extLst>
              <a:ext uri="{FF2B5EF4-FFF2-40B4-BE49-F238E27FC236}">
                <a16:creationId xmlns:a16="http://schemas.microsoft.com/office/drawing/2014/main" id="{BC923CC9-E657-C38B-B09F-AF59CDBD620E}"/>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621210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Rubrik och 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rIns="2880000"/>
          <a:lstStyle>
            <a:lvl1pPr marL="468000" indent="-468000">
              <a:buFont typeface="+mj-lt"/>
              <a:buAutoNum type="arabicPeriod"/>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r>
              <a:rPr lang="sv-SE"/>
              <a:t>2025-11-12</a:t>
            </a:r>
            <a:endParaRPr lang="sv-SE" dirty="0"/>
          </a:p>
        </p:txBody>
      </p:sp>
      <p:sp>
        <p:nvSpPr>
          <p:cNvPr id="8" name="Platshållare för sidfot 7"/>
          <p:cNvSpPr>
            <a:spLocks noGrp="1"/>
          </p:cNvSpPr>
          <p:nvPr>
            <p:ph type="ftr" sz="quarter" idx="11"/>
          </p:nvPr>
        </p:nvSpPr>
        <p:spPr/>
        <p:txBody>
          <a:bodyPr/>
          <a:lstStyle/>
          <a:p>
            <a:r>
              <a:rPr lang="sv-SE"/>
              <a:t>Socialdepartementet</a:t>
            </a:r>
            <a:endParaRPr lang="sv-SE" dirty="0"/>
          </a:p>
        </p:txBody>
      </p:sp>
      <p:sp>
        <p:nvSpPr>
          <p:cNvPr id="9" name="Platshållare för bildnummer 8"/>
          <p:cNvSpPr>
            <a:spLocks noGrp="1"/>
          </p:cNvSpPr>
          <p:nvPr>
            <p:ph type="sldNum" sz="quarter" idx="12"/>
          </p:nvPr>
        </p:nvSpPr>
        <p:spPr/>
        <p:txBody>
          <a:bodyPr/>
          <a:lstStyle/>
          <a:p>
            <a:fld id="{9C3D4D15-3887-47F3-AC8F-B99C7C44B5C5}" type="slidenum">
              <a:rPr lang="sv-SE" smtClean="0"/>
              <a:pPr/>
              <a:t>‹#›</a:t>
            </a:fld>
            <a:endParaRPr lang="sv-SE" dirty="0"/>
          </a:p>
        </p:txBody>
      </p:sp>
      <p:sp>
        <p:nvSpPr>
          <p:cNvPr id="4" name="Rektangel 3" descr="TagShape">
            <a:extLst>
              <a:ext uri="{FF2B5EF4-FFF2-40B4-BE49-F238E27FC236}">
                <a16:creationId xmlns:a16="http://schemas.microsoft.com/office/drawing/2014/main" id="{EE812411-CED1-BFD8-98DC-7D90530C86A7}"/>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520130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text 7"/>
          <p:cNvSpPr>
            <a:spLocks noGrp="1"/>
          </p:cNvSpPr>
          <p:nvPr>
            <p:ph type="body" sz="quarter" idx="13"/>
          </p:nvPr>
        </p:nvSpPr>
        <p:spPr>
          <a:xfrm>
            <a:off x="622800" y="1890000"/>
            <a:ext cx="8074800" cy="4129200"/>
          </a:xfrm>
        </p:spPr>
        <p:txBody>
          <a:bodyPr rIns="0"/>
          <a:lstStyle>
            <a:lvl1pPr marL="0" indent="0">
              <a:buNone/>
              <a:defRPr/>
            </a:lvl1pPr>
          </a:lstStyle>
          <a:p>
            <a:pPr lvl="0"/>
            <a:r>
              <a:rPr lang="sv-SE"/>
              <a:t>Klicka här för att ändra format på bakgrundstexten</a:t>
            </a:r>
          </a:p>
        </p:txBody>
      </p:sp>
      <p:sp>
        <p:nvSpPr>
          <p:cNvPr id="3" name="Platshållare för datum 2"/>
          <p:cNvSpPr>
            <a:spLocks noGrp="1"/>
          </p:cNvSpPr>
          <p:nvPr>
            <p:ph type="dt" sz="half" idx="14"/>
          </p:nvPr>
        </p:nvSpPr>
        <p:spPr/>
        <p:txBody>
          <a:bodyPr/>
          <a:lstStyle/>
          <a:p>
            <a:r>
              <a:rPr lang="sv-SE"/>
              <a:t>2025-11-12</a:t>
            </a:r>
            <a:endParaRPr lang="sv-SE" dirty="0"/>
          </a:p>
        </p:txBody>
      </p:sp>
      <p:sp>
        <p:nvSpPr>
          <p:cNvPr id="7" name="Platshållare för sidfot 6"/>
          <p:cNvSpPr>
            <a:spLocks noGrp="1"/>
          </p:cNvSpPr>
          <p:nvPr>
            <p:ph type="ftr" sz="quarter" idx="15"/>
          </p:nvPr>
        </p:nvSpPr>
        <p:spPr/>
        <p:txBody>
          <a:bodyPr/>
          <a:lstStyle/>
          <a:p>
            <a:r>
              <a:rPr lang="sv-SE"/>
              <a:t>Socialdepartementet</a:t>
            </a:r>
            <a:endParaRPr lang="sv-SE" dirty="0"/>
          </a:p>
        </p:txBody>
      </p:sp>
      <p:sp>
        <p:nvSpPr>
          <p:cNvPr id="9" name="Platshållare för bildnummer 8"/>
          <p:cNvSpPr>
            <a:spLocks noGrp="1"/>
          </p:cNvSpPr>
          <p:nvPr>
            <p:ph type="sldNum" sz="quarter" idx="16"/>
          </p:nvPr>
        </p:nvSpPr>
        <p:spPr/>
        <p:txBody>
          <a:bodyPr/>
          <a:lstStyle/>
          <a:p>
            <a:fld id="{9C3D4D15-3887-47F3-AC8F-B99C7C44B5C5}" type="slidenum">
              <a:rPr lang="sv-SE" smtClean="0"/>
              <a:pPr/>
              <a:t>‹#›</a:t>
            </a:fld>
            <a:endParaRPr lang="sv-SE" dirty="0"/>
          </a:p>
        </p:txBody>
      </p:sp>
      <p:sp>
        <p:nvSpPr>
          <p:cNvPr id="4" name="Rektangel 3" descr="TagShape">
            <a:extLst>
              <a:ext uri="{FF2B5EF4-FFF2-40B4-BE49-F238E27FC236}">
                <a16:creationId xmlns:a16="http://schemas.microsoft.com/office/drawing/2014/main" id="{7EE78388-E2CA-8EB8-5A25-BAF7F3F75F05}"/>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1512461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Ref idx="1001">
        <a:schemeClr val="bg2"/>
      </p:bgRef>
    </p:bg>
    <p:spTree>
      <p:nvGrpSpPr>
        <p:cNvPr id="1" name=""/>
        <p:cNvGrpSpPr/>
        <p:nvPr/>
      </p:nvGrpSpPr>
      <p:grpSpPr>
        <a:xfrm>
          <a:off x="0" y="0"/>
          <a:ext cx="0" cy="0"/>
          <a:chOff x="0" y="0"/>
          <a:chExt cx="0" cy="0"/>
        </a:xfrm>
      </p:grpSpPr>
      <p:sp>
        <p:nvSpPr>
          <p:cNvPr id="2" name="Rubrik 1"/>
          <p:cNvSpPr>
            <a:spLocks noGrp="1"/>
          </p:cNvSpPr>
          <p:nvPr>
            <p:ph type="title"/>
          </p:nvPr>
        </p:nvSpPr>
        <p:spPr>
          <a:xfrm>
            <a:off x="622800" y="359999"/>
            <a:ext cx="10952115" cy="1620001"/>
          </a:xfrm>
        </p:spPr>
        <p:txBody>
          <a:bodyPr anchor="t">
            <a:noAutofit/>
          </a:bodyPr>
          <a:lstStyle>
            <a:lvl1pPr>
              <a:defRPr sz="4800" baseline="0">
                <a:solidFill>
                  <a:schemeClr val="tx1"/>
                </a:solidFill>
              </a:defRPr>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622800" y="1980000"/>
            <a:ext cx="10952115" cy="1304925"/>
          </a:xfrm>
        </p:spPr>
        <p:txBody>
          <a:bodyPr/>
          <a:lstStyle>
            <a:lvl1pPr marL="0" indent="0">
              <a:buNone/>
              <a:defRPr sz="28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7" name="Platshållare för datum 6"/>
          <p:cNvSpPr>
            <a:spLocks noGrp="1"/>
          </p:cNvSpPr>
          <p:nvPr>
            <p:ph type="dt" sz="half" idx="10"/>
          </p:nvPr>
        </p:nvSpPr>
        <p:spPr/>
        <p:txBody>
          <a:bodyPr/>
          <a:lstStyle/>
          <a:p>
            <a:r>
              <a:rPr lang="sv-SE"/>
              <a:t>2025-11-12</a:t>
            </a:r>
            <a:endParaRPr lang="sv-SE" dirty="0"/>
          </a:p>
        </p:txBody>
      </p:sp>
      <p:sp>
        <p:nvSpPr>
          <p:cNvPr id="8" name="Platshållare för sidfot 7"/>
          <p:cNvSpPr>
            <a:spLocks noGrp="1"/>
          </p:cNvSpPr>
          <p:nvPr>
            <p:ph type="ftr" sz="quarter" idx="11"/>
          </p:nvPr>
        </p:nvSpPr>
        <p:spPr/>
        <p:txBody>
          <a:bodyPr/>
          <a:lstStyle/>
          <a:p>
            <a:r>
              <a:rPr lang="sv-SE"/>
              <a:t>Socialdepartementet</a:t>
            </a:r>
            <a:endParaRPr lang="sv-SE" dirty="0"/>
          </a:p>
        </p:txBody>
      </p:sp>
      <p:sp>
        <p:nvSpPr>
          <p:cNvPr id="10" name="Platshållare för bildnummer 9"/>
          <p:cNvSpPr>
            <a:spLocks noGrp="1"/>
          </p:cNvSpPr>
          <p:nvPr>
            <p:ph type="sldNum" sz="quarter" idx="12"/>
          </p:nvPr>
        </p:nvSpPr>
        <p:spPr/>
        <p:txBody>
          <a:bodyPr/>
          <a:lstStyle/>
          <a:p>
            <a:fld id="{9C3D4D15-3887-47F3-AC8F-B99C7C44B5C5}" type="slidenum">
              <a:rPr lang="sv-SE" smtClean="0"/>
              <a:pPr/>
              <a:t>‹#›</a:t>
            </a:fld>
            <a:endParaRPr lang="sv-SE" dirty="0"/>
          </a:p>
        </p:txBody>
      </p:sp>
      <p:sp>
        <p:nvSpPr>
          <p:cNvPr id="4" name="Rektangel 3" descr="TagShape">
            <a:extLst>
              <a:ext uri="{FF2B5EF4-FFF2-40B4-BE49-F238E27FC236}">
                <a16:creationId xmlns:a16="http://schemas.microsoft.com/office/drawing/2014/main" id="{160DEB79-5C4E-C546-7041-6B5ECB9E6E47}"/>
              </a:ext>
            </a:extLst>
          </p:cNvPr>
          <p:cNvSpPr/>
          <p:nvPr userDrawn="1">
            <p:custDataLst>
              <p:tags r:id="rId1"/>
            </p:custDataLst>
          </p:nvPr>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descr="RK Logga VIT">
            <a:extLst>
              <a:ext uri="{FF2B5EF4-FFF2-40B4-BE49-F238E27FC236}">
                <a16:creationId xmlns:a16="http://schemas.microsoft.com/office/drawing/2014/main" id="{86F614A1-2CA2-C6EA-A084-EB9FDC17F8C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626501" y="6159719"/>
            <a:ext cx="1746767" cy="503641"/>
          </a:xfrm>
          <a:prstGeom prst="rect">
            <a:avLst/>
          </a:prstGeom>
        </p:spPr>
      </p:pic>
    </p:spTree>
    <p:extLst>
      <p:ext uri="{BB962C8B-B14F-4D97-AF65-F5344CB8AC3E}">
        <p14:creationId xmlns:p14="http://schemas.microsoft.com/office/powerpoint/2010/main" val="1251170467"/>
      </p:ext>
    </p:extLst>
  </p:cSld>
  <p:clrMapOvr>
    <a:overrideClrMapping bg1="dk1" tx1="lt1" bg2="dk2" tx2="lt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22799" y="1893600"/>
            <a:ext cx="5306401" cy="412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226887" y="1908063"/>
            <a:ext cx="5351628" cy="412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datum 7"/>
          <p:cNvSpPr>
            <a:spLocks noGrp="1"/>
          </p:cNvSpPr>
          <p:nvPr>
            <p:ph type="dt" sz="half" idx="10"/>
          </p:nvPr>
        </p:nvSpPr>
        <p:spPr/>
        <p:txBody>
          <a:bodyPr/>
          <a:lstStyle/>
          <a:p>
            <a:r>
              <a:rPr lang="sv-SE"/>
              <a:t>2025-11-12</a:t>
            </a:r>
            <a:endParaRPr lang="sv-SE" dirty="0"/>
          </a:p>
        </p:txBody>
      </p:sp>
      <p:sp>
        <p:nvSpPr>
          <p:cNvPr id="9" name="Platshållare för sidfot 8"/>
          <p:cNvSpPr>
            <a:spLocks noGrp="1"/>
          </p:cNvSpPr>
          <p:nvPr>
            <p:ph type="ftr" sz="quarter" idx="11"/>
          </p:nvPr>
        </p:nvSpPr>
        <p:spPr/>
        <p:txBody>
          <a:bodyPr/>
          <a:lstStyle/>
          <a:p>
            <a:r>
              <a:rPr lang="sv-SE"/>
              <a:t>Socialdepartementet</a:t>
            </a:r>
            <a:endParaRPr lang="sv-SE" dirty="0"/>
          </a:p>
        </p:txBody>
      </p:sp>
      <p:sp>
        <p:nvSpPr>
          <p:cNvPr id="10" name="Platshållare för bildnummer 9"/>
          <p:cNvSpPr>
            <a:spLocks noGrp="1"/>
          </p:cNvSpPr>
          <p:nvPr>
            <p:ph type="sldNum" sz="quarter" idx="12"/>
          </p:nvPr>
        </p:nvSpPr>
        <p:spPr/>
        <p:txBody>
          <a:bodyPr/>
          <a:lstStyle/>
          <a:p>
            <a:fld id="{9C3D4D15-3887-47F3-AC8F-B99C7C44B5C5}" type="slidenum">
              <a:rPr lang="sv-SE" smtClean="0"/>
              <a:pPr/>
              <a:t>‹#›</a:t>
            </a:fld>
            <a:endParaRPr lang="sv-SE" dirty="0"/>
          </a:p>
        </p:txBody>
      </p:sp>
      <p:sp>
        <p:nvSpPr>
          <p:cNvPr id="5" name="Rektangel 4" descr="TagShape">
            <a:extLst>
              <a:ext uri="{FF2B5EF4-FFF2-40B4-BE49-F238E27FC236}">
                <a16:creationId xmlns:a16="http://schemas.microsoft.com/office/drawing/2014/main" id="{2D6B05A4-FAE8-8E81-4B49-788A1227A384}"/>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157193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10" name="Rubrik 9"/>
          <p:cNvSpPr>
            <a:spLocks noGrp="1"/>
          </p:cNvSpPr>
          <p:nvPr>
            <p:ph type="title"/>
          </p:nvPr>
        </p:nvSpPr>
        <p:spPr/>
        <p:txBody>
          <a:bodyPr/>
          <a:lstStyle/>
          <a:p>
            <a:r>
              <a:rPr lang="sv-SE"/>
              <a:t>Klicka här för att ändra mall för rubrikformat</a:t>
            </a:r>
            <a:endParaRPr lang="sv-SE" dirty="0"/>
          </a:p>
        </p:txBody>
      </p:sp>
      <p:sp>
        <p:nvSpPr>
          <p:cNvPr id="3" name="Platshållare för text 2"/>
          <p:cNvSpPr>
            <a:spLocks noGrp="1"/>
          </p:cNvSpPr>
          <p:nvPr>
            <p:ph type="body" idx="1"/>
          </p:nvPr>
        </p:nvSpPr>
        <p:spPr>
          <a:xfrm>
            <a:off x="622799" y="1499927"/>
            <a:ext cx="5306401" cy="823912"/>
          </a:xfrm>
        </p:spPr>
        <p:txBody>
          <a:bodyPr anchor="ct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22799" y="2426463"/>
            <a:ext cx="5306401" cy="3610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226887" y="1496145"/>
            <a:ext cx="5351628" cy="823912"/>
          </a:xfrm>
        </p:spPr>
        <p:txBody>
          <a:bodyPr anchor="ct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226887" y="2426006"/>
            <a:ext cx="5351628" cy="361125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datum 1"/>
          <p:cNvSpPr>
            <a:spLocks noGrp="1"/>
          </p:cNvSpPr>
          <p:nvPr>
            <p:ph type="dt" sz="half" idx="10"/>
          </p:nvPr>
        </p:nvSpPr>
        <p:spPr/>
        <p:txBody>
          <a:bodyPr/>
          <a:lstStyle/>
          <a:p>
            <a:r>
              <a:rPr lang="sv-SE"/>
              <a:t>2025-11-12</a:t>
            </a:r>
            <a:endParaRPr lang="sv-SE" dirty="0"/>
          </a:p>
        </p:txBody>
      </p:sp>
      <p:sp>
        <p:nvSpPr>
          <p:cNvPr id="11" name="Platshållare för sidfot 10"/>
          <p:cNvSpPr>
            <a:spLocks noGrp="1"/>
          </p:cNvSpPr>
          <p:nvPr>
            <p:ph type="ftr" sz="quarter" idx="11"/>
          </p:nvPr>
        </p:nvSpPr>
        <p:spPr/>
        <p:txBody>
          <a:bodyPr/>
          <a:lstStyle/>
          <a:p>
            <a:r>
              <a:rPr lang="sv-SE"/>
              <a:t>Socialdepartementet</a:t>
            </a:r>
            <a:endParaRPr lang="sv-SE" dirty="0"/>
          </a:p>
        </p:txBody>
      </p:sp>
      <p:sp>
        <p:nvSpPr>
          <p:cNvPr id="12" name="Platshållare för bildnummer 11"/>
          <p:cNvSpPr>
            <a:spLocks noGrp="1"/>
          </p:cNvSpPr>
          <p:nvPr>
            <p:ph type="sldNum" sz="quarter" idx="12"/>
          </p:nvPr>
        </p:nvSpPr>
        <p:spPr/>
        <p:txBody>
          <a:bodyPr/>
          <a:lstStyle/>
          <a:p>
            <a:fld id="{9C3D4D15-3887-47F3-AC8F-B99C7C44B5C5}" type="slidenum">
              <a:rPr lang="sv-SE" smtClean="0"/>
              <a:pPr/>
              <a:t>‹#›</a:t>
            </a:fld>
            <a:endParaRPr lang="sv-SE" dirty="0"/>
          </a:p>
        </p:txBody>
      </p:sp>
      <p:sp>
        <p:nvSpPr>
          <p:cNvPr id="7" name="Rektangel 6" descr="TagShape">
            <a:extLst>
              <a:ext uri="{FF2B5EF4-FFF2-40B4-BE49-F238E27FC236}">
                <a16:creationId xmlns:a16="http://schemas.microsoft.com/office/drawing/2014/main" id="{756FCED3-D605-630F-2ACD-B1A74DE00C05}"/>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8174870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6" name="Platshållare för datum 5"/>
          <p:cNvSpPr>
            <a:spLocks noGrp="1"/>
          </p:cNvSpPr>
          <p:nvPr>
            <p:ph type="dt" sz="half" idx="10"/>
          </p:nvPr>
        </p:nvSpPr>
        <p:spPr/>
        <p:txBody>
          <a:bodyPr/>
          <a:lstStyle/>
          <a:p>
            <a:r>
              <a:rPr lang="sv-SE"/>
              <a:t>2025-11-12</a:t>
            </a:r>
            <a:endParaRPr lang="sv-SE" dirty="0"/>
          </a:p>
        </p:txBody>
      </p:sp>
      <p:sp>
        <p:nvSpPr>
          <p:cNvPr id="7" name="Platshållare för sidfot 6"/>
          <p:cNvSpPr>
            <a:spLocks noGrp="1"/>
          </p:cNvSpPr>
          <p:nvPr>
            <p:ph type="ftr" sz="quarter" idx="11"/>
          </p:nvPr>
        </p:nvSpPr>
        <p:spPr/>
        <p:txBody>
          <a:bodyPr/>
          <a:lstStyle/>
          <a:p>
            <a:r>
              <a:rPr lang="sv-SE"/>
              <a:t>Socialdepartementet</a:t>
            </a:r>
            <a:endParaRPr lang="sv-SE" dirty="0"/>
          </a:p>
        </p:txBody>
      </p:sp>
      <p:sp>
        <p:nvSpPr>
          <p:cNvPr id="8" name="Platshållare för bildnummer 7"/>
          <p:cNvSpPr>
            <a:spLocks noGrp="1"/>
          </p:cNvSpPr>
          <p:nvPr>
            <p:ph type="sldNum" sz="quarter" idx="12"/>
          </p:nvPr>
        </p:nvSpPr>
        <p:spPr/>
        <p:txBody>
          <a:bodyPr/>
          <a:lstStyle/>
          <a:p>
            <a:fld id="{9C3D4D15-3887-47F3-AC8F-B99C7C44B5C5}" type="slidenum">
              <a:rPr lang="sv-SE" smtClean="0"/>
              <a:pPr/>
              <a:t>‹#›</a:t>
            </a:fld>
            <a:endParaRPr lang="sv-SE" dirty="0"/>
          </a:p>
        </p:txBody>
      </p:sp>
      <p:sp>
        <p:nvSpPr>
          <p:cNvPr id="3" name="Rektangel 2" descr="TagShape">
            <a:extLst>
              <a:ext uri="{FF2B5EF4-FFF2-40B4-BE49-F238E27FC236}">
                <a16:creationId xmlns:a16="http://schemas.microsoft.com/office/drawing/2014/main" id="{729EB1D3-495F-FE0D-7423-81F6001259FD}"/>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88751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beige, två spalter">
    <p:bg>
      <p:bgPr>
        <a:solidFill>
          <a:srgbClr val="F7F2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p>
            <a:fld id="{8E7D24E2-704C-4D37-BA3F-3A87B7C16133}" type="datetimeFigureOut">
              <a:rPr lang="sv-SE" smtClean="0"/>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p>
            <a:fld id="{D88021E2-E97B-4976-AF53-1A9B1E45C5FA}" type="slidenum">
              <a:rPr lang="sv-SE" smtClean="0"/>
              <a:t>‹#›</a:t>
            </a:fld>
            <a:endParaRPr lang="sv-SE"/>
          </a:p>
        </p:txBody>
      </p:sp>
      <p:sp>
        <p:nvSpPr>
          <p:cNvPr id="11" name="Platshållare för innehåll 12">
            <a:extLst>
              <a:ext uri="{FF2B5EF4-FFF2-40B4-BE49-F238E27FC236}">
                <a16:creationId xmlns:a16="http://schemas.microsoft.com/office/drawing/2014/main" id="{B7205BC0-9D89-3936-0F97-A126CA76F853}"/>
              </a:ext>
            </a:extLst>
          </p:cNvPr>
          <p:cNvSpPr>
            <a:spLocks noGrp="1"/>
          </p:cNvSpPr>
          <p:nvPr>
            <p:ph sz="quarter" idx="32"/>
          </p:nvPr>
        </p:nvSpPr>
        <p:spPr>
          <a:xfrm>
            <a:off x="6168215" y="3230151"/>
            <a:ext cx="5184000" cy="2984912"/>
          </a:xfrm>
        </p:spPr>
        <p:txBody>
          <a:bodyPr>
            <a:noAutofit/>
          </a:bodyPr>
          <a:lstStyle>
            <a:lvl1pPr marL="0" indent="0">
              <a:buNone/>
              <a:defRPr sz="24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12">
            <a:extLst>
              <a:ext uri="{FF2B5EF4-FFF2-40B4-BE49-F238E27FC236}">
                <a16:creationId xmlns:a16="http://schemas.microsoft.com/office/drawing/2014/main" id="{6EFEFBC4-D1CF-0C4C-D53A-B42C60197310}"/>
              </a:ext>
            </a:extLst>
          </p:cNvPr>
          <p:cNvSpPr>
            <a:spLocks noGrp="1"/>
          </p:cNvSpPr>
          <p:nvPr>
            <p:ph sz="quarter" idx="14"/>
          </p:nvPr>
        </p:nvSpPr>
        <p:spPr>
          <a:xfrm>
            <a:off x="839785" y="3230151"/>
            <a:ext cx="5184000" cy="2984912"/>
          </a:xfrm>
        </p:spPr>
        <p:txBody>
          <a:bodyPr>
            <a:noAutofit/>
          </a:bodyPr>
          <a:lstStyle>
            <a:lvl1pPr marL="0" indent="0">
              <a:buNone/>
              <a:defRPr sz="24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Rubrik 7">
            <a:extLst>
              <a:ext uri="{FF2B5EF4-FFF2-40B4-BE49-F238E27FC236}">
                <a16:creationId xmlns:a16="http://schemas.microsoft.com/office/drawing/2014/main" id="{E5836F73-C422-F82D-AC98-ABE680E379D9}"/>
              </a:ext>
            </a:extLst>
          </p:cNvPr>
          <p:cNvSpPr>
            <a:spLocks noGrp="1"/>
          </p:cNvSpPr>
          <p:nvPr>
            <p:ph type="title"/>
          </p:nvPr>
        </p:nvSpPr>
        <p:spPr>
          <a:xfrm>
            <a:off x="839788" y="1790006"/>
            <a:ext cx="10514012" cy="1325563"/>
          </a:xfrm>
        </p:spPr>
        <p:txBody>
          <a:bodyPr/>
          <a:lstStyle>
            <a:lvl1pPr>
              <a:defRPr>
                <a:solidFill>
                  <a:schemeClr val="tx1"/>
                </a:solidFill>
              </a:defRPr>
            </a:lvl1pPr>
          </a:lstStyle>
          <a:p>
            <a:r>
              <a:rPr lang="sv-SE" dirty="0"/>
              <a:t>Klicka här för att ändra mall för rubrikformat</a:t>
            </a:r>
          </a:p>
        </p:txBody>
      </p:sp>
    </p:spTree>
    <p:extLst>
      <p:ext uri="{BB962C8B-B14F-4D97-AF65-F5344CB8AC3E}">
        <p14:creationId xmlns:p14="http://schemas.microsoft.com/office/powerpoint/2010/main" val="25983001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r>
              <a:rPr lang="sv-SE"/>
              <a:t>2025-11-12</a:t>
            </a:r>
            <a:endParaRPr lang="sv-SE" dirty="0"/>
          </a:p>
        </p:txBody>
      </p:sp>
      <p:sp>
        <p:nvSpPr>
          <p:cNvPr id="6" name="Platshållare för sidfot 5"/>
          <p:cNvSpPr>
            <a:spLocks noGrp="1"/>
          </p:cNvSpPr>
          <p:nvPr>
            <p:ph type="ftr" sz="quarter" idx="11"/>
          </p:nvPr>
        </p:nvSpPr>
        <p:spPr/>
        <p:txBody>
          <a:bodyPr/>
          <a:lstStyle/>
          <a:p>
            <a:r>
              <a:rPr lang="sv-SE"/>
              <a:t>Socialdepartementet</a:t>
            </a:r>
            <a:endParaRPr lang="sv-SE" dirty="0"/>
          </a:p>
        </p:txBody>
      </p:sp>
      <p:sp>
        <p:nvSpPr>
          <p:cNvPr id="7" name="Platshållare för bildnummer 6"/>
          <p:cNvSpPr>
            <a:spLocks noGrp="1"/>
          </p:cNvSpPr>
          <p:nvPr>
            <p:ph type="sldNum" sz="quarter" idx="12"/>
          </p:nvPr>
        </p:nvSpPr>
        <p:spPr/>
        <p:txBody>
          <a:bodyPr/>
          <a:lstStyle/>
          <a:p>
            <a:fld id="{9C3D4D15-3887-47F3-AC8F-B99C7C44B5C5}" type="slidenum">
              <a:rPr lang="sv-SE" smtClean="0"/>
              <a:pPr/>
              <a:t>‹#›</a:t>
            </a:fld>
            <a:endParaRPr lang="sv-SE" dirty="0"/>
          </a:p>
        </p:txBody>
      </p:sp>
      <p:sp>
        <p:nvSpPr>
          <p:cNvPr id="2" name="Rektangel 1" descr="TagShape">
            <a:extLst>
              <a:ext uri="{FF2B5EF4-FFF2-40B4-BE49-F238E27FC236}">
                <a16:creationId xmlns:a16="http://schemas.microsoft.com/office/drawing/2014/main" id="{C702EA5E-A9EE-921E-702E-0AEBAD3E2568}"/>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652248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re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22799" y="1893600"/>
            <a:ext cx="3405601" cy="412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351843" y="1893600"/>
            <a:ext cx="3452400" cy="412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3"/>
          <p:cNvSpPr>
            <a:spLocks noGrp="1"/>
          </p:cNvSpPr>
          <p:nvPr>
            <p:ph sz="half" idx="13"/>
          </p:nvPr>
        </p:nvSpPr>
        <p:spPr>
          <a:xfrm>
            <a:off x="8127687" y="1893600"/>
            <a:ext cx="3450828" cy="412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datum 8"/>
          <p:cNvSpPr>
            <a:spLocks noGrp="1"/>
          </p:cNvSpPr>
          <p:nvPr>
            <p:ph type="dt" sz="half" idx="14"/>
          </p:nvPr>
        </p:nvSpPr>
        <p:spPr/>
        <p:txBody>
          <a:bodyPr/>
          <a:lstStyle/>
          <a:p>
            <a:r>
              <a:rPr lang="sv-SE"/>
              <a:t>2025-11-12</a:t>
            </a:r>
            <a:endParaRPr lang="sv-SE" dirty="0"/>
          </a:p>
        </p:txBody>
      </p:sp>
      <p:sp>
        <p:nvSpPr>
          <p:cNvPr id="10" name="Platshållare för sidfot 9"/>
          <p:cNvSpPr>
            <a:spLocks noGrp="1"/>
          </p:cNvSpPr>
          <p:nvPr>
            <p:ph type="ftr" sz="quarter" idx="15"/>
          </p:nvPr>
        </p:nvSpPr>
        <p:spPr/>
        <p:txBody>
          <a:bodyPr/>
          <a:lstStyle/>
          <a:p>
            <a:r>
              <a:rPr lang="sv-SE"/>
              <a:t>Socialdepartementet</a:t>
            </a:r>
            <a:endParaRPr lang="sv-SE" dirty="0"/>
          </a:p>
        </p:txBody>
      </p:sp>
      <p:sp>
        <p:nvSpPr>
          <p:cNvPr id="11" name="Platshållare för bildnummer 10"/>
          <p:cNvSpPr>
            <a:spLocks noGrp="1"/>
          </p:cNvSpPr>
          <p:nvPr>
            <p:ph type="sldNum" sz="quarter" idx="16"/>
          </p:nvPr>
        </p:nvSpPr>
        <p:spPr/>
        <p:txBody>
          <a:bodyPr/>
          <a:lstStyle/>
          <a:p>
            <a:fld id="{9C3D4D15-3887-47F3-AC8F-B99C7C44B5C5}" type="slidenum">
              <a:rPr lang="sv-SE" smtClean="0"/>
              <a:pPr/>
              <a:t>‹#›</a:t>
            </a:fld>
            <a:endParaRPr lang="sv-SE" dirty="0"/>
          </a:p>
        </p:txBody>
      </p:sp>
      <p:sp>
        <p:nvSpPr>
          <p:cNvPr id="5" name="Rektangel 4" descr="TagShape">
            <a:extLst>
              <a:ext uri="{FF2B5EF4-FFF2-40B4-BE49-F238E27FC236}">
                <a16:creationId xmlns:a16="http://schemas.microsoft.com/office/drawing/2014/main" id="{45D61E40-1784-CF52-AE13-587DD3731D58}"/>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376859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Bild med två bildtext/källa">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a:t>Klicka här för att ändra mall för rubrikformat</a:t>
            </a:r>
          </a:p>
        </p:txBody>
      </p:sp>
      <p:sp>
        <p:nvSpPr>
          <p:cNvPr id="4" name="Platshållare för text 3"/>
          <p:cNvSpPr>
            <a:spLocks noGrp="1"/>
          </p:cNvSpPr>
          <p:nvPr>
            <p:ph type="body" sz="half" idx="2"/>
          </p:nvPr>
        </p:nvSpPr>
        <p:spPr>
          <a:xfrm>
            <a:off x="622799" y="1908063"/>
            <a:ext cx="5306401" cy="3421021"/>
          </a:xfrm>
        </p:spPr>
        <p:txBody>
          <a:bodyPr>
            <a:noAutofit/>
          </a:bodyPr>
          <a:lstStyle>
            <a:lvl1pPr marL="0" indent="0">
              <a:spcAft>
                <a:spcPts val="1000"/>
              </a:spcAft>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9" name="Platshållare för text 8"/>
          <p:cNvSpPr>
            <a:spLocks noGrp="1"/>
          </p:cNvSpPr>
          <p:nvPr>
            <p:ph type="body" sz="quarter" idx="13" hasCustomPrompt="1"/>
          </p:nvPr>
        </p:nvSpPr>
        <p:spPr>
          <a:xfrm>
            <a:off x="617565" y="5486400"/>
            <a:ext cx="5311635" cy="550863"/>
          </a:xfrm>
        </p:spPr>
        <p:txBody>
          <a:bodyPr anchor="b"/>
          <a:lstStyle>
            <a:lvl1pPr marL="0" indent="0" algn="r">
              <a:buNone/>
              <a:defRPr sz="900"/>
            </a:lvl1pPr>
            <a:lvl2pPr marL="457200" indent="0">
              <a:buNone/>
              <a:defRPr/>
            </a:lvl2pPr>
            <a:lvl3pPr marL="914400" indent="0">
              <a:buNone/>
              <a:defRPr/>
            </a:lvl3pPr>
            <a:lvl4pPr marL="1371600" indent="0">
              <a:buNone/>
              <a:defRPr/>
            </a:lvl4pPr>
            <a:lvl5pPr marL="1828800" indent="0">
              <a:buNone/>
              <a:defRPr/>
            </a:lvl5pPr>
          </a:lstStyle>
          <a:p>
            <a:pPr lvl="0"/>
            <a:r>
              <a:rPr lang="sv-SE" dirty="0"/>
              <a:t>Bildtext/källa</a:t>
            </a:r>
          </a:p>
        </p:txBody>
      </p:sp>
      <p:sp>
        <p:nvSpPr>
          <p:cNvPr id="3" name="Platshållare för bild 2"/>
          <p:cNvSpPr>
            <a:spLocks noGrp="1"/>
          </p:cNvSpPr>
          <p:nvPr>
            <p:ph type="pic" idx="1"/>
          </p:nvPr>
        </p:nvSpPr>
        <p:spPr>
          <a:xfrm>
            <a:off x="6226887" y="1908063"/>
            <a:ext cx="5337668" cy="41292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2" name="Platshållare för datum 1"/>
          <p:cNvSpPr>
            <a:spLocks noGrp="1"/>
          </p:cNvSpPr>
          <p:nvPr>
            <p:ph type="dt" sz="half" idx="14"/>
          </p:nvPr>
        </p:nvSpPr>
        <p:spPr/>
        <p:txBody>
          <a:bodyPr/>
          <a:lstStyle/>
          <a:p>
            <a:r>
              <a:rPr lang="sv-SE"/>
              <a:t>2025-11-12</a:t>
            </a:r>
            <a:endParaRPr lang="sv-SE" dirty="0"/>
          </a:p>
        </p:txBody>
      </p:sp>
      <p:sp>
        <p:nvSpPr>
          <p:cNvPr id="10" name="Platshållare för sidfot 9"/>
          <p:cNvSpPr>
            <a:spLocks noGrp="1"/>
          </p:cNvSpPr>
          <p:nvPr>
            <p:ph type="ftr" sz="quarter" idx="15"/>
          </p:nvPr>
        </p:nvSpPr>
        <p:spPr/>
        <p:txBody>
          <a:bodyPr/>
          <a:lstStyle/>
          <a:p>
            <a:r>
              <a:rPr lang="sv-SE"/>
              <a:t>Socialdepartementet</a:t>
            </a:r>
            <a:endParaRPr lang="sv-SE" dirty="0"/>
          </a:p>
        </p:txBody>
      </p:sp>
      <p:sp>
        <p:nvSpPr>
          <p:cNvPr id="11" name="Platshållare för bildnummer 10"/>
          <p:cNvSpPr>
            <a:spLocks noGrp="1"/>
          </p:cNvSpPr>
          <p:nvPr>
            <p:ph type="sldNum" sz="quarter" idx="16"/>
          </p:nvPr>
        </p:nvSpPr>
        <p:spPr/>
        <p:txBody>
          <a:bodyPr/>
          <a:lstStyle/>
          <a:p>
            <a:fld id="{9C3D4D15-3887-47F3-AC8F-B99C7C44B5C5}" type="slidenum">
              <a:rPr lang="sv-SE" smtClean="0"/>
              <a:pPr/>
              <a:t>‹#›</a:t>
            </a:fld>
            <a:endParaRPr lang="sv-SE" dirty="0"/>
          </a:p>
        </p:txBody>
      </p:sp>
      <p:sp>
        <p:nvSpPr>
          <p:cNvPr id="5" name="Rektangel 4" descr="TagShape">
            <a:extLst>
              <a:ext uri="{FF2B5EF4-FFF2-40B4-BE49-F238E27FC236}">
                <a16:creationId xmlns:a16="http://schemas.microsoft.com/office/drawing/2014/main" id="{25E73ECC-EA96-FF78-CB17-C299341339A1}"/>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651391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a:t>Klicka här för att ändra mall för rubrikformat</a:t>
            </a:r>
          </a:p>
        </p:txBody>
      </p:sp>
      <p:sp>
        <p:nvSpPr>
          <p:cNvPr id="4" name="Platshållare för text 3"/>
          <p:cNvSpPr>
            <a:spLocks noGrp="1"/>
          </p:cNvSpPr>
          <p:nvPr>
            <p:ph type="body" sz="half" idx="2"/>
          </p:nvPr>
        </p:nvSpPr>
        <p:spPr>
          <a:xfrm>
            <a:off x="622799" y="1908063"/>
            <a:ext cx="5306401" cy="4129200"/>
          </a:xfrm>
        </p:spPr>
        <p:txBody>
          <a:bodyPr>
            <a:noAutofit/>
          </a:bodyPr>
          <a:lstStyle>
            <a:lvl1pPr marL="0" indent="0">
              <a:spcAft>
                <a:spcPts val="1000"/>
              </a:spcAft>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3" name="Platshållare för bild 2"/>
          <p:cNvSpPr>
            <a:spLocks noGrp="1"/>
          </p:cNvSpPr>
          <p:nvPr>
            <p:ph type="pic" idx="1"/>
          </p:nvPr>
        </p:nvSpPr>
        <p:spPr>
          <a:xfrm>
            <a:off x="6226887" y="1908063"/>
            <a:ext cx="5337668" cy="41292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2" name="Platshållare för datum 1"/>
          <p:cNvSpPr>
            <a:spLocks noGrp="1"/>
          </p:cNvSpPr>
          <p:nvPr>
            <p:ph type="dt" sz="half" idx="10"/>
          </p:nvPr>
        </p:nvSpPr>
        <p:spPr/>
        <p:txBody>
          <a:bodyPr/>
          <a:lstStyle/>
          <a:p>
            <a:r>
              <a:rPr lang="sv-SE"/>
              <a:t>2025-11-12</a:t>
            </a:r>
            <a:endParaRPr lang="sv-SE" dirty="0"/>
          </a:p>
        </p:txBody>
      </p:sp>
      <p:sp>
        <p:nvSpPr>
          <p:cNvPr id="9" name="Platshållare för sidfot 8"/>
          <p:cNvSpPr>
            <a:spLocks noGrp="1"/>
          </p:cNvSpPr>
          <p:nvPr>
            <p:ph type="ftr" sz="quarter" idx="11"/>
          </p:nvPr>
        </p:nvSpPr>
        <p:spPr/>
        <p:txBody>
          <a:bodyPr/>
          <a:lstStyle/>
          <a:p>
            <a:r>
              <a:rPr lang="sv-SE"/>
              <a:t>Socialdepartementet</a:t>
            </a:r>
            <a:endParaRPr lang="sv-SE" dirty="0"/>
          </a:p>
        </p:txBody>
      </p:sp>
      <p:sp>
        <p:nvSpPr>
          <p:cNvPr id="10" name="Platshållare för bildnummer 9"/>
          <p:cNvSpPr>
            <a:spLocks noGrp="1"/>
          </p:cNvSpPr>
          <p:nvPr>
            <p:ph type="sldNum" sz="quarter" idx="12"/>
          </p:nvPr>
        </p:nvSpPr>
        <p:spPr/>
        <p:txBody>
          <a:bodyPr/>
          <a:lstStyle/>
          <a:p>
            <a:fld id="{9C3D4D15-3887-47F3-AC8F-B99C7C44B5C5}" type="slidenum">
              <a:rPr lang="sv-SE" smtClean="0"/>
              <a:pPr/>
              <a:t>‹#›</a:t>
            </a:fld>
            <a:endParaRPr lang="sv-SE" dirty="0"/>
          </a:p>
        </p:txBody>
      </p:sp>
      <p:sp>
        <p:nvSpPr>
          <p:cNvPr id="5" name="Rektangel 4" descr="TagShape">
            <a:extLst>
              <a:ext uri="{FF2B5EF4-FFF2-40B4-BE49-F238E27FC236}">
                <a16:creationId xmlns:a16="http://schemas.microsoft.com/office/drawing/2014/main" id="{E14F721B-8AE0-7E98-40EE-CDB1DBADA32F}"/>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0973212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Rubrikbild blå">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004154" y="729566"/>
            <a:ext cx="8893350" cy="2151531"/>
          </a:xfrm>
        </p:spPr>
        <p:txBody>
          <a:bodyPr lIns="0" rIns="0" anchor="t">
            <a:noAutofit/>
          </a:bodyPr>
          <a:lstStyle>
            <a:lvl1pPr algn="l">
              <a:defRPr sz="6400" baseline="0">
                <a:solidFill>
                  <a:schemeClr val="tx1"/>
                </a:solidFill>
              </a:defRPr>
            </a:lvl1pPr>
          </a:lstStyle>
          <a:p>
            <a:r>
              <a:rPr lang="sv-SE" dirty="0"/>
              <a:t>Klicka för att lägga till rubrik</a:t>
            </a:r>
          </a:p>
        </p:txBody>
      </p:sp>
      <p:sp>
        <p:nvSpPr>
          <p:cNvPr id="3" name="Underrubrik 2"/>
          <p:cNvSpPr>
            <a:spLocks noGrp="1"/>
          </p:cNvSpPr>
          <p:nvPr>
            <p:ph type="subTitle" idx="1"/>
          </p:nvPr>
        </p:nvSpPr>
        <p:spPr>
          <a:xfrm>
            <a:off x="999460" y="2900578"/>
            <a:ext cx="8898044" cy="1655762"/>
          </a:xfrm>
        </p:spPr>
        <p:txBody>
          <a:bodyPr lIns="0" rIns="0"/>
          <a:lstStyle>
            <a:lvl1pPr marL="0" indent="0" algn="l">
              <a:buNone/>
              <a:defRPr sz="28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10" name="Rektangel 9"/>
          <p:cNvSpPr/>
          <p:nvPr/>
        </p:nvSpPr>
        <p:spPr>
          <a:xfrm>
            <a:off x="622800" y="548807"/>
            <a:ext cx="10943791" cy="54738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sv-SE" dirty="0"/>
          </a:p>
        </p:txBody>
      </p:sp>
      <p:sp>
        <p:nvSpPr>
          <p:cNvPr id="4" name="Platshållare för datum 3"/>
          <p:cNvSpPr>
            <a:spLocks noGrp="1"/>
          </p:cNvSpPr>
          <p:nvPr>
            <p:ph type="dt" sz="half" idx="10"/>
          </p:nvPr>
        </p:nvSpPr>
        <p:spPr/>
        <p:txBody>
          <a:bodyPr/>
          <a:lstStyle/>
          <a:p>
            <a:r>
              <a:rPr lang="sv-SE"/>
              <a:t>2025-11-12</a:t>
            </a:r>
            <a:endParaRPr lang="sv-SE" dirty="0"/>
          </a:p>
        </p:txBody>
      </p:sp>
      <p:sp>
        <p:nvSpPr>
          <p:cNvPr id="5" name="Platshållare för sidfot 4"/>
          <p:cNvSpPr>
            <a:spLocks noGrp="1"/>
          </p:cNvSpPr>
          <p:nvPr>
            <p:ph type="ftr" sz="quarter" idx="11"/>
          </p:nvPr>
        </p:nvSpPr>
        <p:spPr/>
        <p:txBody>
          <a:bodyPr/>
          <a:lstStyle/>
          <a:p>
            <a:r>
              <a:rPr lang="sv-SE"/>
              <a:t>Socialdepartementet</a:t>
            </a:r>
            <a:endParaRPr lang="sv-SE" dirty="0"/>
          </a:p>
        </p:txBody>
      </p:sp>
      <p:sp>
        <p:nvSpPr>
          <p:cNvPr id="6" name="Platshållare för bildnummer 5"/>
          <p:cNvSpPr>
            <a:spLocks noGrp="1"/>
          </p:cNvSpPr>
          <p:nvPr>
            <p:ph type="sldNum" sz="quarter" idx="12"/>
          </p:nvPr>
        </p:nvSpPr>
        <p:spPr/>
        <p:txBody>
          <a:bodyPr/>
          <a:lstStyle/>
          <a:p>
            <a:fld id="{9C3D4D15-3887-47F3-AC8F-B99C7C44B5C5}" type="slidenum">
              <a:rPr lang="sv-SE" smtClean="0"/>
              <a:pPr/>
              <a:t>‹#›</a:t>
            </a:fld>
            <a:endParaRPr lang="sv-SE" dirty="0"/>
          </a:p>
        </p:txBody>
      </p:sp>
      <p:sp>
        <p:nvSpPr>
          <p:cNvPr id="7" name="Rektangel 6" descr="TagShape">
            <a:extLst>
              <a:ext uri="{FF2B5EF4-FFF2-40B4-BE49-F238E27FC236}">
                <a16:creationId xmlns:a16="http://schemas.microsoft.com/office/drawing/2014/main" id="{C3B3B194-E2C1-379D-D33C-2C152B71462C}"/>
              </a:ext>
            </a:extLst>
          </p:cNvPr>
          <p:cNvSpPr/>
          <p:nvPr userDrawn="1">
            <p:custDataLst>
              <p:tags r:id="rId1"/>
            </p:custDataLst>
          </p:nvPr>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descr="RK Logga VIT">
            <a:extLst>
              <a:ext uri="{FF2B5EF4-FFF2-40B4-BE49-F238E27FC236}">
                <a16:creationId xmlns:a16="http://schemas.microsoft.com/office/drawing/2014/main" id="{CAC00581-0C38-7AA7-009B-AEA37D8D56A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626501" y="6159719"/>
            <a:ext cx="1746767" cy="503641"/>
          </a:xfrm>
          <a:prstGeom prst="rect">
            <a:avLst/>
          </a:prstGeom>
        </p:spPr>
      </p:pic>
    </p:spTree>
    <p:extLst>
      <p:ext uri="{BB962C8B-B14F-4D97-AF65-F5344CB8AC3E}">
        <p14:creationId xmlns:p14="http://schemas.microsoft.com/office/powerpoint/2010/main" val="590451770"/>
      </p:ext>
    </p:extLst>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Avsnittsrubrik blå">
    <p:bg>
      <p:bgPr>
        <a:solidFill>
          <a:schemeClr val="accent1"/>
        </a:solidFill>
        <a:effectLst/>
      </p:bgPr>
    </p:bg>
    <p:spTree>
      <p:nvGrpSpPr>
        <p:cNvPr id="1" name=""/>
        <p:cNvGrpSpPr/>
        <p:nvPr/>
      </p:nvGrpSpPr>
      <p:grpSpPr>
        <a:xfrm>
          <a:off x="0" y="0"/>
          <a:ext cx="0" cy="0"/>
          <a:chOff x="0" y="0"/>
          <a:chExt cx="0" cy="0"/>
        </a:xfrm>
      </p:grpSpPr>
      <p:sp>
        <p:nvSpPr>
          <p:cNvPr id="13" name="Rubrik 1"/>
          <p:cNvSpPr>
            <a:spLocks noGrp="1"/>
          </p:cNvSpPr>
          <p:nvPr>
            <p:ph type="title"/>
          </p:nvPr>
        </p:nvSpPr>
        <p:spPr>
          <a:xfrm>
            <a:off x="622800" y="359999"/>
            <a:ext cx="10952115" cy="1620001"/>
          </a:xfrm>
        </p:spPr>
        <p:txBody>
          <a:bodyPr anchor="t">
            <a:noAutofit/>
          </a:bodyPr>
          <a:lstStyle>
            <a:lvl1pPr>
              <a:defRPr sz="4800" baseline="0">
                <a:solidFill>
                  <a:schemeClr val="tx1"/>
                </a:solidFill>
              </a:defRPr>
            </a:lvl1pPr>
          </a:lstStyle>
          <a:p>
            <a:r>
              <a:rPr lang="sv-SE"/>
              <a:t>Klicka här för att ändra mall för rubrikformat</a:t>
            </a:r>
            <a:endParaRPr lang="sv-SE" dirty="0"/>
          </a:p>
        </p:txBody>
      </p:sp>
      <p:sp>
        <p:nvSpPr>
          <p:cNvPr id="14" name="Platshållare för text 2"/>
          <p:cNvSpPr>
            <a:spLocks noGrp="1"/>
          </p:cNvSpPr>
          <p:nvPr>
            <p:ph type="body" idx="1"/>
          </p:nvPr>
        </p:nvSpPr>
        <p:spPr>
          <a:xfrm>
            <a:off x="622800" y="1980000"/>
            <a:ext cx="10952115" cy="1304925"/>
          </a:xfrm>
        </p:spPr>
        <p:txBody>
          <a:bodyPr/>
          <a:lstStyle>
            <a:lvl1pPr marL="0" indent="0">
              <a:buNone/>
              <a:defRPr sz="28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7" name="Platshållare för datum 6"/>
          <p:cNvSpPr>
            <a:spLocks noGrp="1"/>
          </p:cNvSpPr>
          <p:nvPr>
            <p:ph type="dt" sz="half" idx="10"/>
          </p:nvPr>
        </p:nvSpPr>
        <p:spPr/>
        <p:txBody>
          <a:bodyPr/>
          <a:lstStyle/>
          <a:p>
            <a:r>
              <a:rPr lang="sv-SE"/>
              <a:t>2025-11-12</a:t>
            </a:r>
            <a:endParaRPr lang="sv-SE" dirty="0"/>
          </a:p>
        </p:txBody>
      </p:sp>
      <p:sp>
        <p:nvSpPr>
          <p:cNvPr id="8" name="Platshållare för sidfot 7"/>
          <p:cNvSpPr>
            <a:spLocks noGrp="1"/>
          </p:cNvSpPr>
          <p:nvPr>
            <p:ph type="ftr" sz="quarter" idx="11"/>
          </p:nvPr>
        </p:nvSpPr>
        <p:spPr/>
        <p:txBody>
          <a:bodyPr/>
          <a:lstStyle/>
          <a:p>
            <a:r>
              <a:rPr lang="sv-SE"/>
              <a:t>Socialdepartementet</a:t>
            </a:r>
            <a:endParaRPr lang="sv-SE" dirty="0"/>
          </a:p>
        </p:txBody>
      </p:sp>
      <p:sp>
        <p:nvSpPr>
          <p:cNvPr id="10" name="Platshållare för bildnummer 9"/>
          <p:cNvSpPr>
            <a:spLocks noGrp="1"/>
          </p:cNvSpPr>
          <p:nvPr>
            <p:ph type="sldNum" sz="quarter" idx="12"/>
          </p:nvPr>
        </p:nvSpPr>
        <p:spPr/>
        <p:txBody>
          <a:bodyPr/>
          <a:lstStyle/>
          <a:p>
            <a:fld id="{9C3D4D15-3887-47F3-AC8F-B99C7C44B5C5}" type="slidenum">
              <a:rPr lang="sv-SE" smtClean="0"/>
              <a:pPr/>
              <a:t>‹#›</a:t>
            </a:fld>
            <a:endParaRPr lang="sv-SE" dirty="0"/>
          </a:p>
        </p:txBody>
      </p:sp>
      <p:sp>
        <p:nvSpPr>
          <p:cNvPr id="2" name="Rektangel 1" descr="TagShape">
            <a:extLst>
              <a:ext uri="{FF2B5EF4-FFF2-40B4-BE49-F238E27FC236}">
                <a16:creationId xmlns:a16="http://schemas.microsoft.com/office/drawing/2014/main" id="{9C95AB6F-7E62-7D3C-7320-C477C29628E7}"/>
              </a:ext>
            </a:extLst>
          </p:cNvPr>
          <p:cNvSpPr/>
          <p:nvPr userDrawn="1">
            <p:custDataLst>
              <p:tags r:id="rId1"/>
            </p:custDataLst>
          </p:nvPr>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RK Logga VIT">
            <a:extLst>
              <a:ext uri="{FF2B5EF4-FFF2-40B4-BE49-F238E27FC236}">
                <a16:creationId xmlns:a16="http://schemas.microsoft.com/office/drawing/2014/main" id="{0F0BFE16-66C9-2AE9-DB03-587F24DE84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622800" y="6160946"/>
            <a:ext cx="1746767" cy="503641"/>
          </a:xfrm>
          <a:prstGeom prst="rect">
            <a:avLst/>
          </a:prstGeom>
        </p:spPr>
      </p:pic>
    </p:spTree>
    <p:extLst>
      <p:ext uri="{BB962C8B-B14F-4D97-AF65-F5344CB8AC3E}">
        <p14:creationId xmlns:p14="http://schemas.microsoft.com/office/powerpoint/2010/main" val="694945184"/>
      </p:ext>
    </p:extLst>
  </p:cSld>
  <p:clrMapOvr>
    <a:overrideClrMapping bg1="dk1" tx1="lt1" bg2="dk2" tx2="lt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Omslag blå">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23311" y="548807"/>
            <a:ext cx="10943791" cy="5473875"/>
          </a:xfrm>
        </p:spPr>
        <p:txBody>
          <a:bodyPr lIns="367200" tIns="223200" rIns="180000" anchor="t">
            <a:noAutofit/>
          </a:bodyPr>
          <a:lstStyle>
            <a:lvl1pPr algn="l">
              <a:defRPr sz="6400" baseline="0">
                <a:solidFill>
                  <a:schemeClr val="tx1"/>
                </a:solidFill>
              </a:defRPr>
            </a:lvl1pPr>
          </a:lstStyle>
          <a:p>
            <a:r>
              <a:rPr lang="sv-SE" dirty="0"/>
              <a:t>Klicka för att infoga text</a:t>
            </a:r>
          </a:p>
        </p:txBody>
      </p:sp>
      <p:sp>
        <p:nvSpPr>
          <p:cNvPr id="10" name="Rektangel 9"/>
          <p:cNvSpPr/>
          <p:nvPr/>
        </p:nvSpPr>
        <p:spPr>
          <a:xfrm>
            <a:off x="623311" y="548807"/>
            <a:ext cx="10943791" cy="54738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7200" tIns="223200" rIns="121917" bIns="60958" rtlCol="0" anchor="ctr">
            <a:noAutofit/>
          </a:bodyPr>
          <a:lstStyle/>
          <a:p>
            <a:pPr algn="ctr"/>
            <a:endParaRPr lang="sv-SE" dirty="0"/>
          </a:p>
        </p:txBody>
      </p:sp>
      <p:sp>
        <p:nvSpPr>
          <p:cNvPr id="3" name="Platshållare för datum 2"/>
          <p:cNvSpPr>
            <a:spLocks noGrp="1"/>
          </p:cNvSpPr>
          <p:nvPr>
            <p:ph type="dt" sz="half" idx="10"/>
          </p:nvPr>
        </p:nvSpPr>
        <p:spPr/>
        <p:txBody>
          <a:bodyPr/>
          <a:lstStyle/>
          <a:p>
            <a:r>
              <a:rPr lang="sv-SE"/>
              <a:t>2025-11-12</a:t>
            </a:r>
            <a:endParaRPr lang="sv-SE" dirty="0"/>
          </a:p>
        </p:txBody>
      </p:sp>
      <p:sp>
        <p:nvSpPr>
          <p:cNvPr id="4" name="Platshållare för sidfot 3"/>
          <p:cNvSpPr>
            <a:spLocks noGrp="1"/>
          </p:cNvSpPr>
          <p:nvPr>
            <p:ph type="ftr" sz="quarter" idx="11"/>
          </p:nvPr>
        </p:nvSpPr>
        <p:spPr/>
        <p:txBody>
          <a:bodyPr/>
          <a:lstStyle/>
          <a:p>
            <a:r>
              <a:rPr lang="sv-SE"/>
              <a:t>Socialdepartementet</a:t>
            </a:r>
            <a:endParaRPr lang="sv-SE" dirty="0"/>
          </a:p>
        </p:txBody>
      </p:sp>
      <p:sp>
        <p:nvSpPr>
          <p:cNvPr id="5" name="Platshållare för bildnummer 4"/>
          <p:cNvSpPr>
            <a:spLocks noGrp="1"/>
          </p:cNvSpPr>
          <p:nvPr>
            <p:ph type="sldNum" sz="quarter" idx="12"/>
          </p:nvPr>
        </p:nvSpPr>
        <p:spPr/>
        <p:txBody>
          <a:bodyPr/>
          <a:lstStyle/>
          <a:p>
            <a:fld id="{9C3D4D15-3887-47F3-AC8F-B99C7C44B5C5}" type="slidenum">
              <a:rPr lang="sv-SE" smtClean="0"/>
              <a:pPr/>
              <a:t>‹#›</a:t>
            </a:fld>
            <a:endParaRPr lang="sv-SE" dirty="0"/>
          </a:p>
        </p:txBody>
      </p:sp>
      <p:sp>
        <p:nvSpPr>
          <p:cNvPr id="6" name="Rektangel 5" descr="TagShape">
            <a:extLst>
              <a:ext uri="{FF2B5EF4-FFF2-40B4-BE49-F238E27FC236}">
                <a16:creationId xmlns:a16="http://schemas.microsoft.com/office/drawing/2014/main" id="{994D9688-6733-8985-A599-4D9FA0D51C19}"/>
              </a:ext>
            </a:extLst>
          </p:cNvPr>
          <p:cNvSpPr/>
          <p:nvPr userDrawn="1">
            <p:custDataLst>
              <p:tags r:id="rId1"/>
            </p:custDataLst>
          </p:nvPr>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RK Logga VIT">
            <a:extLst>
              <a:ext uri="{FF2B5EF4-FFF2-40B4-BE49-F238E27FC236}">
                <a16:creationId xmlns:a16="http://schemas.microsoft.com/office/drawing/2014/main" id="{41099F5D-D453-9030-8D45-D198BD39DE7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626501" y="6159719"/>
            <a:ext cx="1746767" cy="503641"/>
          </a:xfrm>
          <a:prstGeom prst="rect">
            <a:avLst/>
          </a:prstGeom>
        </p:spPr>
      </p:pic>
    </p:spTree>
    <p:extLst>
      <p:ext uri="{BB962C8B-B14F-4D97-AF65-F5344CB8AC3E}">
        <p14:creationId xmlns:p14="http://schemas.microsoft.com/office/powerpoint/2010/main" val="3114132218"/>
      </p:ext>
    </p:extLst>
  </p:cSld>
  <p:clrMapOvr>
    <a:overrideClrMapping bg1="dk1" tx1="lt1" bg2="dk2" tx2="lt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Omslag grå">
    <p:bg>
      <p:bgRef idx="1001">
        <a:schemeClr val="bg2"/>
      </p:bgRef>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23311" y="548807"/>
            <a:ext cx="10943791" cy="5473875"/>
          </a:xfrm>
        </p:spPr>
        <p:txBody>
          <a:bodyPr lIns="367200" tIns="223200" rIns="180000" anchor="t">
            <a:noAutofit/>
          </a:bodyPr>
          <a:lstStyle>
            <a:lvl1pPr algn="l">
              <a:defRPr sz="6400" baseline="0">
                <a:solidFill>
                  <a:schemeClr val="tx1"/>
                </a:solidFill>
              </a:defRPr>
            </a:lvl1pPr>
          </a:lstStyle>
          <a:p>
            <a:r>
              <a:rPr lang="sv-SE" dirty="0"/>
              <a:t>Klicka för att infoga text</a:t>
            </a:r>
          </a:p>
        </p:txBody>
      </p:sp>
      <p:sp>
        <p:nvSpPr>
          <p:cNvPr id="10" name="Rektangel 9"/>
          <p:cNvSpPr/>
          <p:nvPr/>
        </p:nvSpPr>
        <p:spPr>
          <a:xfrm>
            <a:off x="623311" y="548807"/>
            <a:ext cx="10943791" cy="54738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sv-SE" dirty="0"/>
          </a:p>
        </p:txBody>
      </p:sp>
      <p:sp>
        <p:nvSpPr>
          <p:cNvPr id="3" name="Platshållare för datum 2"/>
          <p:cNvSpPr>
            <a:spLocks noGrp="1"/>
          </p:cNvSpPr>
          <p:nvPr>
            <p:ph type="dt" sz="half" idx="10"/>
          </p:nvPr>
        </p:nvSpPr>
        <p:spPr/>
        <p:txBody>
          <a:bodyPr/>
          <a:lstStyle/>
          <a:p>
            <a:r>
              <a:rPr lang="sv-SE"/>
              <a:t>2025-11-12</a:t>
            </a:r>
            <a:endParaRPr lang="sv-SE" dirty="0"/>
          </a:p>
        </p:txBody>
      </p:sp>
      <p:sp>
        <p:nvSpPr>
          <p:cNvPr id="4" name="Platshållare för sidfot 3"/>
          <p:cNvSpPr>
            <a:spLocks noGrp="1"/>
          </p:cNvSpPr>
          <p:nvPr>
            <p:ph type="ftr" sz="quarter" idx="11"/>
          </p:nvPr>
        </p:nvSpPr>
        <p:spPr/>
        <p:txBody>
          <a:bodyPr/>
          <a:lstStyle/>
          <a:p>
            <a:r>
              <a:rPr lang="sv-SE"/>
              <a:t>Socialdepartementet</a:t>
            </a:r>
            <a:endParaRPr lang="sv-SE" dirty="0"/>
          </a:p>
        </p:txBody>
      </p:sp>
      <p:sp>
        <p:nvSpPr>
          <p:cNvPr id="5" name="Platshållare för bildnummer 4"/>
          <p:cNvSpPr>
            <a:spLocks noGrp="1"/>
          </p:cNvSpPr>
          <p:nvPr>
            <p:ph type="sldNum" sz="quarter" idx="12"/>
          </p:nvPr>
        </p:nvSpPr>
        <p:spPr/>
        <p:txBody>
          <a:bodyPr/>
          <a:lstStyle/>
          <a:p>
            <a:fld id="{9C3D4D15-3887-47F3-AC8F-B99C7C44B5C5}" type="slidenum">
              <a:rPr lang="sv-SE" smtClean="0"/>
              <a:pPr/>
              <a:t>‹#›</a:t>
            </a:fld>
            <a:endParaRPr lang="sv-SE" dirty="0"/>
          </a:p>
        </p:txBody>
      </p:sp>
      <p:sp>
        <p:nvSpPr>
          <p:cNvPr id="6" name="Rektangel 5" descr="TagShape">
            <a:extLst>
              <a:ext uri="{FF2B5EF4-FFF2-40B4-BE49-F238E27FC236}">
                <a16:creationId xmlns:a16="http://schemas.microsoft.com/office/drawing/2014/main" id="{C0C1637C-F2B9-5AC8-4370-AD4C953693FD}"/>
              </a:ext>
            </a:extLst>
          </p:cNvPr>
          <p:cNvSpPr/>
          <p:nvPr userDrawn="1">
            <p:custDataLst>
              <p:tags r:id="rId1"/>
            </p:custDataLst>
          </p:nvPr>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RK Logga VIT">
            <a:extLst>
              <a:ext uri="{FF2B5EF4-FFF2-40B4-BE49-F238E27FC236}">
                <a16:creationId xmlns:a16="http://schemas.microsoft.com/office/drawing/2014/main" id="{CA73E19B-1439-B7A3-62EB-770E1BBBED5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626501" y="6159719"/>
            <a:ext cx="1746767" cy="503641"/>
          </a:xfrm>
          <a:prstGeom prst="rect">
            <a:avLst/>
          </a:prstGeom>
        </p:spPr>
      </p:pic>
    </p:spTree>
    <p:extLst>
      <p:ext uri="{BB962C8B-B14F-4D97-AF65-F5344CB8AC3E}">
        <p14:creationId xmlns:p14="http://schemas.microsoft.com/office/powerpoint/2010/main" val="1352846557"/>
      </p:ext>
    </p:extLst>
  </p:cSld>
  <p:clrMapOvr>
    <a:overrideClrMapping bg1="dk1" tx1="lt1" bg2="dk2" tx2="lt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Omslag med utfallande bild">
    <p:bg>
      <p:bgPr>
        <a:solidFill>
          <a:schemeClr val="accent1"/>
        </a:solidFill>
        <a:effectLst/>
      </p:bgPr>
    </p:bg>
    <p:spTree>
      <p:nvGrpSpPr>
        <p:cNvPr id="1" name=""/>
        <p:cNvGrpSpPr/>
        <p:nvPr/>
      </p:nvGrpSpPr>
      <p:grpSpPr>
        <a:xfrm>
          <a:off x="0" y="0"/>
          <a:ext cx="0" cy="0"/>
          <a:chOff x="0" y="0"/>
          <a:chExt cx="0" cy="0"/>
        </a:xfrm>
      </p:grpSpPr>
      <p:sp>
        <p:nvSpPr>
          <p:cNvPr id="6" name="Platshållare för bild 5"/>
          <p:cNvSpPr>
            <a:spLocks noGrp="1"/>
          </p:cNvSpPr>
          <p:nvPr>
            <p:ph type="pic" sz="quarter" idx="14" hasCustomPrompt="1"/>
          </p:nvPr>
        </p:nvSpPr>
        <p:spPr>
          <a:xfrm>
            <a:off x="1" y="0"/>
            <a:ext cx="12192000" cy="6858000"/>
          </a:xfrm>
        </p:spPr>
        <p:txBody>
          <a:bodyPr/>
          <a:lstStyle>
            <a:lvl1pPr marL="0" indent="0">
              <a:buNone/>
              <a:defRPr/>
            </a:lvl1pPr>
          </a:lstStyle>
          <a:p>
            <a:r>
              <a:rPr lang="sv-SE" dirty="0"/>
              <a:t>
              </a:t>
            </a:r>
          </a:p>
        </p:txBody>
      </p:sp>
      <p:sp>
        <p:nvSpPr>
          <p:cNvPr id="2" name="Rubrik 1">
            <a:extLst>
              <a:ext uri="{C183D7F6-B498-43B3-948B-1728B52AA6E4}">
                <adec:decorative xmlns:adec="http://schemas.microsoft.com/office/drawing/2017/decorative" val="1"/>
              </a:ext>
            </a:extLst>
          </p:cNvPr>
          <p:cNvSpPr>
            <a:spLocks noGrp="1"/>
          </p:cNvSpPr>
          <p:nvPr>
            <p:ph type="ctrTitle" hasCustomPrompt="1"/>
          </p:nvPr>
        </p:nvSpPr>
        <p:spPr>
          <a:xfrm>
            <a:off x="623311" y="548807"/>
            <a:ext cx="10943791" cy="5473875"/>
          </a:xfrm>
          <a:ln w="19050">
            <a:solidFill>
              <a:schemeClr val="bg1"/>
            </a:solidFill>
          </a:ln>
        </p:spPr>
        <p:txBody>
          <a:bodyPr lIns="374400" tIns="223200" rIns="180000" anchor="t">
            <a:noAutofit/>
          </a:bodyPr>
          <a:lstStyle>
            <a:lvl1pPr algn="l">
              <a:defRPr sz="6400" baseline="0">
                <a:solidFill>
                  <a:schemeClr val="bg1"/>
                </a:solidFill>
              </a:defRPr>
            </a:lvl1pPr>
          </a:lstStyle>
          <a:p>
            <a:r>
              <a:rPr lang="sv-SE" dirty="0"/>
              <a:t>Klicka för att infoga text</a:t>
            </a:r>
          </a:p>
        </p:txBody>
      </p:sp>
      <p:sp>
        <p:nvSpPr>
          <p:cNvPr id="3" name="Platshållare för datum 2"/>
          <p:cNvSpPr>
            <a:spLocks noGrp="1"/>
          </p:cNvSpPr>
          <p:nvPr>
            <p:ph type="dt" sz="half" idx="15"/>
          </p:nvPr>
        </p:nvSpPr>
        <p:spPr/>
        <p:txBody>
          <a:bodyPr/>
          <a:lstStyle>
            <a:lvl1pPr>
              <a:defRPr>
                <a:solidFill>
                  <a:schemeClr val="bg1"/>
                </a:solidFill>
              </a:defRPr>
            </a:lvl1pPr>
          </a:lstStyle>
          <a:p>
            <a:r>
              <a:rPr lang="sv-SE"/>
              <a:t>2025-11-12</a:t>
            </a:r>
            <a:endParaRPr lang="sv-SE" dirty="0"/>
          </a:p>
        </p:txBody>
      </p:sp>
      <p:sp>
        <p:nvSpPr>
          <p:cNvPr id="5" name="Platshållare för sidfot 4"/>
          <p:cNvSpPr>
            <a:spLocks noGrp="1"/>
          </p:cNvSpPr>
          <p:nvPr>
            <p:ph type="ftr" sz="quarter" idx="16"/>
          </p:nvPr>
        </p:nvSpPr>
        <p:spPr/>
        <p:txBody>
          <a:bodyPr/>
          <a:lstStyle>
            <a:lvl1pPr>
              <a:defRPr>
                <a:solidFill>
                  <a:schemeClr val="bg1"/>
                </a:solidFill>
              </a:defRPr>
            </a:lvl1pPr>
          </a:lstStyle>
          <a:p>
            <a:r>
              <a:rPr lang="sv-SE"/>
              <a:t>Socialdepartementet</a:t>
            </a:r>
            <a:endParaRPr lang="sv-SE" dirty="0"/>
          </a:p>
        </p:txBody>
      </p:sp>
      <p:sp>
        <p:nvSpPr>
          <p:cNvPr id="9" name="Platshållare för bildnummer 8"/>
          <p:cNvSpPr>
            <a:spLocks noGrp="1"/>
          </p:cNvSpPr>
          <p:nvPr>
            <p:ph type="sldNum" sz="quarter" idx="17"/>
          </p:nvPr>
        </p:nvSpPr>
        <p:spPr/>
        <p:txBody>
          <a:bodyPr/>
          <a:lstStyle>
            <a:lvl1pPr>
              <a:defRPr>
                <a:solidFill>
                  <a:schemeClr val="bg1"/>
                </a:solidFill>
              </a:defRPr>
            </a:lvl1pPr>
          </a:lstStyle>
          <a:p>
            <a:fld id="{9C3D4D15-3887-47F3-AC8F-B99C7C44B5C5}" type="slidenum">
              <a:rPr lang="sv-SE" smtClean="0"/>
              <a:pPr/>
              <a:t>‹#›</a:t>
            </a:fld>
            <a:endParaRPr lang="sv-SE" dirty="0"/>
          </a:p>
        </p:txBody>
      </p:sp>
      <p:sp>
        <p:nvSpPr>
          <p:cNvPr id="4" name="Rektangel 3" descr="TagShape">
            <a:extLst>
              <a:ext uri="{FF2B5EF4-FFF2-40B4-BE49-F238E27FC236}">
                <a16:creationId xmlns:a16="http://schemas.microsoft.com/office/drawing/2014/main" id="{D543ED08-133C-37D3-195E-95E0C8D7C8F5}"/>
              </a:ext>
            </a:extLst>
          </p:cNvPr>
          <p:cNvSpPr/>
          <p:nvPr userDrawn="1">
            <p:custDataLst>
              <p:tags r:id="rId1"/>
            </p:custDataLst>
          </p:nvPr>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descr="RK Logga VIT">
            <a:extLst>
              <a:ext uri="{FF2B5EF4-FFF2-40B4-BE49-F238E27FC236}">
                <a16:creationId xmlns:a16="http://schemas.microsoft.com/office/drawing/2014/main" id="{3A164BEA-7C21-0959-01ED-36B87B4042C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626501" y="6159719"/>
            <a:ext cx="1746767" cy="503641"/>
          </a:xfrm>
          <a:prstGeom prst="rect">
            <a:avLst/>
          </a:prstGeom>
        </p:spPr>
      </p:pic>
    </p:spTree>
    <p:extLst>
      <p:ext uri="{BB962C8B-B14F-4D97-AF65-F5344CB8AC3E}">
        <p14:creationId xmlns:p14="http://schemas.microsoft.com/office/powerpoint/2010/main" val="468587597"/>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xtsida med rubrik, text och objek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B6378B9-FCAD-6747-9E75-8984DA55504D}"/>
              </a:ext>
            </a:extLst>
          </p:cNvPr>
          <p:cNvSpPr>
            <a:spLocks noGrp="1"/>
          </p:cNvSpPr>
          <p:nvPr>
            <p:ph type="ctrTitle"/>
          </p:nvPr>
        </p:nvSpPr>
        <p:spPr>
          <a:xfrm>
            <a:off x="653569" y="654466"/>
            <a:ext cx="6626796" cy="854400"/>
          </a:xfrm>
          <a:prstGeom prst="rect">
            <a:avLst/>
          </a:prstGeom>
        </p:spPr>
        <p:txBody>
          <a:bodyPr lIns="0" tIns="0" rIns="0" bIns="0" anchor="ctr">
            <a:normAutofit/>
          </a:bodyPr>
          <a:lstStyle>
            <a:lvl1pPr algn="l">
              <a:defRPr sz="4000"/>
            </a:lvl1pPr>
          </a:lstStyle>
          <a:p>
            <a:r>
              <a:rPr lang="sv-SE"/>
              <a:t>Klicka här för att ändra mall för rubrikformat</a:t>
            </a:r>
            <a:endParaRPr lang="en-US"/>
          </a:p>
        </p:txBody>
      </p:sp>
      <p:sp>
        <p:nvSpPr>
          <p:cNvPr id="9" name="Subtitle 2">
            <a:extLst>
              <a:ext uri="{FF2B5EF4-FFF2-40B4-BE49-F238E27FC236}">
                <a16:creationId xmlns:a16="http://schemas.microsoft.com/office/drawing/2014/main" id="{8703CB62-8B02-6844-B467-AB746AB3C653}"/>
              </a:ext>
            </a:extLst>
          </p:cNvPr>
          <p:cNvSpPr>
            <a:spLocks noGrp="1"/>
          </p:cNvSpPr>
          <p:nvPr>
            <p:ph type="subTitle" idx="1"/>
          </p:nvPr>
        </p:nvSpPr>
        <p:spPr>
          <a:xfrm>
            <a:off x="682953" y="1645921"/>
            <a:ext cx="6597412" cy="4583432"/>
          </a:xfrm>
          <a:prstGeom prst="rect">
            <a:avLst/>
          </a:prstGeom>
        </p:spPr>
        <p:txBody>
          <a:bodyPr lIns="0" tIns="0" rIns="0" bIns="0"/>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endParaRPr lang="en-US"/>
          </a:p>
        </p:txBody>
      </p:sp>
      <p:sp>
        <p:nvSpPr>
          <p:cNvPr id="5" name="Content Placeholder 2">
            <a:extLst>
              <a:ext uri="{FF2B5EF4-FFF2-40B4-BE49-F238E27FC236}">
                <a16:creationId xmlns:a16="http://schemas.microsoft.com/office/drawing/2014/main" id="{51EBA7D7-60BF-1E78-A5B1-9E18EC16B3B5}"/>
              </a:ext>
            </a:extLst>
          </p:cNvPr>
          <p:cNvSpPr>
            <a:spLocks noGrp="1"/>
          </p:cNvSpPr>
          <p:nvPr>
            <p:ph idx="11"/>
          </p:nvPr>
        </p:nvSpPr>
        <p:spPr>
          <a:xfrm>
            <a:off x="7894013" y="654467"/>
            <a:ext cx="3756121" cy="5574886"/>
          </a:xfrm>
          <a:prstGeom prst="rect">
            <a:avLst/>
          </a:prstGeom>
        </p:spPr>
        <p:txBody>
          <a:bodyPr/>
          <a:lstStyle>
            <a:lvl1pPr marL="0" indent="0">
              <a:buNone/>
              <a:defRPr sz="1600"/>
            </a:lvl1pPr>
          </a:lstStyle>
          <a:p>
            <a:pPr lvl="0"/>
            <a:endParaRPr lang="en-US"/>
          </a:p>
        </p:txBody>
      </p:sp>
    </p:spTree>
    <p:extLst>
      <p:ext uri="{BB962C8B-B14F-4D97-AF65-F5344CB8AC3E}">
        <p14:creationId xmlns:p14="http://schemas.microsoft.com/office/powerpoint/2010/main" val="4154537070"/>
      </p:ext>
    </p:extLst>
  </p:cSld>
  <p:clrMapOvr>
    <a:masterClrMapping/>
  </p:clrMapOvr>
  <p:extLst>
    <p:ext uri="{DCECCB84-F9BA-43D5-87BE-67443E8EF086}">
      <p15:sldGuideLst xmlns:p15="http://schemas.microsoft.com/office/powerpoint/2012/main">
        <p15:guide id="1" orient="horz" pos="391">
          <p15:clr>
            <a:srgbClr val="FBAE40"/>
          </p15:clr>
        </p15:guide>
        <p15:guide id="2" pos="2880">
          <p15:clr>
            <a:srgbClr val="FBAE40"/>
          </p15:clr>
        </p15:guide>
        <p15:guide id="3" orient="horz" pos="392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rosa, två spalter">
    <p:bg>
      <p:bgPr>
        <a:solidFill>
          <a:srgbClr val="FFEBE8"/>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2"/>
                </a:solidFill>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2"/>
                </a:solidFill>
              </a:defRPr>
            </a:lvl1pPr>
          </a:lstStyle>
          <a:p>
            <a:fld id="{D88021E2-E97B-4976-AF53-1A9B1E45C5FA}" type="slidenum">
              <a:rPr lang="sv-SE" smtClean="0"/>
              <a:pPr/>
              <a:t>‹#›</a:t>
            </a:fld>
            <a:endParaRPr lang="sv-SE"/>
          </a:p>
        </p:txBody>
      </p:sp>
      <p:sp>
        <p:nvSpPr>
          <p:cNvPr id="2" name="Platshållare för innehåll 12">
            <a:extLst>
              <a:ext uri="{FF2B5EF4-FFF2-40B4-BE49-F238E27FC236}">
                <a16:creationId xmlns:a16="http://schemas.microsoft.com/office/drawing/2014/main" id="{25B3A412-A29D-9297-F1BD-3898538B9852}"/>
              </a:ext>
            </a:extLst>
          </p:cNvPr>
          <p:cNvSpPr>
            <a:spLocks noGrp="1"/>
          </p:cNvSpPr>
          <p:nvPr>
            <p:ph sz="quarter" idx="32"/>
          </p:nvPr>
        </p:nvSpPr>
        <p:spPr>
          <a:xfrm>
            <a:off x="6168215" y="3230151"/>
            <a:ext cx="5184000" cy="2984912"/>
          </a:xfrm>
        </p:spPr>
        <p:txBody>
          <a:bodyPr>
            <a:noAutofit/>
          </a:bodyPr>
          <a:lstStyle>
            <a:lvl1pPr marL="0" indent="0">
              <a:buNone/>
              <a:defRPr sz="2400"/>
            </a:lvl1pPr>
            <a:lvl2pPr>
              <a:defRPr sz="2000"/>
            </a:lvl2pPr>
            <a:lvl3pPr>
              <a:defRPr sz="1800"/>
            </a:lvl3pPr>
            <a:lvl4pPr>
              <a:defRPr sz="1800"/>
            </a:lvl4pPr>
            <a:lvl5pPr>
              <a:defRPr sz="18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12">
            <a:extLst>
              <a:ext uri="{FF2B5EF4-FFF2-40B4-BE49-F238E27FC236}">
                <a16:creationId xmlns:a16="http://schemas.microsoft.com/office/drawing/2014/main" id="{BF0B90B8-FC78-3D3C-D026-F4AE9A11A697}"/>
              </a:ext>
            </a:extLst>
          </p:cNvPr>
          <p:cNvSpPr>
            <a:spLocks noGrp="1"/>
          </p:cNvSpPr>
          <p:nvPr>
            <p:ph sz="quarter" idx="14"/>
          </p:nvPr>
        </p:nvSpPr>
        <p:spPr>
          <a:xfrm>
            <a:off x="839785" y="3230151"/>
            <a:ext cx="5184000" cy="2984912"/>
          </a:xfrm>
        </p:spPr>
        <p:txBody>
          <a:bodyPr>
            <a:noAutofit/>
          </a:bodyPr>
          <a:lstStyle>
            <a:lvl1pPr marL="0" indent="0">
              <a:buNone/>
              <a:defRPr sz="2400"/>
            </a:lvl1pPr>
            <a:lvl2pPr>
              <a:defRPr sz="2000"/>
            </a:lvl2pPr>
            <a:lvl3pPr>
              <a:defRPr sz="1800"/>
            </a:lvl3pPr>
            <a:lvl4pPr>
              <a:defRPr sz="1800"/>
            </a:lvl4pPr>
            <a:lvl5pPr>
              <a:defRPr sz="18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7">
            <a:extLst>
              <a:ext uri="{FF2B5EF4-FFF2-40B4-BE49-F238E27FC236}">
                <a16:creationId xmlns:a16="http://schemas.microsoft.com/office/drawing/2014/main" id="{6B52B502-3D45-08B1-5BF4-FADCDCAACD11}"/>
              </a:ext>
            </a:extLst>
          </p:cNvPr>
          <p:cNvSpPr>
            <a:spLocks noGrp="1"/>
          </p:cNvSpPr>
          <p:nvPr>
            <p:ph type="title"/>
          </p:nvPr>
        </p:nvSpPr>
        <p:spPr>
          <a:xfrm>
            <a:off x="839788" y="1790006"/>
            <a:ext cx="10514012" cy="1325563"/>
          </a:xfrm>
        </p:spPr>
        <p:txBody>
          <a:bodyPr/>
          <a:lstStyle/>
          <a:p>
            <a:r>
              <a:rPr lang="sv-SE" dirty="0"/>
              <a:t>Klicka här för att ändra mall för rubrikformat</a:t>
            </a:r>
          </a:p>
        </p:txBody>
      </p:sp>
    </p:spTree>
    <p:extLst>
      <p:ext uri="{BB962C8B-B14F-4D97-AF65-F5344CB8AC3E}">
        <p14:creationId xmlns:p14="http://schemas.microsoft.com/office/powerpoint/2010/main" val="12765630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xtsida med text och objek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A808F6E-2977-1B4B-7C68-6C4309BF681E}"/>
              </a:ext>
            </a:extLst>
          </p:cNvPr>
          <p:cNvSpPr>
            <a:spLocks noGrp="1"/>
          </p:cNvSpPr>
          <p:nvPr>
            <p:ph type="subTitle" idx="1"/>
          </p:nvPr>
        </p:nvSpPr>
        <p:spPr>
          <a:xfrm>
            <a:off x="682953" y="620713"/>
            <a:ext cx="6597412" cy="5608639"/>
          </a:xfrm>
          <a:prstGeom prst="rect">
            <a:avLst/>
          </a:prstGeom>
        </p:spPr>
        <p:txBody>
          <a:bodyPr lIns="0" tIns="0" rIns="0" bIns="0"/>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endParaRPr lang="en-US"/>
          </a:p>
        </p:txBody>
      </p:sp>
      <p:sp>
        <p:nvSpPr>
          <p:cNvPr id="2" name="Content Placeholder 2">
            <a:extLst>
              <a:ext uri="{FF2B5EF4-FFF2-40B4-BE49-F238E27FC236}">
                <a16:creationId xmlns:a16="http://schemas.microsoft.com/office/drawing/2014/main" id="{B033B605-8FFA-77D1-EC29-E9F19456395D}"/>
              </a:ext>
            </a:extLst>
          </p:cNvPr>
          <p:cNvSpPr>
            <a:spLocks noGrp="1"/>
          </p:cNvSpPr>
          <p:nvPr>
            <p:ph idx="10"/>
          </p:nvPr>
        </p:nvSpPr>
        <p:spPr>
          <a:xfrm>
            <a:off x="7894013" y="620713"/>
            <a:ext cx="3756121" cy="5608639"/>
          </a:xfrm>
          <a:prstGeom prst="rect">
            <a:avLst/>
          </a:prstGeom>
        </p:spPr>
        <p:txBody>
          <a:bodyPr/>
          <a:lstStyle>
            <a:lvl1pPr marL="0" indent="0">
              <a:buNone/>
              <a:defRPr sz="1600"/>
            </a:lvl1pPr>
          </a:lstStyle>
          <a:p>
            <a:pPr lvl="0"/>
            <a:endParaRPr lang="en-US"/>
          </a:p>
        </p:txBody>
      </p:sp>
    </p:spTree>
    <p:extLst>
      <p:ext uri="{BB962C8B-B14F-4D97-AF65-F5344CB8AC3E}">
        <p14:creationId xmlns:p14="http://schemas.microsoft.com/office/powerpoint/2010/main" val="1918638586"/>
      </p:ext>
    </p:extLst>
  </p:cSld>
  <p:clrMapOvr>
    <a:masterClrMapping/>
  </p:clrMapOvr>
  <p:extLst>
    <p:ext uri="{DCECCB84-F9BA-43D5-87BE-67443E8EF086}">
      <p15:sldGuideLst xmlns:p15="http://schemas.microsoft.com/office/powerpoint/2012/main">
        <p15:guide id="1" orient="horz" pos="391">
          <p15:clr>
            <a:srgbClr val="FBAE40"/>
          </p15:clr>
        </p15:guide>
        <p15:guide id="2" pos="3840">
          <p15:clr>
            <a:srgbClr val="FBAE40"/>
          </p15:clr>
        </p15:guide>
        <p15:guide id="3" orient="horz" pos="3929">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xtsida med rubrik, text och objekt halvsida">
    <p:spTree>
      <p:nvGrpSpPr>
        <p:cNvPr id="1" name=""/>
        <p:cNvGrpSpPr/>
        <p:nvPr/>
      </p:nvGrpSpPr>
      <p:grpSpPr>
        <a:xfrm>
          <a:off x="0" y="0"/>
          <a:ext cx="0" cy="0"/>
          <a:chOff x="0" y="0"/>
          <a:chExt cx="0" cy="0"/>
        </a:xfrm>
      </p:grpSpPr>
      <p:sp>
        <p:nvSpPr>
          <p:cNvPr id="4" name="Platshållare för bild 2">
            <a:extLst>
              <a:ext uri="{FF2B5EF4-FFF2-40B4-BE49-F238E27FC236}">
                <a16:creationId xmlns:a16="http://schemas.microsoft.com/office/drawing/2014/main" id="{27C6DAEC-2993-2D43-A02A-CCE36925FD80}"/>
              </a:ext>
            </a:extLst>
          </p:cNvPr>
          <p:cNvSpPr>
            <a:spLocks noGrp="1"/>
          </p:cNvSpPr>
          <p:nvPr>
            <p:ph type="pic" idx="1"/>
          </p:nvPr>
        </p:nvSpPr>
        <p:spPr>
          <a:xfrm>
            <a:off x="6045201" y="1"/>
            <a:ext cx="6146799" cy="6237287"/>
          </a:xfrm>
          <a:prstGeom prst="rect">
            <a:avLst/>
          </a:prstGeom>
        </p:spPr>
        <p:txBody>
          <a:bodyPr>
            <a:normAutofit/>
          </a:bodyPr>
          <a:lstStyle>
            <a:lvl1pPr marL="0" indent="0" algn="r">
              <a:buNone/>
              <a:defRPr sz="16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sv-SE"/>
          </a:p>
        </p:txBody>
      </p:sp>
      <p:sp>
        <p:nvSpPr>
          <p:cNvPr id="2" name="Title 1">
            <a:extLst>
              <a:ext uri="{FF2B5EF4-FFF2-40B4-BE49-F238E27FC236}">
                <a16:creationId xmlns:a16="http://schemas.microsoft.com/office/drawing/2014/main" id="{B12DA78A-532A-C2DB-A1AB-922A5783EF45}"/>
              </a:ext>
            </a:extLst>
          </p:cNvPr>
          <p:cNvSpPr>
            <a:spLocks noGrp="1"/>
          </p:cNvSpPr>
          <p:nvPr>
            <p:ph type="ctrTitle"/>
          </p:nvPr>
        </p:nvSpPr>
        <p:spPr>
          <a:xfrm>
            <a:off x="653570" y="620713"/>
            <a:ext cx="4901381" cy="854400"/>
          </a:xfrm>
          <a:prstGeom prst="rect">
            <a:avLst/>
          </a:prstGeom>
        </p:spPr>
        <p:txBody>
          <a:bodyPr lIns="0" tIns="0" rIns="0" bIns="0" anchor="ctr">
            <a:normAutofit/>
          </a:bodyPr>
          <a:lstStyle>
            <a:lvl1pPr algn="l">
              <a:defRPr sz="4000"/>
            </a:lvl1pPr>
          </a:lstStyle>
          <a:p>
            <a:r>
              <a:rPr lang="sv-SE"/>
              <a:t>Klicka här för att ändra mall för rubrikformat</a:t>
            </a:r>
            <a:endParaRPr lang="en-US"/>
          </a:p>
        </p:txBody>
      </p:sp>
      <p:sp>
        <p:nvSpPr>
          <p:cNvPr id="3" name="Subtitle 2">
            <a:extLst>
              <a:ext uri="{FF2B5EF4-FFF2-40B4-BE49-F238E27FC236}">
                <a16:creationId xmlns:a16="http://schemas.microsoft.com/office/drawing/2014/main" id="{5FA2E023-8023-21DC-24D0-B96473C0CC98}"/>
              </a:ext>
            </a:extLst>
          </p:cNvPr>
          <p:cNvSpPr>
            <a:spLocks noGrp="1"/>
          </p:cNvSpPr>
          <p:nvPr>
            <p:ph type="subTitle" idx="10"/>
          </p:nvPr>
        </p:nvSpPr>
        <p:spPr>
          <a:xfrm>
            <a:off x="682953" y="1636295"/>
            <a:ext cx="4879648" cy="4600993"/>
          </a:xfrm>
          <a:prstGeom prst="rect">
            <a:avLst/>
          </a:prstGeom>
        </p:spPr>
        <p:txBody>
          <a:bodyPr lIns="0" tIns="0" rIns="0" bIns="0"/>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endParaRPr lang="en-US"/>
          </a:p>
        </p:txBody>
      </p:sp>
    </p:spTree>
    <p:extLst>
      <p:ext uri="{BB962C8B-B14F-4D97-AF65-F5344CB8AC3E}">
        <p14:creationId xmlns:p14="http://schemas.microsoft.com/office/powerpoint/2010/main" val="979685130"/>
      </p:ext>
    </p:extLst>
  </p:cSld>
  <p:clrMapOvr>
    <a:masterClrMapping/>
  </p:clrMapOvr>
  <p:extLst>
    <p:ext uri="{DCECCB84-F9BA-43D5-87BE-67443E8EF086}">
      <p15:sldGuideLst xmlns:p15="http://schemas.microsoft.com/office/powerpoint/2012/main">
        <p15:guide id="1" orient="horz" pos="391">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extsida med text och objekt halvsida">
    <p:spTree>
      <p:nvGrpSpPr>
        <p:cNvPr id="1" name=""/>
        <p:cNvGrpSpPr/>
        <p:nvPr/>
      </p:nvGrpSpPr>
      <p:grpSpPr>
        <a:xfrm>
          <a:off x="0" y="0"/>
          <a:ext cx="0" cy="0"/>
          <a:chOff x="0" y="0"/>
          <a:chExt cx="0" cy="0"/>
        </a:xfrm>
      </p:grpSpPr>
      <p:sp>
        <p:nvSpPr>
          <p:cNvPr id="5" name="Platshållare för bild 2">
            <a:extLst>
              <a:ext uri="{FF2B5EF4-FFF2-40B4-BE49-F238E27FC236}">
                <a16:creationId xmlns:a16="http://schemas.microsoft.com/office/drawing/2014/main" id="{857B2BBB-3E8D-644C-BEFF-66CDAE53E1D5}"/>
              </a:ext>
            </a:extLst>
          </p:cNvPr>
          <p:cNvSpPr>
            <a:spLocks noGrp="1"/>
          </p:cNvSpPr>
          <p:nvPr>
            <p:ph type="pic" idx="1"/>
          </p:nvPr>
        </p:nvSpPr>
        <p:spPr>
          <a:xfrm>
            <a:off x="6045201" y="-1"/>
            <a:ext cx="6146799" cy="6237287"/>
          </a:xfrm>
          <a:prstGeom prst="rect">
            <a:avLst/>
          </a:prstGeom>
        </p:spPr>
        <p:txBody>
          <a:bodyPr>
            <a:normAutofit/>
          </a:bodyPr>
          <a:lstStyle>
            <a:lvl1pPr marL="0" indent="0" algn="r">
              <a:buNone/>
              <a:defRPr sz="16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sv-SE"/>
          </a:p>
        </p:txBody>
      </p:sp>
      <p:sp>
        <p:nvSpPr>
          <p:cNvPr id="7" name="Subtitle 2">
            <a:extLst>
              <a:ext uri="{FF2B5EF4-FFF2-40B4-BE49-F238E27FC236}">
                <a16:creationId xmlns:a16="http://schemas.microsoft.com/office/drawing/2014/main" id="{9E57D864-20B3-8546-B94F-13072C3652CD}"/>
              </a:ext>
            </a:extLst>
          </p:cNvPr>
          <p:cNvSpPr>
            <a:spLocks noGrp="1"/>
          </p:cNvSpPr>
          <p:nvPr>
            <p:ph type="subTitle" idx="10"/>
          </p:nvPr>
        </p:nvSpPr>
        <p:spPr>
          <a:xfrm>
            <a:off x="679971" y="620714"/>
            <a:ext cx="4901680" cy="5616574"/>
          </a:xfrm>
          <a:prstGeom prst="rect">
            <a:avLst/>
          </a:prstGeom>
        </p:spPr>
        <p:txBody>
          <a:bodyPr lIns="0" tIns="0" rIns="0" bIns="0"/>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endParaRPr lang="en-US"/>
          </a:p>
        </p:txBody>
      </p:sp>
    </p:spTree>
    <p:extLst>
      <p:ext uri="{BB962C8B-B14F-4D97-AF65-F5344CB8AC3E}">
        <p14:creationId xmlns:p14="http://schemas.microsoft.com/office/powerpoint/2010/main" val="1055139071"/>
      </p:ext>
    </p:extLst>
  </p:cSld>
  <p:clrMapOvr>
    <a:masterClrMapping/>
  </p:clrMapOvr>
  <p:extLst>
    <p:ext uri="{DCECCB84-F9BA-43D5-87BE-67443E8EF086}">
      <p15:sldGuideLst xmlns:p15="http://schemas.microsoft.com/office/powerpoint/2012/main">
        <p15:guide id="1" orient="horz" pos="391">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extsida med rubrik och text">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124C9E3-434E-5248-8EB3-FFDDCEB3EB9C}"/>
              </a:ext>
            </a:extLst>
          </p:cNvPr>
          <p:cNvSpPr>
            <a:spLocks noGrp="1"/>
          </p:cNvSpPr>
          <p:nvPr>
            <p:ph type="subTitle" idx="1"/>
          </p:nvPr>
        </p:nvSpPr>
        <p:spPr>
          <a:xfrm>
            <a:off x="683300" y="1284607"/>
            <a:ext cx="10846849" cy="4925693"/>
          </a:xfrm>
          <a:prstGeom prst="rect">
            <a:avLst/>
          </a:prstGeom>
        </p:spPr>
        <p:txBody>
          <a:bodyPr lIns="0" tIns="0" rIns="0" bIns="0" numCol="1" spcCol="540000"/>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endParaRPr lang="en-US"/>
          </a:p>
        </p:txBody>
      </p:sp>
      <p:sp>
        <p:nvSpPr>
          <p:cNvPr id="6" name="Title 1">
            <a:extLst>
              <a:ext uri="{FF2B5EF4-FFF2-40B4-BE49-F238E27FC236}">
                <a16:creationId xmlns:a16="http://schemas.microsoft.com/office/drawing/2014/main" id="{ACCD9D4C-43A5-F54A-AD87-3012C803DF5B}"/>
              </a:ext>
            </a:extLst>
          </p:cNvPr>
          <p:cNvSpPr>
            <a:spLocks noGrp="1"/>
          </p:cNvSpPr>
          <p:nvPr>
            <p:ph type="ctrTitle"/>
          </p:nvPr>
        </p:nvSpPr>
        <p:spPr>
          <a:xfrm>
            <a:off x="653569" y="430207"/>
            <a:ext cx="10876580" cy="854400"/>
          </a:xfrm>
          <a:prstGeom prst="rect">
            <a:avLst/>
          </a:prstGeom>
        </p:spPr>
        <p:txBody>
          <a:bodyPr lIns="0" tIns="0" rIns="0" bIns="0" anchor="ctr">
            <a:normAutofit/>
          </a:bodyPr>
          <a:lstStyle>
            <a:lvl1pPr algn="l">
              <a:defRPr sz="4000"/>
            </a:lvl1pPr>
          </a:lstStyle>
          <a:p>
            <a:r>
              <a:rPr lang="sv-SE"/>
              <a:t>Klicka här för att ändra mall för rubrikformat</a:t>
            </a:r>
            <a:endParaRPr lang="en-US"/>
          </a:p>
        </p:txBody>
      </p:sp>
    </p:spTree>
    <p:extLst>
      <p:ext uri="{BB962C8B-B14F-4D97-AF65-F5344CB8AC3E}">
        <p14:creationId xmlns:p14="http://schemas.microsoft.com/office/powerpoint/2010/main" val="916807003"/>
      </p:ext>
    </p:extLst>
  </p:cSld>
  <p:clrMapOvr>
    <a:masterClrMapping/>
  </p:clrMapOvr>
  <p:extLst>
    <p:ext uri="{DCECCB84-F9BA-43D5-87BE-67443E8EF086}">
      <p15:sldGuideLst xmlns:p15="http://schemas.microsoft.com/office/powerpoint/2012/main">
        <p15:guide id="1" orient="horz" pos="391">
          <p15:clr>
            <a:srgbClr val="FBAE40"/>
          </p15:clr>
        </p15:guide>
        <p15:guide id="2" orient="horz" pos="3929">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xtsida med text">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04B131DE-3979-674D-8D3B-3D4382A0D8A8}"/>
              </a:ext>
            </a:extLst>
          </p:cNvPr>
          <p:cNvSpPr>
            <a:spLocks noGrp="1"/>
          </p:cNvSpPr>
          <p:nvPr>
            <p:ph type="subTitle" idx="1"/>
          </p:nvPr>
        </p:nvSpPr>
        <p:spPr>
          <a:xfrm>
            <a:off x="683300" y="620712"/>
            <a:ext cx="10846849" cy="5616575"/>
          </a:xfrm>
          <a:prstGeom prst="rect">
            <a:avLst/>
          </a:prstGeom>
        </p:spPr>
        <p:txBody>
          <a:bodyPr lIns="0" tIns="0" rIns="0" bIns="0" numCol="1" spcCol="540000"/>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endParaRPr lang="en-US"/>
          </a:p>
        </p:txBody>
      </p:sp>
    </p:spTree>
    <p:extLst>
      <p:ext uri="{BB962C8B-B14F-4D97-AF65-F5344CB8AC3E}">
        <p14:creationId xmlns:p14="http://schemas.microsoft.com/office/powerpoint/2010/main" val="1581591176"/>
      </p:ext>
    </p:extLst>
  </p:cSld>
  <p:clrMapOvr>
    <a:masterClrMapping/>
  </p:clrMapOvr>
  <p:extLst>
    <p:ext uri="{DCECCB84-F9BA-43D5-87BE-67443E8EF086}">
      <p15:sldGuideLst xmlns:p15="http://schemas.microsoft.com/office/powerpoint/2012/main">
        <p15:guide id="1" orient="horz" pos="391">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Rubrik, innehåll och bild">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1878439"/>
            <a:ext cx="4860396" cy="1237130"/>
          </a:xfrm>
        </p:spPr>
        <p:txBody>
          <a:bodyPr anchor="b">
            <a:noAutofit/>
          </a:bodyPr>
          <a:lstStyle>
            <a:lvl1pPr>
              <a:defRPr sz="4000">
                <a:solidFill>
                  <a:schemeClr val="tx1"/>
                </a:solidFill>
              </a:defRPr>
            </a:lvl1pPr>
          </a:lstStyle>
          <a:p>
            <a:r>
              <a:rPr lang="sv-SE"/>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8991"/>
          </a:xfrm>
        </p:spPr>
        <p:txBody>
          <a:bodyPr/>
          <a:lstStyle>
            <a:lvl1pPr marL="342900" indent="-342900">
              <a:buFont typeface="Arial" panose="020B0604020202020204" pitchFamily="34" charset="0"/>
              <a:buChar char="•"/>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Punkt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096000" y="376890"/>
            <a:ext cx="5715000" cy="6104219"/>
          </a:xfrm>
        </p:spPr>
        <p:txBody>
          <a:bodyPr>
            <a:normAutofit/>
          </a:bodyPr>
          <a:lstStyle>
            <a:lvl1pPr marL="0" indent="0" algn="ctr">
              <a:buNone/>
              <a:defRPr sz="11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BCB86B00-AC76-46B7-A4AF-AA234FF7AF4B}" type="datetime1">
              <a:rPr lang="sv-SE" smtClean="0"/>
              <a:pPr/>
              <a:t>2025-11-28</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365445388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Rubrik och innehåll">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6B7ECA-1D98-5941-0D9F-78A0DEE61274}"/>
              </a:ext>
            </a:extLst>
          </p:cNvPr>
          <p:cNvSpPr>
            <a:spLocks noGrp="1"/>
          </p:cNvSpPr>
          <p:nvPr>
            <p:ph type="title" hasCustomPrompt="1"/>
          </p:nvPr>
        </p:nvSpPr>
        <p:spPr>
          <a:xfrm>
            <a:off x="839788" y="1878439"/>
            <a:ext cx="7313612" cy="1237130"/>
          </a:xfrm>
        </p:spPr>
        <p:txBody>
          <a:bodyPr anchor="b">
            <a:noAutofit/>
          </a:bodyPr>
          <a:lstStyle>
            <a:lvl1pPr>
              <a:defRPr sz="4000">
                <a:solidFill>
                  <a:schemeClr val="tx1"/>
                </a:solidFill>
              </a:defRPr>
            </a:lvl1pPr>
          </a:lstStyle>
          <a:p>
            <a:r>
              <a:rPr lang="sv-SE"/>
              <a:t>Rubrik</a:t>
            </a:r>
          </a:p>
        </p:txBody>
      </p:sp>
      <p:sp>
        <p:nvSpPr>
          <p:cNvPr id="3" name="Platshållare för innehåll 2">
            <a:extLst>
              <a:ext uri="{FF2B5EF4-FFF2-40B4-BE49-F238E27FC236}">
                <a16:creationId xmlns:a16="http://schemas.microsoft.com/office/drawing/2014/main" id="{FA403C0F-160C-B65B-3871-2ACB32EB2886}"/>
              </a:ext>
            </a:extLst>
          </p:cNvPr>
          <p:cNvSpPr>
            <a:spLocks noGrp="1"/>
          </p:cNvSpPr>
          <p:nvPr>
            <p:ph idx="1" hasCustomPrompt="1"/>
          </p:nvPr>
        </p:nvSpPr>
        <p:spPr>
          <a:xfrm>
            <a:off x="839787" y="3187285"/>
            <a:ext cx="7313612" cy="3113623"/>
          </a:xfrm>
        </p:spPr>
        <p:txBody>
          <a:bodyPr>
            <a:noAutofit/>
          </a:bodyPr>
          <a:lstStyle>
            <a:lvl1pPr>
              <a:spcBef>
                <a:spcPts val="1400"/>
              </a:spcBef>
              <a:buSzPct val="100000"/>
              <a:defRPr sz="2200">
                <a:solidFill>
                  <a:schemeClr val="tx1"/>
                </a:solidFill>
              </a:defRPr>
            </a:lvl1pPr>
            <a:lvl2pPr>
              <a:buSzPct val="120000"/>
              <a:defRPr/>
            </a:lvl2pPr>
            <a:lvl3pPr>
              <a:buSzPct val="120000"/>
              <a:defRPr/>
            </a:lvl3pPr>
            <a:lvl4pPr>
              <a:buSzPct val="120000"/>
              <a:defRPr/>
            </a:lvl4pPr>
            <a:lvl5pPr>
              <a:buSzPct val="120000"/>
              <a:defRPr/>
            </a:lvl5pPr>
          </a:lstStyle>
          <a:p>
            <a:pPr lvl="0"/>
            <a:r>
              <a:rPr lang="sv-SE"/>
              <a:t>Punkt</a:t>
            </a:r>
          </a:p>
          <a:p>
            <a:pPr lvl="0"/>
            <a:r>
              <a:rPr lang="sv-SE"/>
              <a:t>Punkt</a:t>
            </a:r>
          </a:p>
          <a:p>
            <a:pPr lvl="0"/>
            <a:r>
              <a:rPr lang="sv-SE"/>
              <a:t>Punkt</a:t>
            </a:r>
          </a:p>
        </p:txBody>
      </p:sp>
      <p:sp>
        <p:nvSpPr>
          <p:cNvPr id="4" name="Platshållare för datum 3">
            <a:extLst>
              <a:ext uri="{FF2B5EF4-FFF2-40B4-BE49-F238E27FC236}">
                <a16:creationId xmlns:a16="http://schemas.microsoft.com/office/drawing/2014/main" id="{C7F3B261-C52E-8B45-0008-0B077F1D4BA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141E8FB7-B1A9-4218-A760-3AA9472286D6}" type="datetime1">
              <a:rPr lang="sv-SE" smtClean="0"/>
              <a:pPr/>
              <a:t>2025-11-28</a:t>
            </a:fld>
            <a:endParaRPr lang="sv-SE"/>
          </a:p>
        </p:txBody>
      </p:sp>
      <p:sp>
        <p:nvSpPr>
          <p:cNvPr id="5" name="Platshållare för sidfot 4">
            <a:extLst>
              <a:ext uri="{FF2B5EF4-FFF2-40B4-BE49-F238E27FC236}">
                <a16:creationId xmlns:a16="http://schemas.microsoft.com/office/drawing/2014/main" id="{8388B7B5-EF69-3921-497E-15058B57C789}"/>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6" name="Platshållare för bildnummer 5">
            <a:extLst>
              <a:ext uri="{FF2B5EF4-FFF2-40B4-BE49-F238E27FC236}">
                <a16:creationId xmlns:a16="http://schemas.microsoft.com/office/drawing/2014/main" id="{CA6B7F78-AA47-C9DF-0094-9C1331DD59C0}"/>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57565231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Rubrik, innehåll och bild med ram 2">
    <p:bg>
      <p:bgPr>
        <a:solidFill>
          <a:srgbClr val="F7F2EB"/>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C74D07D-CB4D-B35F-0B20-45DCD1B9AB45}"/>
              </a:ext>
            </a:extLst>
          </p:cNvPr>
          <p:cNvSpPr/>
          <p:nvPr userDrawn="1"/>
        </p:nvSpPr>
        <p:spPr>
          <a:xfrm>
            <a:off x="6096000" y="0"/>
            <a:ext cx="6110816"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1878439"/>
            <a:ext cx="4860396" cy="1237130"/>
          </a:xfrm>
        </p:spPr>
        <p:txBody>
          <a:bodyPr anchor="b">
            <a:noAutofit/>
          </a:bodyPr>
          <a:lstStyle>
            <a:lvl1pPr>
              <a:defRPr sz="4000">
                <a:solidFill>
                  <a:schemeClr val="tx1"/>
                </a:solidFill>
              </a:defRPr>
            </a:lvl1pPr>
          </a:lstStyle>
          <a:p>
            <a:r>
              <a:rPr lang="sv-SE"/>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8991"/>
          </a:xfrm>
        </p:spPr>
        <p:txBody>
          <a:bodyPr/>
          <a:lstStyle>
            <a:lvl1pPr marL="0" inden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Text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483926" y="376890"/>
            <a:ext cx="5327073" cy="6104219"/>
          </a:xfrm>
        </p:spPr>
        <p:txBody>
          <a:bodyPr>
            <a:normAutofit/>
          </a:bodyPr>
          <a:lstStyle>
            <a:lvl1pPr marL="0" indent="0" algn="ctr">
              <a:buNone/>
              <a:defRPr sz="110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BCB86B00-AC76-46B7-A4AF-AA234FF7AF4B}" type="datetime1">
              <a:rPr lang="sv-SE" smtClean="0"/>
              <a:pPr/>
              <a:t>2025-11-28</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5"/>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42125290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Tom med logga">
    <p:bg>
      <p:bgPr>
        <a:solidFill>
          <a:srgbClr val="F7F2EB"/>
        </a:solidFill>
        <a:effectLst/>
      </p:bgPr>
    </p:bg>
    <p:spTree>
      <p:nvGrpSpPr>
        <p:cNvPr id="1" name=""/>
        <p:cNvGrpSpPr/>
        <p:nvPr/>
      </p:nvGrpSpPr>
      <p:grpSpPr>
        <a:xfrm>
          <a:off x="0" y="0"/>
          <a:ext cx="0" cy="0"/>
          <a:chOff x="0" y="0"/>
          <a:chExt cx="0" cy="0"/>
        </a:xfrm>
      </p:grpSpPr>
      <p:sp>
        <p:nvSpPr>
          <p:cNvPr id="8" name="Platshållare för datum 1">
            <a:extLst>
              <a:ext uri="{FF2B5EF4-FFF2-40B4-BE49-F238E27FC236}">
                <a16:creationId xmlns:a16="http://schemas.microsoft.com/office/drawing/2014/main" id="{BD4E7ACA-DD34-312E-63AD-4C42C5D52EF4}"/>
              </a:ext>
              <a:ext uri="{C183D7F6-B498-43B3-948B-1728B52AA6E4}">
                <adec:decorative xmlns:adec="http://schemas.microsoft.com/office/drawing/2017/decorative" val="1"/>
              </a:ext>
            </a:extLst>
          </p:cNvPr>
          <p:cNvSpPr>
            <a:spLocks noGrp="1"/>
          </p:cNvSpPr>
          <p:nvPr>
            <p:ph type="dt" sz="half" idx="10"/>
          </p:nvPr>
        </p:nvSpPr>
        <p:spPr>
          <a:xfrm>
            <a:off x="160083" y="6364203"/>
            <a:ext cx="1051295" cy="365125"/>
          </a:xfrm>
        </p:spPr>
        <p:txBody>
          <a:bodyPr/>
          <a:lstStyle/>
          <a:p>
            <a:fld id="{36E1C339-1173-498E-B68E-150066B9F832}" type="datetime1">
              <a:rPr lang="sv-SE" smtClean="0"/>
              <a:t>2025-11-28</a:t>
            </a:fld>
            <a:endParaRPr lang="sv-SE"/>
          </a:p>
        </p:txBody>
      </p:sp>
      <p:sp>
        <p:nvSpPr>
          <p:cNvPr id="9" name="Platshållare för sidfot 2">
            <a:extLst>
              <a:ext uri="{FF2B5EF4-FFF2-40B4-BE49-F238E27FC236}">
                <a16:creationId xmlns:a16="http://schemas.microsoft.com/office/drawing/2014/main" id="{F49843CB-C0F3-CD2D-542C-3FE32B869631}"/>
              </a:ext>
              <a:ext uri="{C183D7F6-B498-43B3-948B-1728B52AA6E4}">
                <adec:decorative xmlns:adec="http://schemas.microsoft.com/office/drawing/2017/decorative" val="1"/>
              </a:ext>
            </a:extLst>
          </p:cNvPr>
          <p:cNvSpPr>
            <a:spLocks noGrp="1"/>
          </p:cNvSpPr>
          <p:nvPr>
            <p:ph type="ftr" sz="quarter" idx="11"/>
          </p:nvPr>
        </p:nvSpPr>
        <p:spPr>
          <a:xfrm>
            <a:off x="1538008" y="6365427"/>
            <a:ext cx="3360626" cy="365125"/>
          </a:xfrm>
        </p:spPr>
        <p:txBody>
          <a:bodyPr/>
          <a:lstStyle/>
          <a:p>
            <a:r>
              <a:rPr lang="sv-SE"/>
              <a:t>Sidfottext</a:t>
            </a:r>
          </a:p>
        </p:txBody>
      </p:sp>
      <p:sp>
        <p:nvSpPr>
          <p:cNvPr id="10" name="Platshållare för bildnummer 3">
            <a:extLst>
              <a:ext uri="{FF2B5EF4-FFF2-40B4-BE49-F238E27FC236}">
                <a16:creationId xmlns:a16="http://schemas.microsoft.com/office/drawing/2014/main" id="{97C9C3DA-4304-47F2-4E8F-C0B80AF735BF}"/>
              </a:ext>
              <a:ext uri="{C183D7F6-B498-43B3-948B-1728B52AA6E4}">
                <adec:decorative xmlns:adec="http://schemas.microsoft.com/office/drawing/2017/decorative" val="1"/>
              </a:ext>
            </a:extLst>
          </p:cNvPr>
          <p:cNvSpPr>
            <a:spLocks noGrp="1"/>
          </p:cNvSpPr>
          <p:nvPr>
            <p:ph type="sldNum" sz="quarter" idx="12"/>
          </p:nvPr>
        </p:nvSpPr>
        <p:spPr>
          <a:xfrm>
            <a:off x="11530910" y="6364203"/>
            <a:ext cx="501007" cy="365125"/>
          </a:xfrm>
        </p:spPr>
        <p:txBody>
          <a:bodyPr/>
          <a:lstStyle/>
          <a:p>
            <a:fld id="{0EA8761A-F05C-4F01-AE76-2EF79F772060}" type="slidenum">
              <a:rPr lang="sv-SE" smtClean="0"/>
              <a:t>‹#›</a:t>
            </a:fld>
            <a:endParaRPr lang="sv-SE"/>
          </a:p>
        </p:txBody>
      </p:sp>
    </p:spTree>
    <p:extLst>
      <p:ext uri="{BB962C8B-B14F-4D97-AF65-F5344CB8AC3E}">
        <p14:creationId xmlns:p14="http://schemas.microsoft.com/office/powerpoint/2010/main" val="107721861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cSld name="Endast rubrik">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A06F26-AA62-DC77-6D81-51E1E37756EC}"/>
              </a:ext>
            </a:extLst>
          </p:cNvPr>
          <p:cNvSpPr>
            <a:spLocks noGrp="1"/>
          </p:cNvSpPr>
          <p:nvPr>
            <p:ph type="title" hasCustomPrompt="1"/>
          </p:nvPr>
        </p:nvSpPr>
        <p:spPr>
          <a:xfrm>
            <a:off x="811299" y="1440885"/>
            <a:ext cx="3227301" cy="1325563"/>
          </a:xfrm>
        </p:spPr>
        <p:txBody>
          <a:bodyPr anchor="t">
            <a:noAutofit/>
          </a:bodyPr>
          <a:lstStyle>
            <a:lvl1pPr>
              <a:defRPr sz="4000">
                <a:solidFill>
                  <a:srgbClr val="262422"/>
                </a:solidFill>
              </a:defRPr>
            </a:lvl1pPr>
          </a:lstStyle>
          <a:p>
            <a:r>
              <a:rPr lang="sv-SE"/>
              <a:t>Rubrik</a:t>
            </a:r>
          </a:p>
        </p:txBody>
      </p:sp>
      <p:sp>
        <p:nvSpPr>
          <p:cNvPr id="3" name="Platshållare för datum 2">
            <a:extLst>
              <a:ext uri="{FF2B5EF4-FFF2-40B4-BE49-F238E27FC236}">
                <a16:creationId xmlns:a16="http://schemas.microsoft.com/office/drawing/2014/main" id="{0EACEB5A-C13E-77A7-81F0-AF722F507B3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rgbClr val="262422"/>
                </a:solidFill>
              </a:defRPr>
            </a:lvl1pPr>
          </a:lstStyle>
          <a:p>
            <a:fld id="{21EE4F49-EC76-4C2C-9B73-2EBF0DD89402}" type="datetime1">
              <a:rPr lang="sv-SE" smtClean="0"/>
              <a:t>2025-11-28</a:t>
            </a:fld>
            <a:endParaRPr lang="sv-SE"/>
          </a:p>
        </p:txBody>
      </p:sp>
      <p:sp>
        <p:nvSpPr>
          <p:cNvPr id="4" name="Platshållare för sidfot 3">
            <a:extLst>
              <a:ext uri="{FF2B5EF4-FFF2-40B4-BE49-F238E27FC236}">
                <a16:creationId xmlns:a16="http://schemas.microsoft.com/office/drawing/2014/main" id="{D9B4CC4B-BBBA-B3E1-B5BE-4336E1BC7D11}"/>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262422"/>
                </a:solidFill>
              </a:defRPr>
            </a:lvl1pPr>
          </a:lstStyle>
          <a:p>
            <a:r>
              <a:rPr lang="sv-SE"/>
              <a:t>Sidfottext</a:t>
            </a:r>
          </a:p>
        </p:txBody>
      </p:sp>
      <p:sp>
        <p:nvSpPr>
          <p:cNvPr id="5" name="Platshållare för bildnummer 4">
            <a:extLst>
              <a:ext uri="{FF2B5EF4-FFF2-40B4-BE49-F238E27FC236}">
                <a16:creationId xmlns:a16="http://schemas.microsoft.com/office/drawing/2014/main" id="{687755E0-6C68-55E2-93B7-3C2332903D09}"/>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262422"/>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4112960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ycket text, grön, två spalter">
    <p:bg>
      <p:bgPr>
        <a:solidFill>
          <a:srgbClr val="DFEFEB"/>
        </a:solidFill>
        <a:effectLst/>
      </p:bgPr>
    </p:bg>
    <p:spTree>
      <p:nvGrpSpPr>
        <p:cNvPr id="1" name=""/>
        <p:cNvGrpSpPr/>
        <p:nvPr/>
      </p:nvGrpSpPr>
      <p:grpSpPr>
        <a:xfrm>
          <a:off x="0" y="0"/>
          <a:ext cx="0" cy="0"/>
          <a:chOff x="0" y="0"/>
          <a:chExt cx="0" cy="0"/>
        </a:xfrm>
      </p:grpSpPr>
      <p:sp>
        <p:nvSpPr>
          <p:cNvPr id="7" name="Platshållare för datum 3">
            <a:extLst>
              <a:ext uri="{FF2B5EF4-FFF2-40B4-BE49-F238E27FC236}">
                <a16:creationId xmlns:a16="http://schemas.microsoft.com/office/drawing/2014/main" id="{E8D30CB8-789E-E4EA-6C90-00D932559B63}"/>
              </a:ext>
            </a:extLst>
          </p:cNvPr>
          <p:cNvSpPr>
            <a:spLocks noGrp="1"/>
          </p:cNvSpPr>
          <p:nvPr>
            <p:ph type="dt" sz="half" idx="10"/>
          </p:nvPr>
        </p:nvSpPr>
        <p:spPr>
          <a:xfrm>
            <a:off x="838200" y="6356350"/>
            <a:ext cx="2743200" cy="365125"/>
          </a:xfrm>
        </p:spPr>
        <p:txBody>
          <a:bodyPr/>
          <a:lstStyle>
            <a:lvl1pPr>
              <a:defRPr>
                <a:solidFill>
                  <a:schemeClr val="accent2"/>
                </a:solidFill>
              </a:defRPr>
            </a:lvl1pPr>
          </a:lstStyle>
          <a:p>
            <a:fld id="{8E7D24E2-704C-4D37-BA3F-3A87B7C16133}" type="datetimeFigureOut">
              <a:rPr lang="sv-SE" smtClean="0"/>
              <a:pPr/>
              <a:t>2025-11-28</a:t>
            </a:fld>
            <a:endParaRPr lang="sv-SE"/>
          </a:p>
        </p:txBody>
      </p:sp>
      <p:sp>
        <p:nvSpPr>
          <p:cNvPr id="8" name="Platshållare för sidfot 4">
            <a:extLst>
              <a:ext uri="{FF2B5EF4-FFF2-40B4-BE49-F238E27FC236}">
                <a16:creationId xmlns:a16="http://schemas.microsoft.com/office/drawing/2014/main" id="{FDFABFDD-E413-3DD7-BDDB-A8B64EDAC9FA}"/>
              </a:ext>
            </a:extLst>
          </p:cNvPr>
          <p:cNvSpPr>
            <a:spLocks noGrp="1"/>
          </p:cNvSpPr>
          <p:nvPr>
            <p:ph type="ftr" sz="quarter" idx="11"/>
          </p:nvPr>
        </p:nvSpPr>
        <p:spPr>
          <a:xfrm>
            <a:off x="4038600" y="6356350"/>
            <a:ext cx="4114800" cy="365125"/>
          </a:xfrm>
        </p:spPr>
        <p:txBody>
          <a:bodyPr/>
          <a:lstStyle>
            <a:lvl1pPr>
              <a:defRPr>
                <a:solidFill>
                  <a:schemeClr val="accent2"/>
                </a:solidFill>
              </a:defRPr>
            </a:lvl1pPr>
          </a:lstStyle>
          <a:p>
            <a:endParaRPr lang="sv-SE"/>
          </a:p>
        </p:txBody>
      </p:sp>
      <p:sp>
        <p:nvSpPr>
          <p:cNvPr id="9" name="Platshållare för bildnummer 5">
            <a:extLst>
              <a:ext uri="{FF2B5EF4-FFF2-40B4-BE49-F238E27FC236}">
                <a16:creationId xmlns:a16="http://schemas.microsoft.com/office/drawing/2014/main" id="{73AE64A3-1937-C4AA-5206-D625D85D9E81}"/>
              </a:ext>
            </a:extLst>
          </p:cNvPr>
          <p:cNvSpPr>
            <a:spLocks noGrp="1"/>
          </p:cNvSpPr>
          <p:nvPr>
            <p:ph type="sldNum" sz="quarter" idx="12"/>
          </p:nvPr>
        </p:nvSpPr>
        <p:spPr>
          <a:xfrm>
            <a:off x="8610600" y="6356350"/>
            <a:ext cx="2743200" cy="365125"/>
          </a:xfrm>
        </p:spPr>
        <p:txBody>
          <a:bodyPr/>
          <a:lstStyle>
            <a:lvl1pPr>
              <a:defRPr>
                <a:solidFill>
                  <a:schemeClr val="accent2"/>
                </a:solidFill>
              </a:defRPr>
            </a:lvl1pPr>
          </a:lstStyle>
          <a:p>
            <a:fld id="{D88021E2-E97B-4976-AF53-1A9B1E45C5FA}" type="slidenum">
              <a:rPr lang="sv-SE" smtClean="0"/>
              <a:pPr/>
              <a:t>‹#›</a:t>
            </a:fld>
            <a:endParaRPr lang="sv-SE"/>
          </a:p>
        </p:txBody>
      </p:sp>
      <p:sp>
        <p:nvSpPr>
          <p:cNvPr id="2" name="Platshållare för innehåll 12">
            <a:extLst>
              <a:ext uri="{FF2B5EF4-FFF2-40B4-BE49-F238E27FC236}">
                <a16:creationId xmlns:a16="http://schemas.microsoft.com/office/drawing/2014/main" id="{1D55CA40-7361-81F2-0B05-FECEC4F76930}"/>
              </a:ext>
            </a:extLst>
          </p:cNvPr>
          <p:cNvSpPr>
            <a:spLocks noGrp="1"/>
          </p:cNvSpPr>
          <p:nvPr>
            <p:ph sz="quarter" idx="32"/>
          </p:nvPr>
        </p:nvSpPr>
        <p:spPr>
          <a:xfrm>
            <a:off x="6168215" y="3230151"/>
            <a:ext cx="5184000" cy="2984912"/>
          </a:xfrm>
        </p:spPr>
        <p:txBody>
          <a:bodyPr>
            <a:noAutofit/>
          </a:bodyPr>
          <a:lstStyle>
            <a:lvl1pPr marL="0" indent="0">
              <a:buNone/>
              <a:defRPr sz="2400">
                <a:solidFill>
                  <a:schemeClr val="accent2"/>
                </a:solidFill>
              </a:defRPr>
            </a:lvl1pPr>
            <a:lvl2pPr>
              <a:defRPr sz="20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12">
            <a:extLst>
              <a:ext uri="{FF2B5EF4-FFF2-40B4-BE49-F238E27FC236}">
                <a16:creationId xmlns:a16="http://schemas.microsoft.com/office/drawing/2014/main" id="{DA37BD29-AA8A-C238-3D28-1D743952FD0B}"/>
              </a:ext>
            </a:extLst>
          </p:cNvPr>
          <p:cNvSpPr>
            <a:spLocks noGrp="1"/>
          </p:cNvSpPr>
          <p:nvPr>
            <p:ph sz="quarter" idx="14"/>
          </p:nvPr>
        </p:nvSpPr>
        <p:spPr>
          <a:xfrm>
            <a:off x="839785" y="3230151"/>
            <a:ext cx="5184000" cy="2984912"/>
          </a:xfrm>
        </p:spPr>
        <p:txBody>
          <a:bodyPr>
            <a:noAutofit/>
          </a:bodyPr>
          <a:lstStyle>
            <a:lvl1pPr marL="0" indent="0">
              <a:buNone/>
              <a:defRPr sz="2400">
                <a:solidFill>
                  <a:schemeClr val="accent2"/>
                </a:solidFill>
              </a:defRPr>
            </a:lvl1pPr>
            <a:lvl2pPr>
              <a:defRPr sz="20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Rubrik 7">
            <a:extLst>
              <a:ext uri="{FF2B5EF4-FFF2-40B4-BE49-F238E27FC236}">
                <a16:creationId xmlns:a16="http://schemas.microsoft.com/office/drawing/2014/main" id="{4CD932B0-ED03-661A-D301-7C5A9646CD97}"/>
              </a:ext>
            </a:extLst>
          </p:cNvPr>
          <p:cNvSpPr>
            <a:spLocks noGrp="1"/>
          </p:cNvSpPr>
          <p:nvPr>
            <p:ph type="title"/>
          </p:nvPr>
        </p:nvSpPr>
        <p:spPr>
          <a:xfrm>
            <a:off x="839788" y="1790006"/>
            <a:ext cx="10514012" cy="1325563"/>
          </a:xfrm>
        </p:spPr>
        <p:txBody>
          <a:bodyPr/>
          <a:lstStyle>
            <a:lvl1pPr>
              <a:defRPr>
                <a:solidFill>
                  <a:schemeClr val="accent2"/>
                </a:solidFill>
              </a:defRPr>
            </a:lvl1pPr>
          </a:lstStyle>
          <a:p>
            <a:r>
              <a:rPr lang="sv-SE" dirty="0"/>
              <a:t>Klicka här för att ändra mall för rubrikformat</a:t>
            </a:r>
          </a:p>
        </p:txBody>
      </p:sp>
    </p:spTree>
    <p:extLst>
      <p:ext uri="{BB962C8B-B14F-4D97-AF65-F5344CB8AC3E}">
        <p14:creationId xmlns:p14="http://schemas.microsoft.com/office/powerpoint/2010/main" val="20439491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6"/>
            <a:ext cx="10363200" cy="1470025"/>
          </a:xfrm>
        </p:spPr>
        <p:txBody>
          <a:bodyPr/>
          <a:lstStyle/>
          <a:p>
            <a:r>
              <a:rPr lang="sv-SE"/>
              <a:t>Klicka här för att ändra format 1</a:t>
            </a:r>
          </a:p>
        </p:txBody>
      </p:sp>
      <p:sp>
        <p:nvSpPr>
          <p:cNvPr id="3" name="Underrubri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p:cNvSpPr>
            <a:spLocks noGrp="1"/>
          </p:cNvSpPr>
          <p:nvPr>
            <p:ph type="dt" sz="half" idx="10"/>
          </p:nvPr>
        </p:nvSpPr>
        <p:spPr/>
        <p:txBody>
          <a:bodyPr/>
          <a:lstStyle/>
          <a:p>
            <a:fld id="{347BD319-C441-4740-BDB2-35E25C52CCE7}" type="datetimeFigureOut">
              <a:rPr lang="sv-SE" smtClean="0"/>
              <a:pPr/>
              <a:t>2025-11-28</a:t>
            </a:fld>
            <a:endParaRPr lang="sv-SE"/>
          </a:p>
        </p:txBody>
      </p:sp>
      <p:sp>
        <p:nvSpPr>
          <p:cNvPr id="5" name="Platshållare för sidfot"/>
          <p:cNvSpPr>
            <a:spLocks noGrp="1"/>
          </p:cNvSpPr>
          <p:nvPr>
            <p:ph type="ftr" sz="quarter" idx="11"/>
          </p:nvPr>
        </p:nvSpPr>
        <p:spPr/>
        <p:txBody>
          <a:bodyPr/>
          <a:lstStyle/>
          <a:p>
            <a:endParaRPr lang="sv-SE"/>
          </a:p>
        </p:txBody>
      </p:sp>
      <p:sp>
        <p:nvSpPr>
          <p:cNvPr id="6" name="Platshållare för bildnummer"/>
          <p:cNvSpPr>
            <a:spLocks noGrp="1"/>
          </p:cNvSpPr>
          <p:nvPr>
            <p:ph type="sldNum" sz="quarter" idx="12"/>
          </p:nvPr>
        </p:nvSpPr>
        <p:spPr/>
        <p:txBody>
          <a:bodyPr/>
          <a:lstStyle/>
          <a:p>
            <a:fld id="{227F0B53-9592-4779-891F-997228E46E01}" type="slidenum">
              <a:rPr lang="sv-SE" smtClean="0"/>
              <a:pPr/>
              <a:t>‹#›</a:t>
            </a:fld>
            <a:endParaRPr lang="sv-SE"/>
          </a:p>
        </p:txBody>
      </p:sp>
    </p:spTree>
    <p:extLst>
      <p:ext uri="{BB962C8B-B14F-4D97-AF65-F5344CB8AC3E}">
        <p14:creationId xmlns:p14="http://schemas.microsoft.com/office/powerpoint/2010/main" val="366557844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5FDA5A-5190-42EB-8AAD-F7FC449811A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46A42C5-5A25-45B4-8C6C-82AABDCEE7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DC6D1A8E-FD9E-4902-AE3C-FEFD672F87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94785ED-405F-4908-8CF4-85F8FD6D15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813A7F-312D-4F05-A979-5DCD437E5D7B}" type="datetimeFigureOut">
              <a:rPr kumimoji="0" lang="sv-SE"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2025-11-28</a:t>
            </a:fld>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Platshållare för sidfot 5">
            <a:extLst>
              <a:ext uri="{FF2B5EF4-FFF2-40B4-BE49-F238E27FC236}">
                <a16:creationId xmlns:a16="http://schemas.microsoft.com/office/drawing/2014/main" id="{D0169ECF-CF69-4ACC-BDAF-8BD3D6C7B33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Platshållare för bildnummer 6">
            <a:extLst>
              <a:ext uri="{FF2B5EF4-FFF2-40B4-BE49-F238E27FC236}">
                <a16:creationId xmlns:a16="http://schemas.microsoft.com/office/drawing/2014/main" id="{3D511CCA-842B-4094-BDB9-FF7EC6C8DA0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D5879D6-A2B8-4C3F-BD1E-653476942B25}" type="slidenum">
              <a:rPr kumimoji="0" lang="sv-SE"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58367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Bara rubrik, grön">
    <p:bg>
      <p:bgPr>
        <a:solidFill>
          <a:srgbClr val="DFEF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accent2"/>
                </a:solidFill>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accent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accent2"/>
                </a:solidFill>
              </a:defRPr>
            </a:lvl1pPr>
          </a:lstStyle>
          <a:p>
            <a:fld id="{D88021E2-E97B-4976-AF53-1A9B1E45C5FA}" type="slidenum">
              <a:rPr lang="sv-SE" smtClean="0"/>
              <a:pPr/>
              <a:t>‹#›</a:t>
            </a:fld>
            <a:endParaRPr lang="sv-SE"/>
          </a:p>
        </p:txBody>
      </p:sp>
      <p:sp>
        <p:nvSpPr>
          <p:cNvPr id="3" name="Platshållare för text 10">
            <a:extLst>
              <a:ext uri="{FF2B5EF4-FFF2-40B4-BE49-F238E27FC236}">
                <a16:creationId xmlns:a16="http://schemas.microsoft.com/office/drawing/2014/main" id="{3CD29033-FAE7-ADE4-763C-031B74A6253D}"/>
              </a:ext>
            </a:extLst>
          </p:cNvPr>
          <p:cNvSpPr>
            <a:spLocks noGrp="1"/>
          </p:cNvSpPr>
          <p:nvPr>
            <p:ph type="body" sz="quarter" idx="13" hasCustomPrompt="1"/>
          </p:nvPr>
        </p:nvSpPr>
        <p:spPr>
          <a:xfrm>
            <a:off x="839789" y="2395569"/>
            <a:ext cx="7313610" cy="720000"/>
          </a:xfrm>
        </p:spPr>
        <p:txBody>
          <a:bodyPr anchor="b">
            <a:noAutofit/>
          </a:bodyPr>
          <a:lstStyle>
            <a:lvl1pPr marL="0" indent="0">
              <a:buNone/>
              <a:defRPr sz="4400" b="1">
                <a:solidFill>
                  <a:schemeClr val="accent2"/>
                </a:solidFill>
                <a:latin typeface="+mn-lt"/>
              </a:defRPr>
            </a:lvl1pPr>
            <a:lvl2pPr marL="457200" indent="0">
              <a:buNone/>
              <a:defRPr/>
            </a:lvl2pPr>
          </a:lstStyle>
          <a:p>
            <a:pPr lvl="0"/>
            <a:r>
              <a:rPr lang="sv-SE"/>
              <a:t>Rubrik</a:t>
            </a:r>
          </a:p>
        </p:txBody>
      </p:sp>
    </p:spTree>
    <p:extLst>
      <p:ext uri="{BB962C8B-B14F-4D97-AF65-F5344CB8AC3E}">
        <p14:creationId xmlns:p14="http://schemas.microsoft.com/office/powerpoint/2010/main" val="7508613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ara rubrik, rosa">
    <p:bg>
      <p:bgPr>
        <a:solidFill>
          <a:srgbClr val="FFEBE8"/>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2"/>
                </a:solidFill>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2"/>
                </a:solidFill>
              </a:defRPr>
            </a:lvl1pPr>
          </a:lstStyle>
          <a:p>
            <a:fld id="{D88021E2-E97B-4976-AF53-1A9B1E45C5FA}" type="slidenum">
              <a:rPr lang="sv-SE" smtClean="0"/>
              <a:pPr/>
              <a:t>‹#›</a:t>
            </a:fld>
            <a:endParaRPr lang="sv-SE"/>
          </a:p>
        </p:txBody>
      </p:sp>
      <p:sp>
        <p:nvSpPr>
          <p:cNvPr id="7" name="Platshållare för text 10">
            <a:extLst>
              <a:ext uri="{FF2B5EF4-FFF2-40B4-BE49-F238E27FC236}">
                <a16:creationId xmlns:a16="http://schemas.microsoft.com/office/drawing/2014/main" id="{02EAFF39-ED2A-2CD7-D4FE-BD5A88348A75}"/>
              </a:ext>
            </a:extLst>
          </p:cNvPr>
          <p:cNvSpPr>
            <a:spLocks noGrp="1"/>
          </p:cNvSpPr>
          <p:nvPr>
            <p:ph type="body" sz="quarter" idx="15" hasCustomPrompt="1"/>
          </p:nvPr>
        </p:nvSpPr>
        <p:spPr>
          <a:xfrm>
            <a:off x="839789" y="2395569"/>
            <a:ext cx="9269506" cy="720000"/>
          </a:xfrm>
        </p:spPr>
        <p:txBody>
          <a:bodyPr anchor="b">
            <a:noAutofit/>
          </a:bodyPr>
          <a:lstStyle>
            <a:lvl1pPr marL="0" indent="0">
              <a:buNone/>
              <a:defRPr sz="4400" b="1">
                <a:solidFill>
                  <a:schemeClr val="tx2"/>
                </a:solidFill>
                <a:latin typeface="+mn-lt"/>
              </a:defRPr>
            </a:lvl1pPr>
            <a:lvl2pPr marL="457200" indent="0">
              <a:buNone/>
              <a:defRPr/>
            </a:lvl2pPr>
          </a:lstStyle>
          <a:p>
            <a:pPr lvl="0"/>
            <a:r>
              <a:rPr lang="sv-SE"/>
              <a:t>Rubrik</a:t>
            </a:r>
          </a:p>
        </p:txBody>
      </p:sp>
    </p:spTree>
    <p:extLst>
      <p:ext uri="{BB962C8B-B14F-4D97-AF65-F5344CB8AC3E}">
        <p14:creationId xmlns:p14="http://schemas.microsoft.com/office/powerpoint/2010/main" val="30328996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AE625CB-FC19-6D43-2C9B-5361AC17508A}"/>
              </a:ext>
            </a:extLst>
          </p:cNvPr>
          <p:cNvSpPr>
            <a:spLocks noGrp="1"/>
          </p:cNvSpPr>
          <p:nvPr>
            <p:ph type="dt" sz="half" idx="10"/>
          </p:nvPr>
        </p:nvSpPr>
        <p:spPr/>
        <p:txBody>
          <a:bodyPr/>
          <a:lstStyle/>
          <a:p>
            <a:fld id="{779840FB-5932-4A37-8784-3585192C9312}" type="datetimeFigureOut">
              <a:rPr lang="sv-SE" smtClean="0"/>
              <a:t>2025-11-28</a:t>
            </a:fld>
            <a:endParaRPr lang="sv-SE"/>
          </a:p>
        </p:txBody>
      </p:sp>
      <p:sp>
        <p:nvSpPr>
          <p:cNvPr id="3" name="Platshållare för sidfot 2">
            <a:extLst>
              <a:ext uri="{FF2B5EF4-FFF2-40B4-BE49-F238E27FC236}">
                <a16:creationId xmlns:a16="http://schemas.microsoft.com/office/drawing/2014/main" id="{CA49EA43-D40B-8F99-BBC3-59A6AA9AC424}"/>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390A7D4-2F00-3B63-7DBC-5BF938F520B1}"/>
              </a:ext>
            </a:extLst>
          </p:cNvPr>
          <p:cNvSpPr>
            <a:spLocks noGrp="1"/>
          </p:cNvSpPr>
          <p:nvPr>
            <p:ph type="sldNum" sz="quarter" idx="12"/>
          </p:nvPr>
        </p:nvSpPr>
        <p:spPr/>
        <p:txBody>
          <a:bodyPr/>
          <a:lstStyle/>
          <a:p>
            <a:fld id="{B5A1AB23-23AC-4E79-837D-AC0612968A03}" type="slidenum">
              <a:rPr lang="sv-SE" smtClean="0"/>
              <a:t>‹#›</a:t>
            </a:fld>
            <a:endParaRPr lang="sv-SE"/>
          </a:p>
        </p:txBody>
      </p:sp>
    </p:spTree>
    <p:extLst>
      <p:ext uri="{BB962C8B-B14F-4D97-AF65-F5344CB8AC3E}">
        <p14:creationId xmlns:p14="http://schemas.microsoft.com/office/powerpoint/2010/main" val="27194073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6"/>
            <a:ext cx="10363200" cy="1470025"/>
          </a:xfrm>
        </p:spPr>
        <p:txBody>
          <a:bodyPr/>
          <a:lstStyle/>
          <a:p>
            <a:r>
              <a:rPr lang="sv-SE"/>
              <a:t>Klicka här för att ändra mall för rubrikformat</a:t>
            </a:r>
          </a:p>
        </p:txBody>
      </p:sp>
      <p:sp>
        <p:nvSpPr>
          <p:cNvPr id="3" name="Underrubrik 2"/>
          <p:cNvSpPr>
            <a:spLocks noGrp="1"/>
          </p:cNvSpPr>
          <p:nvPr>
            <p:ph type="subTitle" idx="1" hasCustomPrompt="1"/>
          </p:nvPr>
        </p:nvSpPr>
        <p:spPr>
          <a:xfrm>
            <a:off x="1828800" y="3886200"/>
            <a:ext cx="8534400" cy="1752600"/>
          </a:xfrm>
        </p:spPr>
        <p:txBody>
          <a:bodyPr/>
          <a:lstStyle>
            <a:lvl1pPr marL="0" indent="0" algn="ctr">
              <a:buNone/>
              <a:defRPr>
                <a:solidFill>
                  <a:schemeClr val="tx1"/>
                </a:solidFill>
                <a:latin typeface="Gill Sans M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DF739714-FC40-49D3-B563-51C2DCC630EB}" type="datetimeFigureOut">
              <a:rPr lang="sv-SE" smtClean="0"/>
              <a:pPr/>
              <a:t>2025-11-28</a:t>
            </a:fld>
            <a:endParaRPr lang="sv-SE"/>
          </a:p>
        </p:txBody>
      </p:sp>
    </p:spTree>
    <p:extLst>
      <p:ext uri="{BB962C8B-B14F-4D97-AF65-F5344CB8AC3E}">
        <p14:creationId xmlns:p14="http://schemas.microsoft.com/office/powerpoint/2010/main" val="265696126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F739714-FC40-49D3-B563-51C2DCC630EB}" type="datetimeFigureOut">
              <a:rPr lang="sv-SE" smtClean="0"/>
              <a:pPr/>
              <a:t>2025-11-28</a:t>
            </a:fld>
            <a:endParaRPr lang="sv-SE"/>
          </a:p>
        </p:txBody>
      </p:sp>
    </p:spTree>
    <p:extLst>
      <p:ext uri="{BB962C8B-B14F-4D97-AF65-F5344CB8AC3E}">
        <p14:creationId xmlns:p14="http://schemas.microsoft.com/office/powerpoint/2010/main" val="14880152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01"/>
            <a:ext cx="10363200" cy="1362075"/>
          </a:xfrm>
        </p:spPr>
        <p:txBody>
          <a:bodyPr anchor="t"/>
          <a:lstStyle>
            <a:lvl1pPr algn="l">
              <a:defRPr sz="4000" b="1" cap="all"/>
            </a:lvl1pPr>
          </a:lstStyle>
          <a:p>
            <a:r>
              <a:rPr lang="sv-SE"/>
              <a:t>Klicka här för att ändra mall för rubrikformat</a:t>
            </a:r>
          </a:p>
        </p:txBody>
      </p:sp>
      <p:sp>
        <p:nvSpPr>
          <p:cNvPr id="3" name="Platshållare för text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DF739714-FC40-49D3-B563-51C2DCC630EB}" type="datetimeFigureOut">
              <a:rPr lang="sv-SE" smtClean="0"/>
              <a:pPr/>
              <a:t>2025-11-28</a:t>
            </a:fld>
            <a:endParaRPr lang="sv-SE"/>
          </a:p>
        </p:txBody>
      </p:sp>
    </p:spTree>
    <p:extLst>
      <p:ext uri="{BB962C8B-B14F-4D97-AF65-F5344CB8AC3E}">
        <p14:creationId xmlns:p14="http://schemas.microsoft.com/office/powerpoint/2010/main" val="40007733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DF739714-FC40-49D3-B563-51C2DCC630EB}" type="datetimeFigureOut">
              <a:rPr lang="sv-SE" smtClean="0"/>
              <a:pPr/>
              <a:t>2025-11-28</a:t>
            </a:fld>
            <a:endParaRPr lang="sv-SE"/>
          </a:p>
        </p:txBody>
      </p:sp>
    </p:spTree>
    <p:extLst>
      <p:ext uri="{BB962C8B-B14F-4D97-AF65-F5344CB8AC3E}">
        <p14:creationId xmlns:p14="http://schemas.microsoft.com/office/powerpoint/2010/main" val="48300208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mall för rubrikformat</a:t>
            </a:r>
          </a:p>
        </p:txBody>
      </p:sp>
      <p:sp>
        <p:nvSpPr>
          <p:cNvPr id="3" name="Platshållare för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DF739714-FC40-49D3-B563-51C2DCC630EB}" type="datetimeFigureOut">
              <a:rPr lang="sv-SE" smtClean="0"/>
              <a:pPr/>
              <a:t>2025-11-28</a:t>
            </a:fld>
            <a:endParaRPr lang="sv-SE"/>
          </a:p>
        </p:txBody>
      </p:sp>
    </p:spTree>
    <p:extLst>
      <p:ext uri="{BB962C8B-B14F-4D97-AF65-F5344CB8AC3E}">
        <p14:creationId xmlns:p14="http://schemas.microsoft.com/office/powerpoint/2010/main" val="3638661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D230B7FC-8DD1-423E-8EF4-94D7897E47A9}" type="datetimeFigureOut">
              <a:rPr lang="sv-SE" smtClean="0"/>
              <a:t>2025-11-28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260510951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2"/>
          <p:cNvSpPr>
            <a:spLocks noGrp="1"/>
          </p:cNvSpPr>
          <p:nvPr>
            <p:ph type="dt" sz="half" idx="10"/>
          </p:nvPr>
        </p:nvSpPr>
        <p:spPr/>
        <p:txBody>
          <a:bodyPr/>
          <a:lstStyle/>
          <a:p>
            <a:fld id="{DF739714-FC40-49D3-B563-51C2DCC630EB}" type="datetimeFigureOut">
              <a:rPr lang="sv-SE" smtClean="0"/>
              <a:pPr/>
              <a:t>2025-11-28</a:t>
            </a:fld>
            <a:endParaRPr lang="sv-SE"/>
          </a:p>
        </p:txBody>
      </p:sp>
    </p:spTree>
    <p:extLst>
      <p:ext uri="{BB962C8B-B14F-4D97-AF65-F5344CB8AC3E}">
        <p14:creationId xmlns:p14="http://schemas.microsoft.com/office/powerpoint/2010/main" val="319653513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F739714-FC40-49D3-B563-51C2DCC630EB}" type="datetimeFigureOut">
              <a:rPr lang="sv-SE" smtClean="0"/>
              <a:pPr/>
              <a:t>2025-11-28</a:t>
            </a:fld>
            <a:endParaRPr lang="sv-SE"/>
          </a:p>
        </p:txBody>
      </p:sp>
    </p:spTree>
    <p:extLst>
      <p:ext uri="{BB962C8B-B14F-4D97-AF65-F5344CB8AC3E}">
        <p14:creationId xmlns:p14="http://schemas.microsoft.com/office/powerpoint/2010/main" val="196278351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F739714-FC40-49D3-B563-51C2DCC630EB}" type="datetimeFigureOut">
              <a:rPr lang="sv-SE" smtClean="0"/>
              <a:pPr/>
              <a:t>2025-11-28</a:t>
            </a:fld>
            <a:endParaRPr lang="sv-SE"/>
          </a:p>
        </p:txBody>
      </p:sp>
      <p:sp>
        <p:nvSpPr>
          <p:cNvPr id="10" name="Platshållare för bild 9"/>
          <p:cNvSpPr>
            <a:spLocks noGrp="1"/>
          </p:cNvSpPr>
          <p:nvPr>
            <p:ph type="pic" sz="quarter" idx="13"/>
          </p:nvPr>
        </p:nvSpPr>
        <p:spPr>
          <a:xfrm>
            <a:off x="695325" y="620713"/>
            <a:ext cx="2879725" cy="2303462"/>
          </a:xfrm>
        </p:spPr>
        <p:txBody>
          <a:bodyPr/>
          <a:lstStyle/>
          <a:p>
            <a:r>
              <a:rPr lang="sv-SE"/>
              <a:t>Klicka på ikonen för att lägga till en bild</a:t>
            </a:r>
          </a:p>
        </p:txBody>
      </p:sp>
      <p:sp>
        <p:nvSpPr>
          <p:cNvPr id="11" name="Platshållare för bild 9"/>
          <p:cNvSpPr>
            <a:spLocks noGrp="1"/>
          </p:cNvSpPr>
          <p:nvPr>
            <p:ph type="pic" sz="quarter" idx="14"/>
          </p:nvPr>
        </p:nvSpPr>
        <p:spPr>
          <a:xfrm>
            <a:off x="4481774" y="615784"/>
            <a:ext cx="2879725" cy="2303462"/>
          </a:xfrm>
        </p:spPr>
        <p:txBody>
          <a:bodyPr/>
          <a:lstStyle/>
          <a:p>
            <a:r>
              <a:rPr lang="sv-SE"/>
              <a:t>Klicka på ikonen för att lägga till en bild</a:t>
            </a:r>
          </a:p>
        </p:txBody>
      </p:sp>
      <p:sp>
        <p:nvSpPr>
          <p:cNvPr id="12" name="Platshållare för bild 9"/>
          <p:cNvSpPr>
            <a:spLocks noGrp="1"/>
          </p:cNvSpPr>
          <p:nvPr>
            <p:ph type="pic" sz="quarter" idx="15"/>
          </p:nvPr>
        </p:nvSpPr>
        <p:spPr>
          <a:xfrm>
            <a:off x="8322193" y="615784"/>
            <a:ext cx="2879725" cy="2303462"/>
          </a:xfrm>
        </p:spPr>
        <p:txBody>
          <a:bodyPr/>
          <a:lstStyle/>
          <a:p>
            <a:r>
              <a:rPr lang="sv-SE"/>
              <a:t>Klicka på ikonen för att lägga till en bild</a:t>
            </a:r>
          </a:p>
        </p:txBody>
      </p:sp>
      <p:sp>
        <p:nvSpPr>
          <p:cNvPr id="14" name="Platshållare för innehåll 13"/>
          <p:cNvSpPr>
            <a:spLocks noGrp="1"/>
          </p:cNvSpPr>
          <p:nvPr>
            <p:ph sz="quarter" idx="16"/>
          </p:nvPr>
        </p:nvSpPr>
        <p:spPr>
          <a:xfrm>
            <a:off x="695325" y="3284538"/>
            <a:ext cx="2879725" cy="24479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6121420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09601" y="273050"/>
            <a:ext cx="4011084" cy="1162050"/>
          </a:xfrm>
        </p:spPr>
        <p:txBody>
          <a:bodyPr anchor="b"/>
          <a:lstStyle>
            <a:lvl1pPr algn="l">
              <a:defRPr sz="2000" b="1">
                <a:solidFill>
                  <a:srgbClr val="78B169"/>
                </a:solidFill>
              </a:defRPr>
            </a:lvl1pPr>
          </a:lstStyle>
          <a:p>
            <a:r>
              <a:rPr lang="sv-SE"/>
              <a:t>Klicka här för att ändra format</a:t>
            </a:r>
          </a:p>
        </p:txBody>
      </p:sp>
      <p:sp>
        <p:nvSpPr>
          <p:cNvPr id="3" name="Platshållare för innehåll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DF739714-FC40-49D3-B563-51C2DCC630EB}" type="datetimeFigureOut">
              <a:rPr lang="sv-SE" smtClean="0"/>
              <a:pPr/>
              <a:t>2025-11-28</a:t>
            </a:fld>
            <a:endParaRPr lang="sv-SE"/>
          </a:p>
        </p:txBody>
      </p:sp>
    </p:spTree>
    <p:extLst>
      <p:ext uri="{BB962C8B-B14F-4D97-AF65-F5344CB8AC3E}">
        <p14:creationId xmlns:p14="http://schemas.microsoft.com/office/powerpoint/2010/main" val="334017900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8"/>
          </a:xfrm>
        </p:spPr>
        <p:txBody>
          <a:bodyPr anchor="b"/>
          <a:lstStyle>
            <a:lvl1pPr algn="l">
              <a:defRPr sz="2000" b="1"/>
            </a:lvl1pPr>
          </a:lstStyle>
          <a:p>
            <a:r>
              <a:rPr lang="sv-SE"/>
              <a:t>Klicka här för att ändra mall för rubrikformat</a:t>
            </a:r>
          </a:p>
        </p:txBody>
      </p:sp>
      <p:sp>
        <p:nvSpPr>
          <p:cNvPr id="3" name="Platshållare för bild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DF739714-FC40-49D3-B563-51C2DCC630EB}" type="datetimeFigureOut">
              <a:rPr lang="sv-SE" smtClean="0"/>
              <a:pPr/>
              <a:t>2025-11-28</a:t>
            </a:fld>
            <a:endParaRPr lang="sv-SE"/>
          </a:p>
        </p:txBody>
      </p:sp>
    </p:spTree>
    <p:extLst>
      <p:ext uri="{BB962C8B-B14F-4D97-AF65-F5344CB8AC3E}">
        <p14:creationId xmlns:p14="http://schemas.microsoft.com/office/powerpoint/2010/main" val="170482508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F739714-FC40-49D3-B563-51C2DCC630EB}" type="datetimeFigureOut">
              <a:rPr lang="sv-SE" smtClean="0"/>
              <a:pPr/>
              <a:t>2025-11-28</a:t>
            </a:fld>
            <a:endParaRPr lang="sv-SE"/>
          </a:p>
        </p:txBody>
      </p:sp>
    </p:spTree>
    <p:extLst>
      <p:ext uri="{BB962C8B-B14F-4D97-AF65-F5344CB8AC3E}">
        <p14:creationId xmlns:p14="http://schemas.microsoft.com/office/powerpoint/2010/main" val="185922126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39200" y="274639"/>
            <a:ext cx="2743200" cy="5851525"/>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609600" y="274639"/>
            <a:ext cx="80264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F739714-FC40-49D3-B563-51C2DCC630EB}" type="datetimeFigureOut">
              <a:rPr lang="sv-SE" smtClean="0"/>
              <a:pPr/>
              <a:t>2025-11-28</a:t>
            </a:fld>
            <a:endParaRPr lang="sv-SE"/>
          </a:p>
        </p:txBody>
      </p:sp>
    </p:spTree>
    <p:extLst>
      <p:ext uri="{BB962C8B-B14F-4D97-AF65-F5344CB8AC3E}">
        <p14:creationId xmlns:p14="http://schemas.microsoft.com/office/powerpoint/2010/main" val="14959747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extsida med rubrik, text och objekt halvsida">
    <p:spTree>
      <p:nvGrpSpPr>
        <p:cNvPr id="1" name=""/>
        <p:cNvGrpSpPr/>
        <p:nvPr/>
      </p:nvGrpSpPr>
      <p:grpSpPr>
        <a:xfrm>
          <a:off x="0" y="0"/>
          <a:ext cx="0" cy="0"/>
          <a:chOff x="0" y="0"/>
          <a:chExt cx="0" cy="0"/>
        </a:xfrm>
      </p:grpSpPr>
      <p:sp>
        <p:nvSpPr>
          <p:cNvPr id="4" name="Platshållare för bild 2">
            <a:extLst>
              <a:ext uri="{FF2B5EF4-FFF2-40B4-BE49-F238E27FC236}">
                <a16:creationId xmlns:a16="http://schemas.microsoft.com/office/drawing/2014/main" id="{27C6DAEC-2993-2D43-A02A-CCE36925FD80}"/>
              </a:ext>
            </a:extLst>
          </p:cNvPr>
          <p:cNvSpPr>
            <a:spLocks noGrp="1"/>
          </p:cNvSpPr>
          <p:nvPr>
            <p:ph type="pic" idx="1"/>
          </p:nvPr>
        </p:nvSpPr>
        <p:spPr>
          <a:xfrm>
            <a:off x="6045201" y="1"/>
            <a:ext cx="6146799" cy="6237287"/>
          </a:xfrm>
          <a:prstGeom prst="rect">
            <a:avLst/>
          </a:prstGeom>
        </p:spPr>
        <p:txBody>
          <a:bodyPr>
            <a:normAutofit/>
          </a:bodyPr>
          <a:lstStyle>
            <a:lvl1pPr marL="0" indent="0" algn="r">
              <a:buNone/>
              <a:defRPr sz="16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sv-SE"/>
          </a:p>
        </p:txBody>
      </p:sp>
      <p:sp>
        <p:nvSpPr>
          <p:cNvPr id="2" name="Title 1">
            <a:extLst>
              <a:ext uri="{FF2B5EF4-FFF2-40B4-BE49-F238E27FC236}">
                <a16:creationId xmlns:a16="http://schemas.microsoft.com/office/drawing/2014/main" id="{B12DA78A-532A-C2DB-A1AB-922A5783EF45}"/>
              </a:ext>
            </a:extLst>
          </p:cNvPr>
          <p:cNvSpPr>
            <a:spLocks noGrp="1"/>
          </p:cNvSpPr>
          <p:nvPr>
            <p:ph type="ctrTitle"/>
          </p:nvPr>
        </p:nvSpPr>
        <p:spPr>
          <a:xfrm>
            <a:off x="653570" y="620713"/>
            <a:ext cx="4901381" cy="854400"/>
          </a:xfrm>
          <a:prstGeom prst="rect">
            <a:avLst/>
          </a:prstGeom>
        </p:spPr>
        <p:txBody>
          <a:bodyPr lIns="0" tIns="0" rIns="0" bIns="0" anchor="ctr">
            <a:normAutofit/>
          </a:bodyPr>
          <a:lstStyle>
            <a:lvl1pPr algn="l">
              <a:defRPr sz="4000"/>
            </a:lvl1pPr>
          </a:lstStyle>
          <a:p>
            <a:r>
              <a:rPr lang="sv-SE"/>
              <a:t>Klicka här för att ändra mall för rubrikformat</a:t>
            </a:r>
            <a:endParaRPr lang="en-US"/>
          </a:p>
        </p:txBody>
      </p:sp>
      <p:sp>
        <p:nvSpPr>
          <p:cNvPr id="3" name="Subtitle 2">
            <a:extLst>
              <a:ext uri="{FF2B5EF4-FFF2-40B4-BE49-F238E27FC236}">
                <a16:creationId xmlns:a16="http://schemas.microsoft.com/office/drawing/2014/main" id="{5FA2E023-8023-21DC-24D0-B96473C0CC98}"/>
              </a:ext>
            </a:extLst>
          </p:cNvPr>
          <p:cNvSpPr>
            <a:spLocks noGrp="1"/>
          </p:cNvSpPr>
          <p:nvPr>
            <p:ph type="subTitle" idx="10"/>
          </p:nvPr>
        </p:nvSpPr>
        <p:spPr>
          <a:xfrm>
            <a:off x="682953" y="1636295"/>
            <a:ext cx="4879648" cy="4600993"/>
          </a:xfrm>
          <a:prstGeom prst="rect">
            <a:avLst/>
          </a:prstGeom>
        </p:spPr>
        <p:txBody>
          <a:bodyPr lIns="0" tIns="0" rIns="0" bIns="0"/>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endParaRPr lang="en-US"/>
          </a:p>
        </p:txBody>
      </p:sp>
    </p:spTree>
    <p:extLst>
      <p:ext uri="{BB962C8B-B14F-4D97-AF65-F5344CB8AC3E}">
        <p14:creationId xmlns:p14="http://schemas.microsoft.com/office/powerpoint/2010/main" val="3939489851"/>
      </p:ext>
    </p:extLst>
  </p:cSld>
  <p:clrMapOvr>
    <a:masterClrMapping/>
  </p:clrMapOvr>
  <p:extLst>
    <p:ext uri="{DCECCB84-F9BA-43D5-87BE-67443E8EF086}">
      <p15:sldGuideLst xmlns:p15="http://schemas.microsoft.com/office/powerpoint/2012/main">
        <p15:guide id="1" orient="horz" pos="39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ch bild beige mönster">
    <p:bg>
      <p:bgPr>
        <a:solidFill>
          <a:srgbClr val="F7F2E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1ABBC49-21E0-373F-A6B4-8185757CE935}"/>
              </a:ext>
            </a:extLst>
          </p:cNvPr>
          <p:cNvPicPr>
            <a:picLocks noChangeAspect="1"/>
          </p:cNvPicPr>
          <p:nvPr/>
        </p:nvPicPr>
        <p:blipFill>
          <a:blip r:embed="rId2"/>
          <a:stretch>
            <a:fillRect/>
          </a:stretch>
        </p:blipFill>
        <p:spPr>
          <a:xfrm>
            <a:off x="6094222" y="0"/>
            <a:ext cx="6097300" cy="6858000"/>
          </a:xfrm>
          <a:prstGeom prst="rect">
            <a:avLst/>
          </a:prstGeom>
        </p:spPr>
      </p:pic>
      <p:sp>
        <p:nvSpPr>
          <p:cNvPr id="14" name="Platshållare för bild 13">
            <a:extLst>
              <a:ext uri="{FF2B5EF4-FFF2-40B4-BE49-F238E27FC236}">
                <a16:creationId xmlns:a16="http://schemas.microsoft.com/office/drawing/2014/main" id="{8F44279F-F020-30BA-8603-D33C2549D7E7}"/>
              </a:ext>
            </a:extLst>
          </p:cNvPr>
          <p:cNvSpPr>
            <a:spLocks noGrp="1"/>
          </p:cNvSpPr>
          <p:nvPr>
            <p:ph type="pic" sz="quarter" idx="20" hasCustomPrompt="1"/>
          </p:nvPr>
        </p:nvSpPr>
        <p:spPr>
          <a:xfrm>
            <a:off x="6514409" y="376890"/>
            <a:ext cx="5327072" cy="6104217"/>
          </a:xfrm>
        </p:spPr>
        <p:txBody>
          <a:bodyPr/>
          <a:lstStyle>
            <a:lvl1pPr marL="0" indent="0" algn="ctr">
              <a:buFont typeface="Arial" panose="020B0604020202020204" pitchFamily="34" charset="0"/>
              <a:buNone/>
              <a:defRPr sz="1800">
                <a:solidFill>
                  <a:schemeClr val="tx1"/>
                </a:solidFill>
              </a:defRPr>
            </a:lvl1pPr>
          </a:lstStyle>
          <a:p>
            <a:r>
              <a:rPr lang="sv-SE"/>
              <a:t>Klicka här för att infoga en bild</a:t>
            </a:r>
          </a:p>
        </p:txBody>
      </p:sp>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p>
            <a:fld id="{8E7D24E2-704C-4D37-BA3F-3A87B7C16133}" type="datetimeFigureOut">
              <a:rPr lang="sv-SE" smtClean="0"/>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p>
            <a:fld id="{D88021E2-E97B-4976-AF53-1A9B1E45C5FA}" type="slidenum">
              <a:rPr lang="sv-SE" smtClean="0"/>
              <a:t>‹#›</a:t>
            </a:fld>
            <a:endParaRPr lang="sv-SE"/>
          </a:p>
        </p:txBody>
      </p:sp>
      <p:sp>
        <p:nvSpPr>
          <p:cNvPr id="9" name="Platshållare för innehåll 14">
            <a:extLst>
              <a:ext uri="{FF2B5EF4-FFF2-40B4-BE49-F238E27FC236}">
                <a16:creationId xmlns:a16="http://schemas.microsoft.com/office/drawing/2014/main" id="{5AB5A336-49E3-5A5E-B253-A00D68398518}"/>
              </a:ext>
            </a:extLst>
          </p:cNvPr>
          <p:cNvSpPr>
            <a:spLocks noGrp="1"/>
          </p:cNvSpPr>
          <p:nvPr>
            <p:ph sz="quarter" idx="16"/>
          </p:nvPr>
        </p:nvSpPr>
        <p:spPr>
          <a:xfrm>
            <a:off x="839788" y="3187286"/>
            <a:ext cx="5021080" cy="3032539"/>
          </a:xfrm>
        </p:spPr>
        <p:txBody>
          <a:bodyPr>
            <a:noAutofit/>
          </a:bodyPr>
          <a:lstStyle>
            <a:lvl1pPr marL="342900" indent="-342900">
              <a:buFont typeface="Arial" panose="020B0604020202020204" pitchFamily="34" charset="0"/>
              <a:buChar char="•"/>
              <a:defRPr sz="24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7pPr>
              <a:defRPr>
                <a:solidFill>
                  <a:schemeClr val="tx1"/>
                </a:solidFill>
              </a:defRPr>
            </a:lvl7pPr>
            <a:lvl8pPr>
              <a:defRPr>
                <a:solidFill>
                  <a:schemeClr val="tx1"/>
                </a:solidFill>
              </a:defRPr>
            </a:lvl8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ubrik 6">
            <a:extLst>
              <a:ext uri="{FF2B5EF4-FFF2-40B4-BE49-F238E27FC236}">
                <a16:creationId xmlns:a16="http://schemas.microsoft.com/office/drawing/2014/main" id="{E9AED1AD-122E-BA4C-BA6E-4B058C483679}"/>
              </a:ext>
            </a:extLst>
          </p:cNvPr>
          <p:cNvSpPr>
            <a:spLocks noGrp="1"/>
          </p:cNvSpPr>
          <p:nvPr>
            <p:ph type="title"/>
          </p:nvPr>
        </p:nvSpPr>
        <p:spPr>
          <a:xfrm>
            <a:off x="839788" y="1790006"/>
            <a:ext cx="5021080" cy="1325563"/>
          </a:xfrm>
        </p:spPr>
        <p:txBody>
          <a:bodyPr/>
          <a:lstStyle>
            <a:lvl1pPr>
              <a:defRPr>
                <a:solidFill>
                  <a:schemeClr val="tx1"/>
                </a:solidFill>
              </a:defRPr>
            </a:lvl1pPr>
          </a:lstStyle>
          <a:p>
            <a:r>
              <a:rPr lang="sv-SE" dirty="0"/>
              <a:t>Klicka här för att ändra mall</a:t>
            </a:r>
          </a:p>
        </p:txBody>
      </p:sp>
    </p:spTree>
    <p:extLst>
      <p:ext uri="{BB962C8B-B14F-4D97-AF65-F5344CB8AC3E}">
        <p14:creationId xmlns:p14="http://schemas.microsoft.com/office/powerpoint/2010/main" val="16134407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ch bild rosa mönster">
    <p:bg>
      <p:bgPr>
        <a:solidFill>
          <a:srgbClr val="FFEBE8"/>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2"/>
                </a:solidFill>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2"/>
                </a:solidFill>
              </a:defRPr>
            </a:lvl1pPr>
          </a:lstStyle>
          <a:p>
            <a:fld id="{D88021E2-E97B-4976-AF53-1A9B1E45C5FA}" type="slidenum">
              <a:rPr lang="sv-SE" smtClean="0"/>
              <a:pPr/>
              <a:t>‹#›</a:t>
            </a:fld>
            <a:endParaRPr lang="sv-SE"/>
          </a:p>
        </p:txBody>
      </p:sp>
      <p:pic>
        <p:nvPicPr>
          <p:cNvPr id="2" name="Bildobjekt 1">
            <a:extLst>
              <a:ext uri="{FF2B5EF4-FFF2-40B4-BE49-F238E27FC236}">
                <a16:creationId xmlns:a16="http://schemas.microsoft.com/office/drawing/2014/main" id="{D79BEFC1-A4F1-8794-D2F0-642A697EDBE1}"/>
              </a:ext>
            </a:extLst>
          </p:cNvPr>
          <p:cNvPicPr>
            <a:picLocks noChangeAspect="1"/>
          </p:cNvPicPr>
          <p:nvPr/>
        </p:nvPicPr>
        <p:blipFill>
          <a:blip r:embed="rId2"/>
          <a:stretch>
            <a:fillRect/>
          </a:stretch>
        </p:blipFill>
        <p:spPr>
          <a:xfrm flipV="1">
            <a:off x="6094700" y="0"/>
            <a:ext cx="6097300" cy="6858000"/>
          </a:xfrm>
          <a:prstGeom prst="rect">
            <a:avLst/>
          </a:prstGeom>
        </p:spPr>
      </p:pic>
      <p:sp>
        <p:nvSpPr>
          <p:cNvPr id="8" name="Platshållare för bild 13">
            <a:extLst>
              <a:ext uri="{FF2B5EF4-FFF2-40B4-BE49-F238E27FC236}">
                <a16:creationId xmlns:a16="http://schemas.microsoft.com/office/drawing/2014/main" id="{9EE42E22-25F5-D9D9-42ED-7A3D546B9115}"/>
              </a:ext>
            </a:extLst>
          </p:cNvPr>
          <p:cNvSpPr>
            <a:spLocks noGrp="1"/>
          </p:cNvSpPr>
          <p:nvPr>
            <p:ph type="pic" sz="quarter" idx="20" hasCustomPrompt="1"/>
          </p:nvPr>
        </p:nvSpPr>
        <p:spPr>
          <a:xfrm>
            <a:off x="6514409" y="376890"/>
            <a:ext cx="5327072" cy="6104217"/>
          </a:xfrm>
        </p:spPr>
        <p:txBody>
          <a:bodyPr/>
          <a:lstStyle>
            <a:lvl1pPr marL="0" indent="0" algn="ctr">
              <a:buFont typeface="Arial" panose="020B0604020202020204" pitchFamily="34" charset="0"/>
              <a:buNone/>
              <a:defRPr sz="1800">
                <a:solidFill>
                  <a:schemeClr val="tx2"/>
                </a:solidFill>
              </a:defRPr>
            </a:lvl1pPr>
          </a:lstStyle>
          <a:p>
            <a:r>
              <a:rPr lang="sv-SE"/>
              <a:t>Klicka här för att infoga en bild</a:t>
            </a:r>
          </a:p>
        </p:txBody>
      </p:sp>
      <p:sp>
        <p:nvSpPr>
          <p:cNvPr id="7" name="Platshållare för innehåll 14">
            <a:extLst>
              <a:ext uri="{FF2B5EF4-FFF2-40B4-BE49-F238E27FC236}">
                <a16:creationId xmlns:a16="http://schemas.microsoft.com/office/drawing/2014/main" id="{6D53D13E-CDF2-BA22-627F-C4B01AD8EA01}"/>
              </a:ext>
            </a:extLst>
          </p:cNvPr>
          <p:cNvSpPr>
            <a:spLocks noGrp="1"/>
          </p:cNvSpPr>
          <p:nvPr>
            <p:ph sz="quarter" idx="16"/>
          </p:nvPr>
        </p:nvSpPr>
        <p:spPr>
          <a:xfrm>
            <a:off x="839788" y="3187286"/>
            <a:ext cx="5021080" cy="3032539"/>
          </a:xfrm>
        </p:spPr>
        <p:txBody>
          <a:bodyPr>
            <a:noAutofit/>
          </a:bodyPr>
          <a:lstStyle>
            <a:lvl1pPr marL="342900" indent="-342900">
              <a:buFont typeface="Arial" panose="020B0604020202020204" pitchFamily="34" charset="0"/>
              <a:buChar char="•"/>
              <a:defRPr sz="2400">
                <a:solidFill>
                  <a:schemeClr val="tx2"/>
                </a:solidFill>
              </a:defRPr>
            </a:lvl1pPr>
            <a:lvl2pPr>
              <a:defRPr sz="20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vl7pPr>
              <a:defRPr>
                <a:solidFill>
                  <a:schemeClr val="tx1"/>
                </a:solidFill>
              </a:defRPr>
            </a:lvl7pPr>
            <a:lvl8pPr>
              <a:defRPr>
                <a:solidFill>
                  <a:schemeClr val="tx1"/>
                </a:solidFill>
              </a:defRPr>
            </a:lvl8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ubrik 6">
            <a:extLst>
              <a:ext uri="{FF2B5EF4-FFF2-40B4-BE49-F238E27FC236}">
                <a16:creationId xmlns:a16="http://schemas.microsoft.com/office/drawing/2014/main" id="{853FF7B9-93C1-5573-EA8E-62B7671E10F6}"/>
              </a:ext>
            </a:extLst>
          </p:cNvPr>
          <p:cNvSpPr>
            <a:spLocks noGrp="1"/>
          </p:cNvSpPr>
          <p:nvPr>
            <p:ph type="title"/>
          </p:nvPr>
        </p:nvSpPr>
        <p:spPr>
          <a:xfrm>
            <a:off x="839788" y="1790006"/>
            <a:ext cx="5021080" cy="1325563"/>
          </a:xfrm>
        </p:spPr>
        <p:txBody>
          <a:bodyPr/>
          <a:lstStyle>
            <a:lvl1pPr>
              <a:defRPr>
                <a:solidFill>
                  <a:schemeClr val="tx2"/>
                </a:solidFill>
              </a:defRPr>
            </a:lvl1pPr>
          </a:lstStyle>
          <a:p>
            <a:r>
              <a:rPr lang="sv-SE" dirty="0"/>
              <a:t>Klicka här för att ändra mall</a:t>
            </a:r>
          </a:p>
        </p:txBody>
      </p:sp>
    </p:spTree>
    <p:extLst>
      <p:ext uri="{BB962C8B-B14F-4D97-AF65-F5344CB8AC3E}">
        <p14:creationId xmlns:p14="http://schemas.microsoft.com/office/powerpoint/2010/main" val="16290613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ch bild grön mönster">
    <p:bg>
      <p:bgPr>
        <a:solidFill>
          <a:srgbClr val="DFEF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accent2"/>
                </a:solidFill>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accent2"/>
                </a:solidFill>
              </a:defRPr>
            </a:lvl1pPr>
          </a:lstStyle>
          <a:p>
            <a:endParaRPr lang="sv-SE"/>
          </a:p>
        </p:txBody>
      </p:sp>
      <p:pic>
        <p:nvPicPr>
          <p:cNvPr id="2" name="Bildobjekt 1">
            <a:extLst>
              <a:ext uri="{FF2B5EF4-FFF2-40B4-BE49-F238E27FC236}">
                <a16:creationId xmlns:a16="http://schemas.microsoft.com/office/drawing/2014/main" id="{6C666CE9-23DE-0F51-98C1-9B6E6B1B24D1}"/>
              </a:ext>
            </a:extLst>
          </p:cNvPr>
          <p:cNvPicPr>
            <a:picLocks noChangeAspect="1"/>
          </p:cNvPicPr>
          <p:nvPr/>
        </p:nvPicPr>
        <p:blipFill>
          <a:blip r:embed="rId2"/>
          <a:stretch>
            <a:fillRect/>
          </a:stretch>
        </p:blipFill>
        <p:spPr>
          <a:xfrm>
            <a:off x="6096000" y="0"/>
            <a:ext cx="6165668" cy="6934898"/>
          </a:xfrm>
          <a:prstGeom prst="rect">
            <a:avLst/>
          </a:prstGeom>
        </p:spPr>
      </p:pic>
      <p:sp>
        <p:nvSpPr>
          <p:cNvPr id="3" name="Platshållare för bild 13">
            <a:extLst>
              <a:ext uri="{FF2B5EF4-FFF2-40B4-BE49-F238E27FC236}">
                <a16:creationId xmlns:a16="http://schemas.microsoft.com/office/drawing/2014/main" id="{4B53E081-AC3C-1E55-D486-0AAC4E53764A}"/>
              </a:ext>
            </a:extLst>
          </p:cNvPr>
          <p:cNvSpPr>
            <a:spLocks noGrp="1"/>
          </p:cNvSpPr>
          <p:nvPr>
            <p:ph type="pic" sz="quarter" idx="20" hasCustomPrompt="1"/>
          </p:nvPr>
        </p:nvSpPr>
        <p:spPr>
          <a:xfrm>
            <a:off x="6514409" y="376890"/>
            <a:ext cx="5327072" cy="6104217"/>
          </a:xfrm>
        </p:spPr>
        <p:txBody>
          <a:bodyPr/>
          <a:lstStyle>
            <a:lvl1pPr marL="0" indent="0" algn="ctr">
              <a:buFont typeface="Arial" panose="020B0604020202020204" pitchFamily="34" charset="0"/>
              <a:buNone/>
              <a:defRPr sz="1800">
                <a:solidFill>
                  <a:schemeClr val="accent2"/>
                </a:solidFill>
              </a:defRPr>
            </a:lvl1pPr>
          </a:lstStyle>
          <a:p>
            <a:r>
              <a:rPr lang="sv-SE"/>
              <a:t>Klicka här för att infoga en bild</a:t>
            </a:r>
          </a:p>
        </p:txBody>
      </p:sp>
      <p:sp>
        <p:nvSpPr>
          <p:cNvPr id="9" name="Platshållare för innehåll 14">
            <a:extLst>
              <a:ext uri="{FF2B5EF4-FFF2-40B4-BE49-F238E27FC236}">
                <a16:creationId xmlns:a16="http://schemas.microsoft.com/office/drawing/2014/main" id="{CF2C3A21-0C31-2CE0-AB30-297C8B6FF705}"/>
              </a:ext>
            </a:extLst>
          </p:cNvPr>
          <p:cNvSpPr>
            <a:spLocks noGrp="1"/>
          </p:cNvSpPr>
          <p:nvPr>
            <p:ph sz="quarter" idx="16"/>
          </p:nvPr>
        </p:nvSpPr>
        <p:spPr>
          <a:xfrm>
            <a:off x="839788" y="3187286"/>
            <a:ext cx="5021080" cy="3032539"/>
          </a:xfrm>
        </p:spPr>
        <p:txBody>
          <a:bodyPr>
            <a:noAutofit/>
          </a:bodyPr>
          <a:lstStyle>
            <a:lvl1pPr marL="342900" indent="-342900">
              <a:buFont typeface="Arial" panose="020B0604020202020204" pitchFamily="34" charset="0"/>
              <a:buChar char="•"/>
              <a:defRPr sz="2400">
                <a:solidFill>
                  <a:schemeClr val="accent2"/>
                </a:solidFill>
              </a:defRPr>
            </a:lvl1pPr>
            <a:lvl2pPr>
              <a:defRPr sz="20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vl7pPr>
              <a:defRPr>
                <a:solidFill>
                  <a:schemeClr val="tx1"/>
                </a:solidFill>
              </a:defRPr>
            </a:lvl7pPr>
            <a:lvl8pPr>
              <a:defRPr>
                <a:solidFill>
                  <a:schemeClr val="tx1"/>
                </a:solidFill>
              </a:defRPr>
            </a:lvl8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ubrik 6">
            <a:extLst>
              <a:ext uri="{FF2B5EF4-FFF2-40B4-BE49-F238E27FC236}">
                <a16:creationId xmlns:a16="http://schemas.microsoft.com/office/drawing/2014/main" id="{4AD24534-B501-DA9D-78EE-64CC53C2ADA0}"/>
              </a:ext>
            </a:extLst>
          </p:cNvPr>
          <p:cNvSpPr>
            <a:spLocks noGrp="1"/>
          </p:cNvSpPr>
          <p:nvPr>
            <p:ph type="title"/>
          </p:nvPr>
        </p:nvSpPr>
        <p:spPr>
          <a:xfrm>
            <a:off x="839788" y="1790006"/>
            <a:ext cx="5021080" cy="1325563"/>
          </a:xfrm>
        </p:spPr>
        <p:txBody>
          <a:bodyPr/>
          <a:lstStyle>
            <a:lvl1pPr>
              <a:defRPr>
                <a:solidFill>
                  <a:schemeClr val="accent2"/>
                </a:solidFill>
              </a:defRPr>
            </a:lvl1pPr>
          </a:lstStyle>
          <a:p>
            <a:r>
              <a:rPr lang="sv-SE" dirty="0"/>
              <a:t>Klicka här för att ändra mall</a:t>
            </a:r>
          </a:p>
        </p:txBody>
      </p:sp>
    </p:spTree>
    <p:extLst>
      <p:ext uri="{BB962C8B-B14F-4D97-AF65-F5344CB8AC3E}">
        <p14:creationId xmlns:p14="http://schemas.microsoft.com/office/powerpoint/2010/main" val="2974412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ch bild, beige med block">
    <p:bg>
      <p:bgPr>
        <a:solidFill>
          <a:srgbClr val="F7F2EB"/>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DE2381B-5024-3724-793D-74461D308E72}"/>
              </a:ext>
            </a:extLst>
          </p:cNvPr>
          <p:cNvSpPr/>
          <p:nvPr/>
        </p:nvSpPr>
        <p:spPr>
          <a:xfrm>
            <a:off x="6096000" y="0"/>
            <a:ext cx="6096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p>
            <a:fld id="{8E7D24E2-704C-4D37-BA3F-3A87B7C16133}" type="datetimeFigureOut">
              <a:rPr lang="sv-SE" smtClean="0"/>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p>
            <a:fld id="{D88021E2-E97B-4976-AF53-1A9B1E45C5FA}" type="slidenum">
              <a:rPr lang="sv-SE" smtClean="0"/>
              <a:t>‹#›</a:t>
            </a:fld>
            <a:endParaRPr lang="sv-SE"/>
          </a:p>
        </p:txBody>
      </p:sp>
      <p:sp>
        <p:nvSpPr>
          <p:cNvPr id="7" name="Platshållare för bild 13">
            <a:extLst>
              <a:ext uri="{FF2B5EF4-FFF2-40B4-BE49-F238E27FC236}">
                <a16:creationId xmlns:a16="http://schemas.microsoft.com/office/drawing/2014/main" id="{9F53C0D1-C45A-62E3-17F9-B2B696666C43}"/>
              </a:ext>
            </a:extLst>
          </p:cNvPr>
          <p:cNvSpPr>
            <a:spLocks noGrp="1"/>
          </p:cNvSpPr>
          <p:nvPr>
            <p:ph type="pic" sz="quarter" idx="20" hasCustomPrompt="1"/>
          </p:nvPr>
        </p:nvSpPr>
        <p:spPr>
          <a:xfrm>
            <a:off x="6514409" y="376890"/>
            <a:ext cx="5327072" cy="6104217"/>
          </a:xfrm>
        </p:spPr>
        <p:txBody>
          <a:bodyPr/>
          <a:lstStyle>
            <a:lvl1pPr marL="0" indent="0" algn="ctr">
              <a:buFont typeface="Arial" panose="020B0604020202020204" pitchFamily="34" charset="0"/>
              <a:buNone/>
              <a:defRPr sz="1800">
                <a:solidFill>
                  <a:schemeClr val="tx1"/>
                </a:solidFill>
              </a:defRPr>
            </a:lvl1pPr>
          </a:lstStyle>
          <a:p>
            <a:r>
              <a:rPr lang="sv-SE"/>
              <a:t>Klicka här för att infoga en bild</a:t>
            </a:r>
          </a:p>
        </p:txBody>
      </p:sp>
      <p:sp>
        <p:nvSpPr>
          <p:cNvPr id="3" name="Platshållare för innehåll 14">
            <a:extLst>
              <a:ext uri="{FF2B5EF4-FFF2-40B4-BE49-F238E27FC236}">
                <a16:creationId xmlns:a16="http://schemas.microsoft.com/office/drawing/2014/main" id="{BE6FB065-31B2-72C7-FD42-179975ECED11}"/>
              </a:ext>
            </a:extLst>
          </p:cNvPr>
          <p:cNvSpPr>
            <a:spLocks noGrp="1"/>
          </p:cNvSpPr>
          <p:nvPr>
            <p:ph sz="quarter" idx="16"/>
          </p:nvPr>
        </p:nvSpPr>
        <p:spPr>
          <a:xfrm>
            <a:off x="839788" y="3187286"/>
            <a:ext cx="5021080" cy="3032539"/>
          </a:xfrm>
        </p:spPr>
        <p:txBody>
          <a:bodyPr>
            <a:noAutofit/>
          </a:bodyPr>
          <a:lstStyle>
            <a:lvl1pPr marL="342900" indent="-342900">
              <a:buFont typeface="Arial" panose="020B0604020202020204" pitchFamily="34" charset="0"/>
              <a:buChar char="•"/>
              <a:defRPr sz="24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7pPr>
              <a:defRPr>
                <a:solidFill>
                  <a:schemeClr val="tx1"/>
                </a:solidFill>
              </a:defRPr>
            </a:lvl7pPr>
            <a:lvl8pPr>
              <a:defRPr>
                <a:solidFill>
                  <a:schemeClr val="tx1"/>
                </a:solidFill>
              </a:defRPr>
            </a:lvl8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Rubrik 6">
            <a:extLst>
              <a:ext uri="{FF2B5EF4-FFF2-40B4-BE49-F238E27FC236}">
                <a16:creationId xmlns:a16="http://schemas.microsoft.com/office/drawing/2014/main" id="{2350886F-6A51-C74E-4826-D1473D397B19}"/>
              </a:ext>
            </a:extLst>
          </p:cNvPr>
          <p:cNvSpPr>
            <a:spLocks noGrp="1"/>
          </p:cNvSpPr>
          <p:nvPr>
            <p:ph type="title"/>
          </p:nvPr>
        </p:nvSpPr>
        <p:spPr>
          <a:xfrm>
            <a:off x="839788" y="1790006"/>
            <a:ext cx="5021080" cy="1325563"/>
          </a:xfrm>
        </p:spPr>
        <p:txBody>
          <a:bodyPr/>
          <a:lstStyle>
            <a:lvl1pPr>
              <a:defRPr>
                <a:solidFill>
                  <a:schemeClr val="tx1"/>
                </a:solidFill>
              </a:defRPr>
            </a:lvl1pPr>
          </a:lstStyle>
          <a:p>
            <a:r>
              <a:rPr lang="sv-SE" dirty="0"/>
              <a:t>Klicka här för att ändra mall</a:t>
            </a:r>
          </a:p>
        </p:txBody>
      </p:sp>
    </p:spTree>
    <p:extLst>
      <p:ext uri="{BB962C8B-B14F-4D97-AF65-F5344CB8AC3E}">
        <p14:creationId xmlns:p14="http://schemas.microsoft.com/office/powerpoint/2010/main" val="18885064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blå med mönster">
    <p:bg>
      <p:bgPr>
        <a:solidFill>
          <a:srgbClr val="DFEFEB"/>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67BA035-F610-C643-0B6F-171F34C021D8}"/>
              </a:ext>
            </a:extLst>
          </p:cNvPr>
          <p:cNvSpPr/>
          <p:nvPr/>
        </p:nvSpPr>
        <p:spPr>
          <a:xfrm>
            <a:off x="-14161" y="0"/>
            <a:ext cx="12196852" cy="6860663"/>
          </a:xfrm>
          <a:prstGeom prst="rect">
            <a:avLst/>
          </a:prstGeom>
          <a:solidFill>
            <a:srgbClr val="115E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626F38BB-2CD1-32F8-A8D4-5701EA7F4786}"/>
              </a:ext>
            </a:extLst>
          </p:cNvPr>
          <p:cNvPicPr>
            <a:picLocks noChangeAspect="1"/>
          </p:cNvPicPr>
          <p:nvPr/>
        </p:nvPicPr>
        <p:blipFill>
          <a:blip r:embed="rId2"/>
          <a:stretch>
            <a:fillRect/>
          </a:stretch>
        </p:blipFill>
        <p:spPr>
          <a:xfrm>
            <a:off x="7428722" y="2249375"/>
            <a:ext cx="4763278" cy="4608626"/>
          </a:xfrm>
          <a:prstGeom prst="rect">
            <a:avLst/>
          </a:prstGeom>
        </p:spPr>
      </p:pic>
      <p:pic>
        <p:nvPicPr>
          <p:cNvPr id="10" name="Bildobjekt 9">
            <a:extLst>
              <a:ext uri="{FF2B5EF4-FFF2-40B4-BE49-F238E27FC236}">
                <a16:creationId xmlns:a16="http://schemas.microsoft.com/office/drawing/2014/main" id="{F428D2D0-ADB2-9132-D9C1-DC7878992BC3}"/>
              </a:ext>
            </a:extLst>
          </p:cNvPr>
          <p:cNvPicPr>
            <a:picLocks noChangeAspect="1"/>
          </p:cNvPicPr>
          <p:nvPr/>
        </p:nvPicPr>
        <p:blipFill>
          <a:blip r:embed="rId3"/>
          <a:stretch>
            <a:fillRect/>
          </a:stretch>
        </p:blipFill>
        <p:spPr>
          <a:xfrm>
            <a:off x="-9309" y="1"/>
            <a:ext cx="11541760" cy="6906374"/>
          </a:xfrm>
          <a:prstGeom prst="rect">
            <a:avLst/>
          </a:prstGeom>
        </p:spPr>
      </p:pic>
      <p:sp>
        <p:nvSpPr>
          <p:cNvPr id="11" name="Platshållare för text 16">
            <a:extLst>
              <a:ext uri="{FF2B5EF4-FFF2-40B4-BE49-F238E27FC236}">
                <a16:creationId xmlns:a16="http://schemas.microsoft.com/office/drawing/2014/main" id="{96095D1C-1217-3805-7147-CBC3A88CA60F}"/>
              </a:ext>
            </a:extLst>
          </p:cNvPr>
          <p:cNvSpPr>
            <a:spLocks noGrp="1"/>
          </p:cNvSpPr>
          <p:nvPr>
            <p:ph type="body" sz="quarter" idx="13" hasCustomPrompt="1"/>
          </p:nvPr>
        </p:nvSpPr>
        <p:spPr>
          <a:xfrm>
            <a:off x="828892" y="4896198"/>
            <a:ext cx="7315198" cy="844204"/>
          </a:xfrm>
        </p:spPr>
        <p:txBody>
          <a:bodyPr>
            <a:noAutofit/>
          </a:bodyPr>
          <a:lstStyle>
            <a:lvl1pPr marL="0" indent="0">
              <a:buNone/>
              <a:defRPr sz="2400">
                <a:solidFill>
                  <a:schemeClr val="accent2"/>
                </a:solidFill>
              </a:defRPr>
            </a:lvl1pPr>
            <a:lvl3pPr marL="914400" indent="0">
              <a:buNone/>
              <a:defRPr/>
            </a:lvl3pPr>
          </a:lstStyle>
          <a:p>
            <a:pPr lvl="0"/>
            <a:r>
              <a:rPr lang="sv-SE" sz="2400" dirty="0"/>
              <a:t>Underrubrik</a:t>
            </a:r>
          </a:p>
        </p:txBody>
      </p:sp>
      <p:sp>
        <p:nvSpPr>
          <p:cNvPr id="13" name="Platshållare för datum 3">
            <a:extLst>
              <a:ext uri="{FF2B5EF4-FFF2-40B4-BE49-F238E27FC236}">
                <a16:creationId xmlns:a16="http://schemas.microsoft.com/office/drawing/2014/main" id="{1DB8D066-8ED8-DB4D-B466-64BB0EEF538D}"/>
              </a:ext>
            </a:extLst>
          </p:cNvPr>
          <p:cNvSpPr>
            <a:spLocks noGrp="1"/>
          </p:cNvSpPr>
          <p:nvPr>
            <p:ph type="dt" sz="half" idx="10"/>
          </p:nvPr>
        </p:nvSpPr>
        <p:spPr>
          <a:xfrm>
            <a:off x="828891" y="6356351"/>
            <a:ext cx="2743200" cy="365125"/>
          </a:xfrm>
        </p:spPr>
        <p:txBody>
          <a:bodyPr/>
          <a:lstStyle>
            <a:lvl1pPr>
              <a:defRPr>
                <a:solidFill>
                  <a:schemeClr val="accent2"/>
                </a:solidFill>
              </a:defRPr>
            </a:lvl1pPr>
          </a:lstStyle>
          <a:p>
            <a:fld id="{8E7D24E2-704C-4D37-BA3F-3A87B7C16133}" type="datetimeFigureOut">
              <a:rPr lang="sv-SE" smtClean="0"/>
              <a:pPr/>
              <a:t>2025-11-28</a:t>
            </a:fld>
            <a:endParaRPr lang="sv-SE"/>
          </a:p>
        </p:txBody>
      </p:sp>
      <p:sp>
        <p:nvSpPr>
          <p:cNvPr id="14" name="Platshållare för sidfot 4">
            <a:extLst>
              <a:ext uri="{FF2B5EF4-FFF2-40B4-BE49-F238E27FC236}">
                <a16:creationId xmlns:a16="http://schemas.microsoft.com/office/drawing/2014/main" id="{F0D45E3F-2CDF-DA7A-38C4-961C1627F3A9}"/>
              </a:ext>
            </a:extLst>
          </p:cNvPr>
          <p:cNvSpPr>
            <a:spLocks noGrp="1"/>
          </p:cNvSpPr>
          <p:nvPr>
            <p:ph type="ftr" sz="quarter" idx="11"/>
          </p:nvPr>
        </p:nvSpPr>
        <p:spPr>
          <a:xfrm>
            <a:off x="4029291" y="6356351"/>
            <a:ext cx="4114800" cy="365125"/>
          </a:xfrm>
        </p:spPr>
        <p:txBody>
          <a:bodyPr/>
          <a:lstStyle>
            <a:lvl1pPr>
              <a:defRPr>
                <a:solidFill>
                  <a:schemeClr val="accent2"/>
                </a:solidFill>
              </a:defRPr>
            </a:lvl1pPr>
          </a:lstStyle>
          <a:p>
            <a:endParaRPr lang="sv-SE"/>
          </a:p>
        </p:txBody>
      </p:sp>
      <p:sp>
        <p:nvSpPr>
          <p:cNvPr id="15" name="Platshållare för bildnummer 5">
            <a:extLst>
              <a:ext uri="{FF2B5EF4-FFF2-40B4-BE49-F238E27FC236}">
                <a16:creationId xmlns:a16="http://schemas.microsoft.com/office/drawing/2014/main" id="{CCA670D9-41E2-3E8E-327A-276FB2206E1A}"/>
              </a:ext>
            </a:extLst>
          </p:cNvPr>
          <p:cNvSpPr>
            <a:spLocks noGrp="1"/>
          </p:cNvSpPr>
          <p:nvPr>
            <p:ph type="sldNum" sz="quarter" idx="12"/>
          </p:nvPr>
        </p:nvSpPr>
        <p:spPr>
          <a:xfrm>
            <a:off x="8601291" y="6356351"/>
            <a:ext cx="2743200" cy="365125"/>
          </a:xfrm>
        </p:spPr>
        <p:txBody>
          <a:bodyPr/>
          <a:lstStyle>
            <a:lvl1pPr>
              <a:defRPr>
                <a:solidFill>
                  <a:schemeClr val="accent2"/>
                </a:solidFill>
              </a:defRPr>
            </a:lvl1pPr>
          </a:lstStyle>
          <a:p>
            <a:fld id="{D88021E2-E97B-4976-AF53-1A9B1E45C5FA}" type="slidenum">
              <a:rPr lang="sv-SE" smtClean="0"/>
              <a:pPr/>
              <a:t>‹#›</a:t>
            </a:fld>
            <a:endParaRPr lang="sv-SE"/>
          </a:p>
        </p:txBody>
      </p:sp>
      <p:sp>
        <p:nvSpPr>
          <p:cNvPr id="20" name="Platshållare för text 7">
            <a:extLst>
              <a:ext uri="{FF2B5EF4-FFF2-40B4-BE49-F238E27FC236}">
                <a16:creationId xmlns:a16="http://schemas.microsoft.com/office/drawing/2014/main" id="{A25CE8E2-F6D0-FF53-AD39-1C85DD3F89CE}"/>
              </a:ext>
              <a:ext uri="{C183D7F6-B498-43B3-948B-1728B52AA6E4}">
                <adec:decorative xmlns:adec="http://schemas.microsoft.com/office/drawing/2017/decorative" val="1"/>
              </a:ext>
            </a:extLst>
          </p:cNvPr>
          <p:cNvSpPr txBox="1">
            <a:spLocks/>
          </p:cNvSpPr>
          <p:nvPr/>
        </p:nvSpPr>
        <p:spPr>
          <a:xfrm>
            <a:off x="407892" y="311234"/>
            <a:ext cx="1332000" cy="551506"/>
          </a:xfrm>
          <a:prstGeom prst="rect">
            <a:avLst/>
          </a:prstGeom>
          <a:blipFill>
            <a:blip r:embed="rId4"/>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p>
        </p:txBody>
      </p:sp>
      <p:sp>
        <p:nvSpPr>
          <p:cNvPr id="2" name="Rubrik 1">
            <a:extLst>
              <a:ext uri="{FF2B5EF4-FFF2-40B4-BE49-F238E27FC236}">
                <a16:creationId xmlns:a16="http://schemas.microsoft.com/office/drawing/2014/main" id="{7382A2C7-7B8D-D87B-6957-E16E84151B1C}"/>
              </a:ext>
            </a:extLst>
          </p:cNvPr>
          <p:cNvSpPr>
            <a:spLocks noGrp="1"/>
          </p:cNvSpPr>
          <p:nvPr>
            <p:ph type="title"/>
          </p:nvPr>
        </p:nvSpPr>
        <p:spPr>
          <a:xfrm>
            <a:off x="839787" y="2478025"/>
            <a:ext cx="7304303" cy="2353220"/>
          </a:xfrm>
        </p:spPr>
        <p:txBody>
          <a:bodyPr/>
          <a:lstStyle>
            <a:lvl1pPr>
              <a:defRPr>
                <a:solidFill>
                  <a:schemeClr val="accent2"/>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1879721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ch bild, rosa med block">
    <p:bg>
      <p:bgPr>
        <a:solidFill>
          <a:srgbClr val="FFEBE8"/>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C0D30CE9-F40A-F409-89EA-E427F48F6D08}"/>
              </a:ext>
            </a:extLst>
          </p:cNvPr>
          <p:cNvSpPr/>
          <p:nvPr/>
        </p:nvSpPr>
        <p:spPr>
          <a:xfrm>
            <a:off x="6096000" y="0"/>
            <a:ext cx="6096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2"/>
                </a:solidFill>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2"/>
                </a:solidFill>
              </a:defRPr>
            </a:lvl1pPr>
          </a:lstStyle>
          <a:p>
            <a:fld id="{D88021E2-E97B-4976-AF53-1A9B1E45C5FA}" type="slidenum">
              <a:rPr lang="sv-SE" smtClean="0"/>
              <a:pPr/>
              <a:t>‹#›</a:t>
            </a:fld>
            <a:endParaRPr lang="sv-SE"/>
          </a:p>
        </p:txBody>
      </p:sp>
      <p:sp>
        <p:nvSpPr>
          <p:cNvPr id="2" name="Platshållare för bild 13">
            <a:extLst>
              <a:ext uri="{FF2B5EF4-FFF2-40B4-BE49-F238E27FC236}">
                <a16:creationId xmlns:a16="http://schemas.microsoft.com/office/drawing/2014/main" id="{1B76F709-7D82-50D5-2A84-0A4761CFDFBE}"/>
              </a:ext>
            </a:extLst>
          </p:cNvPr>
          <p:cNvSpPr>
            <a:spLocks noGrp="1"/>
          </p:cNvSpPr>
          <p:nvPr>
            <p:ph type="pic" sz="quarter" idx="20" hasCustomPrompt="1"/>
          </p:nvPr>
        </p:nvSpPr>
        <p:spPr>
          <a:xfrm>
            <a:off x="6514409" y="376890"/>
            <a:ext cx="5327072" cy="6104217"/>
          </a:xfrm>
        </p:spPr>
        <p:txBody>
          <a:bodyPr/>
          <a:lstStyle>
            <a:lvl1pPr marL="0" indent="0" algn="ctr">
              <a:buFont typeface="Arial" panose="020B0604020202020204" pitchFamily="34" charset="0"/>
              <a:buNone/>
              <a:defRPr sz="1800">
                <a:solidFill>
                  <a:schemeClr val="bg1"/>
                </a:solidFill>
              </a:defRPr>
            </a:lvl1pPr>
          </a:lstStyle>
          <a:p>
            <a:r>
              <a:rPr lang="sv-SE" dirty="0"/>
              <a:t>Klicka här för att infoga en bild</a:t>
            </a:r>
          </a:p>
        </p:txBody>
      </p:sp>
      <p:sp>
        <p:nvSpPr>
          <p:cNvPr id="3" name="Platshållare för innehåll 14">
            <a:extLst>
              <a:ext uri="{FF2B5EF4-FFF2-40B4-BE49-F238E27FC236}">
                <a16:creationId xmlns:a16="http://schemas.microsoft.com/office/drawing/2014/main" id="{5174299B-059D-7934-70C4-E0E15E7567A1}"/>
              </a:ext>
            </a:extLst>
          </p:cNvPr>
          <p:cNvSpPr>
            <a:spLocks noGrp="1"/>
          </p:cNvSpPr>
          <p:nvPr>
            <p:ph sz="quarter" idx="16"/>
          </p:nvPr>
        </p:nvSpPr>
        <p:spPr>
          <a:xfrm>
            <a:off x="839788" y="3187286"/>
            <a:ext cx="5021080" cy="3032539"/>
          </a:xfrm>
        </p:spPr>
        <p:txBody>
          <a:bodyPr>
            <a:noAutofit/>
          </a:bodyPr>
          <a:lstStyle>
            <a:lvl1pPr marL="342900" indent="-342900">
              <a:buFont typeface="Arial" panose="020B0604020202020204" pitchFamily="34" charset="0"/>
              <a:buChar char="•"/>
              <a:defRPr sz="2400">
                <a:solidFill>
                  <a:schemeClr val="tx2"/>
                </a:solidFill>
              </a:defRPr>
            </a:lvl1pPr>
            <a:lvl2pPr>
              <a:defRPr sz="20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vl7pPr>
              <a:defRPr>
                <a:solidFill>
                  <a:schemeClr val="tx1"/>
                </a:solidFill>
              </a:defRPr>
            </a:lvl7pPr>
            <a:lvl8pPr>
              <a:defRPr>
                <a:solidFill>
                  <a:schemeClr val="tx1"/>
                </a:solidFill>
              </a:defRPr>
            </a:lvl8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ubrik 6">
            <a:extLst>
              <a:ext uri="{FF2B5EF4-FFF2-40B4-BE49-F238E27FC236}">
                <a16:creationId xmlns:a16="http://schemas.microsoft.com/office/drawing/2014/main" id="{A5DA7BF3-0E5C-3F18-CA6B-EE973B3702D9}"/>
              </a:ext>
            </a:extLst>
          </p:cNvPr>
          <p:cNvSpPr>
            <a:spLocks noGrp="1"/>
          </p:cNvSpPr>
          <p:nvPr>
            <p:ph type="title"/>
          </p:nvPr>
        </p:nvSpPr>
        <p:spPr>
          <a:xfrm>
            <a:off x="839788" y="1790006"/>
            <a:ext cx="5021080" cy="1325563"/>
          </a:xfrm>
        </p:spPr>
        <p:txBody>
          <a:bodyPr/>
          <a:lstStyle>
            <a:lvl1pPr>
              <a:defRPr>
                <a:solidFill>
                  <a:schemeClr val="tx2"/>
                </a:solidFill>
              </a:defRPr>
            </a:lvl1pPr>
          </a:lstStyle>
          <a:p>
            <a:r>
              <a:rPr lang="sv-SE" dirty="0"/>
              <a:t>Klicka här för att ändra mall</a:t>
            </a:r>
          </a:p>
        </p:txBody>
      </p:sp>
    </p:spTree>
    <p:extLst>
      <p:ext uri="{BB962C8B-B14F-4D97-AF65-F5344CB8AC3E}">
        <p14:creationId xmlns:p14="http://schemas.microsoft.com/office/powerpoint/2010/main" val="22744238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och bild, grön med block">
    <p:bg>
      <p:bgPr>
        <a:solidFill>
          <a:srgbClr val="DFEFEB"/>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9BB7F16-8543-A273-09E5-EEBA0BE1CB4F}"/>
              </a:ext>
            </a:extLst>
          </p:cNvPr>
          <p:cNvSpPr/>
          <p:nvPr/>
        </p:nvSpPr>
        <p:spPr>
          <a:xfrm>
            <a:off x="6096000" y="0"/>
            <a:ext cx="6096000"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6"/>
              </a:solidFill>
            </a:endParaRPr>
          </a:p>
        </p:txBody>
      </p:sp>
      <p:sp>
        <p:nvSpPr>
          <p:cNvPr id="10" name="Platshållare för datum 3">
            <a:extLst>
              <a:ext uri="{FF2B5EF4-FFF2-40B4-BE49-F238E27FC236}">
                <a16:creationId xmlns:a16="http://schemas.microsoft.com/office/drawing/2014/main" id="{86C6D0B1-B70E-9449-14BF-231EE28AF4BE}"/>
              </a:ext>
            </a:extLst>
          </p:cNvPr>
          <p:cNvSpPr>
            <a:spLocks noGrp="1"/>
          </p:cNvSpPr>
          <p:nvPr>
            <p:ph type="dt" sz="half" idx="10"/>
          </p:nvPr>
        </p:nvSpPr>
        <p:spPr>
          <a:xfrm>
            <a:off x="838200" y="6356350"/>
            <a:ext cx="2743200" cy="365125"/>
          </a:xfrm>
        </p:spPr>
        <p:txBody>
          <a:bodyPr/>
          <a:lstStyle>
            <a:lvl1pPr>
              <a:defRPr>
                <a:solidFill>
                  <a:schemeClr val="accent2"/>
                </a:solidFill>
              </a:defRPr>
            </a:lvl1pPr>
          </a:lstStyle>
          <a:p>
            <a:fld id="{8E7D24E2-704C-4D37-BA3F-3A87B7C16133}" type="datetimeFigureOut">
              <a:rPr lang="sv-SE" smtClean="0"/>
              <a:pPr/>
              <a:t>2025-11-28</a:t>
            </a:fld>
            <a:endParaRPr lang="sv-SE"/>
          </a:p>
        </p:txBody>
      </p:sp>
      <p:sp>
        <p:nvSpPr>
          <p:cNvPr id="11" name="Platshållare för sidfot 4">
            <a:extLst>
              <a:ext uri="{FF2B5EF4-FFF2-40B4-BE49-F238E27FC236}">
                <a16:creationId xmlns:a16="http://schemas.microsoft.com/office/drawing/2014/main" id="{613A9DEE-9566-F10D-8300-CBD08A0D5A8B}"/>
              </a:ext>
            </a:extLst>
          </p:cNvPr>
          <p:cNvSpPr>
            <a:spLocks noGrp="1"/>
          </p:cNvSpPr>
          <p:nvPr>
            <p:ph type="ftr" sz="quarter" idx="11"/>
          </p:nvPr>
        </p:nvSpPr>
        <p:spPr>
          <a:xfrm>
            <a:off x="4038600" y="6356350"/>
            <a:ext cx="4114800" cy="365125"/>
          </a:xfrm>
        </p:spPr>
        <p:txBody>
          <a:bodyPr/>
          <a:lstStyle>
            <a:lvl1pPr>
              <a:defRPr>
                <a:solidFill>
                  <a:schemeClr val="accent2"/>
                </a:solidFill>
              </a:defRPr>
            </a:lvl1pPr>
          </a:lstStyle>
          <a:p>
            <a:endParaRPr lang="sv-SE"/>
          </a:p>
        </p:txBody>
      </p:sp>
      <p:sp>
        <p:nvSpPr>
          <p:cNvPr id="12" name="Platshållare för bild 13">
            <a:extLst>
              <a:ext uri="{FF2B5EF4-FFF2-40B4-BE49-F238E27FC236}">
                <a16:creationId xmlns:a16="http://schemas.microsoft.com/office/drawing/2014/main" id="{2328BDCC-40CC-9841-F7CB-DD261C37DC76}"/>
              </a:ext>
            </a:extLst>
          </p:cNvPr>
          <p:cNvSpPr>
            <a:spLocks noGrp="1"/>
          </p:cNvSpPr>
          <p:nvPr>
            <p:ph type="pic" sz="quarter" idx="20" hasCustomPrompt="1"/>
          </p:nvPr>
        </p:nvSpPr>
        <p:spPr>
          <a:xfrm>
            <a:off x="6514409" y="376890"/>
            <a:ext cx="5327072" cy="6104217"/>
          </a:xfrm>
        </p:spPr>
        <p:txBody>
          <a:bodyPr/>
          <a:lstStyle>
            <a:lvl1pPr marL="0" indent="0" algn="ctr">
              <a:buFont typeface="Arial" panose="020B0604020202020204" pitchFamily="34" charset="0"/>
              <a:buNone/>
              <a:defRPr sz="1800">
                <a:solidFill>
                  <a:schemeClr val="accent2"/>
                </a:solidFill>
              </a:defRPr>
            </a:lvl1pPr>
          </a:lstStyle>
          <a:p>
            <a:r>
              <a:rPr lang="sv-SE"/>
              <a:t>Klicka här för att infoga en bild</a:t>
            </a:r>
          </a:p>
        </p:txBody>
      </p:sp>
      <p:sp>
        <p:nvSpPr>
          <p:cNvPr id="2" name="Platshållare för innehåll 14">
            <a:extLst>
              <a:ext uri="{FF2B5EF4-FFF2-40B4-BE49-F238E27FC236}">
                <a16:creationId xmlns:a16="http://schemas.microsoft.com/office/drawing/2014/main" id="{F30A7B16-302B-ADF4-BE30-7549E4327FD7}"/>
              </a:ext>
            </a:extLst>
          </p:cNvPr>
          <p:cNvSpPr>
            <a:spLocks noGrp="1"/>
          </p:cNvSpPr>
          <p:nvPr>
            <p:ph sz="quarter" idx="16"/>
          </p:nvPr>
        </p:nvSpPr>
        <p:spPr>
          <a:xfrm>
            <a:off x="839788" y="3187286"/>
            <a:ext cx="5021080" cy="3032539"/>
          </a:xfrm>
        </p:spPr>
        <p:txBody>
          <a:bodyPr>
            <a:noAutofit/>
          </a:bodyPr>
          <a:lstStyle>
            <a:lvl1pPr marL="342900" indent="-342900">
              <a:buFont typeface="Arial" panose="020B0604020202020204" pitchFamily="34" charset="0"/>
              <a:buChar char="•"/>
              <a:defRPr sz="2400">
                <a:solidFill>
                  <a:schemeClr val="accent2"/>
                </a:solidFill>
              </a:defRPr>
            </a:lvl1pPr>
            <a:lvl2pPr>
              <a:defRPr sz="20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vl7pPr>
              <a:defRPr>
                <a:solidFill>
                  <a:schemeClr val="tx1"/>
                </a:solidFill>
              </a:defRPr>
            </a:lvl7pPr>
            <a:lvl8pPr>
              <a:defRPr>
                <a:solidFill>
                  <a:schemeClr val="tx1"/>
                </a:solidFill>
              </a:defRPr>
            </a:lvl8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Rubrik 6">
            <a:extLst>
              <a:ext uri="{FF2B5EF4-FFF2-40B4-BE49-F238E27FC236}">
                <a16:creationId xmlns:a16="http://schemas.microsoft.com/office/drawing/2014/main" id="{4BF48EC8-622D-428E-2E64-52230F8E7DFC}"/>
              </a:ext>
            </a:extLst>
          </p:cNvPr>
          <p:cNvSpPr>
            <a:spLocks noGrp="1"/>
          </p:cNvSpPr>
          <p:nvPr>
            <p:ph type="title"/>
          </p:nvPr>
        </p:nvSpPr>
        <p:spPr>
          <a:xfrm>
            <a:off x="839788" y="1790006"/>
            <a:ext cx="5021080" cy="1325563"/>
          </a:xfrm>
        </p:spPr>
        <p:txBody>
          <a:bodyPr/>
          <a:lstStyle>
            <a:lvl1pPr>
              <a:defRPr>
                <a:solidFill>
                  <a:schemeClr val="accent2"/>
                </a:solidFill>
              </a:defRPr>
            </a:lvl1pPr>
          </a:lstStyle>
          <a:p>
            <a:r>
              <a:rPr lang="sv-SE" dirty="0"/>
              <a:t>Klicka här för att ändra mall</a:t>
            </a:r>
          </a:p>
        </p:txBody>
      </p:sp>
    </p:spTree>
    <p:extLst>
      <p:ext uri="{BB962C8B-B14F-4D97-AF65-F5344CB8AC3E}">
        <p14:creationId xmlns:p14="http://schemas.microsoft.com/office/powerpoint/2010/main" val="23745669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och bild, beige">
    <p:bg>
      <p:bgPr>
        <a:solidFill>
          <a:srgbClr val="F7F2EB"/>
        </a:solidFill>
        <a:effectLst/>
      </p:bgPr>
    </p:bg>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6E95EEFA-C4DE-898A-8955-128E0E03CF3B}"/>
              </a:ext>
            </a:extLst>
          </p:cNvPr>
          <p:cNvSpPr>
            <a:spLocks noGrp="1"/>
          </p:cNvSpPr>
          <p:nvPr>
            <p:ph type="dt" sz="half" idx="10"/>
          </p:nvPr>
        </p:nvSpPr>
        <p:spPr>
          <a:xfrm>
            <a:off x="838200" y="6356350"/>
            <a:ext cx="2743200" cy="365125"/>
          </a:xfrm>
        </p:spPr>
        <p:txBody>
          <a:bodyPr/>
          <a:lstStyle/>
          <a:p>
            <a:fld id="{8E7D24E2-704C-4D37-BA3F-3A87B7C16133}" type="datetimeFigureOut">
              <a:rPr lang="sv-SE" smtClean="0"/>
              <a:t>2025-11-28</a:t>
            </a:fld>
            <a:endParaRPr lang="sv-SE"/>
          </a:p>
        </p:txBody>
      </p:sp>
      <p:sp>
        <p:nvSpPr>
          <p:cNvPr id="3" name="Platshållare för sidfot 4">
            <a:extLst>
              <a:ext uri="{FF2B5EF4-FFF2-40B4-BE49-F238E27FC236}">
                <a16:creationId xmlns:a16="http://schemas.microsoft.com/office/drawing/2014/main" id="{1AC4C891-A44B-7014-6012-BB5A65CB3797}"/>
              </a:ext>
            </a:extLst>
          </p:cNvPr>
          <p:cNvSpPr>
            <a:spLocks noGrp="1"/>
          </p:cNvSpPr>
          <p:nvPr>
            <p:ph type="ftr" sz="quarter" idx="11"/>
          </p:nvPr>
        </p:nvSpPr>
        <p:spPr>
          <a:xfrm>
            <a:off x="4038600" y="6356350"/>
            <a:ext cx="4114800" cy="365125"/>
          </a:xfrm>
        </p:spPr>
        <p:txBody>
          <a:bodyPr/>
          <a:lstStyle/>
          <a:p>
            <a:endParaRPr lang="sv-SE"/>
          </a:p>
        </p:txBody>
      </p:sp>
      <p:sp>
        <p:nvSpPr>
          <p:cNvPr id="7" name="Platshållare för bildnummer 5">
            <a:extLst>
              <a:ext uri="{FF2B5EF4-FFF2-40B4-BE49-F238E27FC236}">
                <a16:creationId xmlns:a16="http://schemas.microsoft.com/office/drawing/2014/main" id="{E1ABAC55-46F4-53CD-B8D4-0CE4E0E46548}"/>
              </a:ext>
            </a:extLst>
          </p:cNvPr>
          <p:cNvSpPr>
            <a:spLocks noGrp="1"/>
          </p:cNvSpPr>
          <p:nvPr>
            <p:ph type="sldNum" sz="quarter" idx="12"/>
          </p:nvPr>
        </p:nvSpPr>
        <p:spPr>
          <a:xfrm>
            <a:off x="8610600" y="6356350"/>
            <a:ext cx="2743200" cy="365125"/>
          </a:xfrm>
        </p:spPr>
        <p:txBody>
          <a:bodyPr/>
          <a:lstStyle/>
          <a:p>
            <a:fld id="{D88021E2-E97B-4976-AF53-1A9B1E45C5FA}" type="slidenum">
              <a:rPr lang="sv-SE" smtClean="0"/>
              <a:t>‹#›</a:t>
            </a:fld>
            <a:endParaRPr lang="sv-SE"/>
          </a:p>
        </p:txBody>
      </p:sp>
      <p:sp>
        <p:nvSpPr>
          <p:cNvPr id="13" name="Platshållare för bild 13">
            <a:extLst>
              <a:ext uri="{FF2B5EF4-FFF2-40B4-BE49-F238E27FC236}">
                <a16:creationId xmlns:a16="http://schemas.microsoft.com/office/drawing/2014/main" id="{912A2B5C-FE94-AFC1-3C99-CF408AB3C91B}"/>
              </a:ext>
            </a:extLst>
          </p:cNvPr>
          <p:cNvSpPr>
            <a:spLocks noGrp="1"/>
          </p:cNvSpPr>
          <p:nvPr>
            <p:ph type="pic" sz="quarter" idx="20" hasCustomPrompt="1"/>
          </p:nvPr>
        </p:nvSpPr>
        <p:spPr>
          <a:xfrm>
            <a:off x="6096000" y="0"/>
            <a:ext cx="6096000" cy="6858000"/>
          </a:xfrm>
        </p:spPr>
        <p:txBody>
          <a:bodyPr/>
          <a:lstStyle>
            <a:lvl1pPr marL="0" indent="0" algn="ctr">
              <a:buFont typeface="Arial" panose="020B0604020202020204" pitchFamily="34" charset="0"/>
              <a:buNone/>
              <a:defRPr sz="1800">
                <a:solidFill>
                  <a:schemeClr val="tx1"/>
                </a:solidFill>
              </a:defRPr>
            </a:lvl1pPr>
          </a:lstStyle>
          <a:p>
            <a:r>
              <a:rPr lang="sv-SE"/>
              <a:t>Klicka här för att infoga en bild</a:t>
            </a:r>
          </a:p>
        </p:txBody>
      </p:sp>
      <p:sp>
        <p:nvSpPr>
          <p:cNvPr id="4" name="Platshållare för innehåll 14">
            <a:extLst>
              <a:ext uri="{FF2B5EF4-FFF2-40B4-BE49-F238E27FC236}">
                <a16:creationId xmlns:a16="http://schemas.microsoft.com/office/drawing/2014/main" id="{CB060EDB-A19A-E734-1547-F5F5984A06E7}"/>
              </a:ext>
            </a:extLst>
          </p:cNvPr>
          <p:cNvSpPr>
            <a:spLocks noGrp="1"/>
          </p:cNvSpPr>
          <p:nvPr>
            <p:ph sz="quarter" idx="16"/>
          </p:nvPr>
        </p:nvSpPr>
        <p:spPr>
          <a:xfrm>
            <a:off x="839788" y="3187286"/>
            <a:ext cx="5021080" cy="3032539"/>
          </a:xfrm>
        </p:spPr>
        <p:txBody>
          <a:bodyPr>
            <a:noAutofit/>
          </a:bodyPr>
          <a:lstStyle>
            <a:lvl1pPr marL="342900" indent="-342900">
              <a:buFont typeface="Arial" panose="020B0604020202020204" pitchFamily="34" charset="0"/>
              <a:buChar char="•"/>
              <a:defRPr sz="24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7pPr>
              <a:defRPr>
                <a:solidFill>
                  <a:schemeClr val="tx1"/>
                </a:solidFill>
              </a:defRPr>
            </a:lvl7pPr>
            <a:lvl8pPr>
              <a:defRPr>
                <a:solidFill>
                  <a:schemeClr val="tx1"/>
                </a:solidFill>
              </a:defRPr>
            </a:lvl8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Rubrik 6">
            <a:extLst>
              <a:ext uri="{FF2B5EF4-FFF2-40B4-BE49-F238E27FC236}">
                <a16:creationId xmlns:a16="http://schemas.microsoft.com/office/drawing/2014/main" id="{C6181E9E-0799-FDA0-EA20-ED7128B07003}"/>
              </a:ext>
            </a:extLst>
          </p:cNvPr>
          <p:cNvSpPr>
            <a:spLocks noGrp="1"/>
          </p:cNvSpPr>
          <p:nvPr>
            <p:ph type="title"/>
          </p:nvPr>
        </p:nvSpPr>
        <p:spPr>
          <a:xfrm>
            <a:off x="839788" y="1790006"/>
            <a:ext cx="5021080" cy="1325563"/>
          </a:xfrm>
        </p:spPr>
        <p:txBody>
          <a:bodyPr/>
          <a:lstStyle>
            <a:lvl1pPr>
              <a:defRPr>
                <a:solidFill>
                  <a:schemeClr val="tx1"/>
                </a:solidFill>
              </a:defRPr>
            </a:lvl1pPr>
          </a:lstStyle>
          <a:p>
            <a:r>
              <a:rPr lang="sv-SE" dirty="0"/>
              <a:t>Klicka här för att ändra mall</a:t>
            </a:r>
          </a:p>
        </p:txBody>
      </p:sp>
    </p:spTree>
    <p:extLst>
      <p:ext uri="{BB962C8B-B14F-4D97-AF65-F5344CB8AC3E}">
        <p14:creationId xmlns:p14="http://schemas.microsoft.com/office/powerpoint/2010/main" val="3737874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och bild, rosa">
    <p:bg>
      <p:bgPr>
        <a:solidFill>
          <a:srgbClr val="FFEBE8"/>
        </a:solidFill>
        <a:effectLst/>
      </p:bgPr>
    </p:bg>
    <p:spTree>
      <p:nvGrpSpPr>
        <p:cNvPr id="1" name=""/>
        <p:cNvGrpSpPr/>
        <p:nvPr/>
      </p:nvGrpSpPr>
      <p:grpSpPr>
        <a:xfrm>
          <a:off x="0" y="0"/>
          <a:ext cx="0" cy="0"/>
          <a:chOff x="0" y="0"/>
          <a:chExt cx="0" cy="0"/>
        </a:xfrm>
      </p:grpSpPr>
      <p:sp>
        <p:nvSpPr>
          <p:cNvPr id="3" name="Platshållare för datum 3">
            <a:extLst>
              <a:ext uri="{FF2B5EF4-FFF2-40B4-BE49-F238E27FC236}">
                <a16:creationId xmlns:a16="http://schemas.microsoft.com/office/drawing/2014/main" id="{A7961AE8-1194-CADD-E3CC-2F9071B85045}"/>
              </a:ext>
            </a:extLst>
          </p:cNvPr>
          <p:cNvSpPr>
            <a:spLocks noGrp="1"/>
          </p:cNvSpPr>
          <p:nvPr>
            <p:ph type="dt" sz="half" idx="10"/>
          </p:nvPr>
        </p:nvSpPr>
        <p:spPr>
          <a:xfrm>
            <a:off x="838200" y="6356350"/>
            <a:ext cx="2743200" cy="365125"/>
          </a:xfrm>
        </p:spPr>
        <p:txBody>
          <a:bodyPr/>
          <a:lstStyle>
            <a:lvl1pPr>
              <a:defRPr>
                <a:solidFill>
                  <a:schemeClr val="tx2"/>
                </a:solidFill>
              </a:defRPr>
            </a:lvl1pPr>
          </a:lstStyle>
          <a:p>
            <a:fld id="{8E7D24E2-704C-4D37-BA3F-3A87B7C16133}" type="datetimeFigureOut">
              <a:rPr lang="sv-SE" smtClean="0"/>
              <a:pPr/>
              <a:t>2025-11-28</a:t>
            </a:fld>
            <a:endParaRPr lang="sv-SE"/>
          </a:p>
        </p:txBody>
      </p:sp>
      <p:sp>
        <p:nvSpPr>
          <p:cNvPr id="7" name="Platshållare för sidfot 4">
            <a:extLst>
              <a:ext uri="{FF2B5EF4-FFF2-40B4-BE49-F238E27FC236}">
                <a16:creationId xmlns:a16="http://schemas.microsoft.com/office/drawing/2014/main" id="{DE94F43E-6929-15B5-99AE-80B1A43B5392}"/>
              </a:ext>
            </a:extLst>
          </p:cNvPr>
          <p:cNvSpPr>
            <a:spLocks noGrp="1"/>
          </p:cNvSpPr>
          <p:nvPr>
            <p:ph type="ftr" sz="quarter" idx="11"/>
          </p:nvPr>
        </p:nvSpPr>
        <p:spPr>
          <a:xfrm>
            <a:off x="4038600" y="6356350"/>
            <a:ext cx="4114800" cy="365125"/>
          </a:xfrm>
        </p:spPr>
        <p:txBody>
          <a:bodyPr/>
          <a:lstStyle>
            <a:lvl1pPr>
              <a:defRPr>
                <a:solidFill>
                  <a:schemeClr val="tx2"/>
                </a:solidFill>
              </a:defRPr>
            </a:lvl1pPr>
          </a:lstStyle>
          <a:p>
            <a:endParaRPr lang="sv-SE"/>
          </a:p>
        </p:txBody>
      </p:sp>
      <p:sp>
        <p:nvSpPr>
          <p:cNvPr id="8" name="Platshållare för bildnummer 5">
            <a:extLst>
              <a:ext uri="{FF2B5EF4-FFF2-40B4-BE49-F238E27FC236}">
                <a16:creationId xmlns:a16="http://schemas.microsoft.com/office/drawing/2014/main" id="{96A79054-E7C8-4DD6-5F6F-D60AE052A237}"/>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D88021E2-E97B-4976-AF53-1A9B1E45C5FA}" type="slidenum">
              <a:rPr lang="sv-SE" smtClean="0"/>
              <a:pPr/>
              <a:t>‹#›</a:t>
            </a:fld>
            <a:endParaRPr lang="sv-SE"/>
          </a:p>
        </p:txBody>
      </p:sp>
      <p:sp>
        <p:nvSpPr>
          <p:cNvPr id="12" name="Platshållare för bild 13">
            <a:extLst>
              <a:ext uri="{FF2B5EF4-FFF2-40B4-BE49-F238E27FC236}">
                <a16:creationId xmlns:a16="http://schemas.microsoft.com/office/drawing/2014/main" id="{31ACA0B6-56B0-4AF1-9F9B-A5044AF7FDEB}"/>
              </a:ext>
            </a:extLst>
          </p:cNvPr>
          <p:cNvSpPr>
            <a:spLocks noGrp="1"/>
          </p:cNvSpPr>
          <p:nvPr>
            <p:ph type="pic" sz="quarter" idx="20" hasCustomPrompt="1"/>
          </p:nvPr>
        </p:nvSpPr>
        <p:spPr>
          <a:xfrm>
            <a:off x="6096000" y="0"/>
            <a:ext cx="6096000" cy="6858000"/>
          </a:xfrm>
        </p:spPr>
        <p:txBody>
          <a:bodyPr/>
          <a:lstStyle>
            <a:lvl1pPr marL="0" indent="0" algn="ctr">
              <a:buFont typeface="Arial" panose="020B0604020202020204" pitchFamily="34" charset="0"/>
              <a:buNone/>
              <a:defRPr sz="1800">
                <a:solidFill>
                  <a:schemeClr val="tx2"/>
                </a:solidFill>
              </a:defRPr>
            </a:lvl1pPr>
          </a:lstStyle>
          <a:p>
            <a:r>
              <a:rPr lang="sv-SE"/>
              <a:t>Klicka här för att infoga en bild</a:t>
            </a:r>
          </a:p>
        </p:txBody>
      </p:sp>
      <p:sp>
        <p:nvSpPr>
          <p:cNvPr id="2" name="Platshållare för innehåll 14">
            <a:extLst>
              <a:ext uri="{FF2B5EF4-FFF2-40B4-BE49-F238E27FC236}">
                <a16:creationId xmlns:a16="http://schemas.microsoft.com/office/drawing/2014/main" id="{98E870A5-E828-2F77-099B-7ED2B243AC25}"/>
              </a:ext>
            </a:extLst>
          </p:cNvPr>
          <p:cNvSpPr>
            <a:spLocks noGrp="1"/>
          </p:cNvSpPr>
          <p:nvPr>
            <p:ph sz="quarter" idx="16"/>
          </p:nvPr>
        </p:nvSpPr>
        <p:spPr>
          <a:xfrm>
            <a:off x="839788" y="3187286"/>
            <a:ext cx="5021080" cy="3032539"/>
          </a:xfrm>
        </p:spPr>
        <p:txBody>
          <a:bodyPr>
            <a:noAutofit/>
          </a:bodyPr>
          <a:lstStyle>
            <a:lvl1pPr marL="342900" indent="-342900">
              <a:buFont typeface="Arial" panose="020B0604020202020204" pitchFamily="34" charset="0"/>
              <a:buChar char="•"/>
              <a:defRPr sz="2400">
                <a:solidFill>
                  <a:schemeClr val="tx2"/>
                </a:solidFill>
              </a:defRPr>
            </a:lvl1pPr>
            <a:lvl2pPr>
              <a:defRPr sz="20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vl7pPr>
              <a:defRPr>
                <a:solidFill>
                  <a:schemeClr val="tx1"/>
                </a:solidFill>
              </a:defRPr>
            </a:lvl7pPr>
            <a:lvl8pPr>
              <a:defRPr>
                <a:solidFill>
                  <a:schemeClr val="tx1"/>
                </a:solidFill>
              </a:defRPr>
            </a:lvl8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Rubrik 6">
            <a:extLst>
              <a:ext uri="{FF2B5EF4-FFF2-40B4-BE49-F238E27FC236}">
                <a16:creationId xmlns:a16="http://schemas.microsoft.com/office/drawing/2014/main" id="{AE47CF41-EDC6-033F-C77E-3B01E1F9702A}"/>
              </a:ext>
            </a:extLst>
          </p:cNvPr>
          <p:cNvSpPr>
            <a:spLocks noGrp="1"/>
          </p:cNvSpPr>
          <p:nvPr>
            <p:ph type="title"/>
          </p:nvPr>
        </p:nvSpPr>
        <p:spPr>
          <a:xfrm>
            <a:off x="839788" y="1790006"/>
            <a:ext cx="5021080" cy="1325563"/>
          </a:xfrm>
        </p:spPr>
        <p:txBody>
          <a:bodyPr/>
          <a:lstStyle>
            <a:lvl1pPr>
              <a:defRPr>
                <a:solidFill>
                  <a:schemeClr val="tx2"/>
                </a:solidFill>
              </a:defRPr>
            </a:lvl1pPr>
          </a:lstStyle>
          <a:p>
            <a:r>
              <a:rPr lang="sv-SE" dirty="0"/>
              <a:t>Klicka här för att ändra mall</a:t>
            </a:r>
          </a:p>
        </p:txBody>
      </p:sp>
    </p:spTree>
    <p:extLst>
      <p:ext uri="{BB962C8B-B14F-4D97-AF65-F5344CB8AC3E}">
        <p14:creationId xmlns:p14="http://schemas.microsoft.com/office/powerpoint/2010/main" val="209723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 och bild, grön">
    <p:bg>
      <p:bgPr>
        <a:solidFill>
          <a:srgbClr val="DFEFEB"/>
        </a:solidFill>
        <a:effectLst/>
      </p:bgPr>
    </p:bg>
    <p:spTree>
      <p:nvGrpSpPr>
        <p:cNvPr id="1" name=""/>
        <p:cNvGrpSpPr/>
        <p:nvPr/>
      </p:nvGrpSpPr>
      <p:grpSpPr>
        <a:xfrm>
          <a:off x="0" y="0"/>
          <a:ext cx="0" cy="0"/>
          <a:chOff x="0" y="0"/>
          <a:chExt cx="0" cy="0"/>
        </a:xfrm>
      </p:grpSpPr>
      <p:sp>
        <p:nvSpPr>
          <p:cNvPr id="3" name="Platshållare för datum 3">
            <a:extLst>
              <a:ext uri="{FF2B5EF4-FFF2-40B4-BE49-F238E27FC236}">
                <a16:creationId xmlns:a16="http://schemas.microsoft.com/office/drawing/2014/main" id="{5132DA52-17F5-737C-098A-2A0B9B860C22}"/>
              </a:ext>
            </a:extLst>
          </p:cNvPr>
          <p:cNvSpPr>
            <a:spLocks noGrp="1"/>
          </p:cNvSpPr>
          <p:nvPr>
            <p:ph type="dt" sz="half" idx="10"/>
          </p:nvPr>
        </p:nvSpPr>
        <p:spPr>
          <a:xfrm>
            <a:off x="838200" y="6356350"/>
            <a:ext cx="2743200" cy="365125"/>
          </a:xfrm>
        </p:spPr>
        <p:txBody>
          <a:bodyPr/>
          <a:lstStyle>
            <a:lvl1pPr>
              <a:defRPr>
                <a:solidFill>
                  <a:schemeClr val="accent2"/>
                </a:solidFill>
              </a:defRPr>
            </a:lvl1pPr>
          </a:lstStyle>
          <a:p>
            <a:fld id="{8E7D24E2-704C-4D37-BA3F-3A87B7C16133}" type="datetimeFigureOut">
              <a:rPr lang="sv-SE" smtClean="0"/>
              <a:pPr/>
              <a:t>2025-11-28</a:t>
            </a:fld>
            <a:endParaRPr lang="sv-SE"/>
          </a:p>
        </p:txBody>
      </p:sp>
      <p:sp>
        <p:nvSpPr>
          <p:cNvPr id="8" name="Platshållare för sidfot 4">
            <a:extLst>
              <a:ext uri="{FF2B5EF4-FFF2-40B4-BE49-F238E27FC236}">
                <a16:creationId xmlns:a16="http://schemas.microsoft.com/office/drawing/2014/main" id="{5D8C1904-BB09-D7A1-D1E5-5BFD7494DD00}"/>
              </a:ext>
            </a:extLst>
          </p:cNvPr>
          <p:cNvSpPr>
            <a:spLocks noGrp="1"/>
          </p:cNvSpPr>
          <p:nvPr>
            <p:ph type="ftr" sz="quarter" idx="11"/>
          </p:nvPr>
        </p:nvSpPr>
        <p:spPr>
          <a:xfrm>
            <a:off x="4038600" y="6356350"/>
            <a:ext cx="4114800" cy="365125"/>
          </a:xfrm>
        </p:spPr>
        <p:txBody>
          <a:bodyPr/>
          <a:lstStyle>
            <a:lvl1pPr>
              <a:defRPr>
                <a:solidFill>
                  <a:schemeClr val="accent2"/>
                </a:solidFill>
              </a:defRPr>
            </a:lvl1pPr>
          </a:lstStyle>
          <a:p>
            <a:endParaRPr lang="sv-SE"/>
          </a:p>
        </p:txBody>
      </p:sp>
      <p:sp>
        <p:nvSpPr>
          <p:cNvPr id="10" name="Platshållare för bild 13">
            <a:extLst>
              <a:ext uri="{FF2B5EF4-FFF2-40B4-BE49-F238E27FC236}">
                <a16:creationId xmlns:a16="http://schemas.microsoft.com/office/drawing/2014/main" id="{DC43D41B-A749-1B37-91F8-11F871FA02EB}"/>
              </a:ext>
            </a:extLst>
          </p:cNvPr>
          <p:cNvSpPr>
            <a:spLocks noGrp="1"/>
          </p:cNvSpPr>
          <p:nvPr>
            <p:ph type="pic" sz="quarter" idx="20" hasCustomPrompt="1"/>
          </p:nvPr>
        </p:nvSpPr>
        <p:spPr>
          <a:xfrm>
            <a:off x="6096000" y="0"/>
            <a:ext cx="6096000" cy="6858000"/>
          </a:xfrm>
        </p:spPr>
        <p:txBody>
          <a:bodyPr/>
          <a:lstStyle>
            <a:lvl1pPr marL="0" indent="0" algn="ctr">
              <a:buFont typeface="Arial" panose="020B0604020202020204" pitchFamily="34" charset="0"/>
              <a:buNone/>
              <a:defRPr sz="1800">
                <a:solidFill>
                  <a:schemeClr val="accent2"/>
                </a:solidFill>
              </a:defRPr>
            </a:lvl1pPr>
          </a:lstStyle>
          <a:p>
            <a:r>
              <a:rPr lang="sv-SE"/>
              <a:t>Klicka här för att infoga en bild</a:t>
            </a:r>
          </a:p>
        </p:txBody>
      </p:sp>
      <p:sp>
        <p:nvSpPr>
          <p:cNvPr id="4" name="Platshållare för innehåll 14">
            <a:extLst>
              <a:ext uri="{FF2B5EF4-FFF2-40B4-BE49-F238E27FC236}">
                <a16:creationId xmlns:a16="http://schemas.microsoft.com/office/drawing/2014/main" id="{07B0D95C-1F22-3E67-A991-0C1ED9C66AC2}"/>
              </a:ext>
            </a:extLst>
          </p:cNvPr>
          <p:cNvSpPr>
            <a:spLocks noGrp="1"/>
          </p:cNvSpPr>
          <p:nvPr>
            <p:ph sz="quarter" idx="16"/>
          </p:nvPr>
        </p:nvSpPr>
        <p:spPr>
          <a:xfrm>
            <a:off x="839788" y="3187286"/>
            <a:ext cx="5021080" cy="3032539"/>
          </a:xfrm>
        </p:spPr>
        <p:txBody>
          <a:bodyPr>
            <a:noAutofit/>
          </a:bodyPr>
          <a:lstStyle>
            <a:lvl1pPr marL="342900" indent="-342900">
              <a:buFont typeface="Arial" panose="020B0604020202020204" pitchFamily="34" charset="0"/>
              <a:buChar char="•"/>
              <a:defRPr sz="2400">
                <a:solidFill>
                  <a:schemeClr val="accent2"/>
                </a:solidFill>
              </a:defRPr>
            </a:lvl1pPr>
            <a:lvl2pPr>
              <a:defRPr sz="20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vl7pPr>
              <a:defRPr>
                <a:solidFill>
                  <a:schemeClr val="tx1"/>
                </a:solidFill>
              </a:defRPr>
            </a:lvl7pPr>
            <a:lvl8pPr>
              <a:defRPr>
                <a:solidFill>
                  <a:schemeClr val="tx1"/>
                </a:solidFill>
              </a:defRPr>
            </a:lvl8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Rubrik 6">
            <a:extLst>
              <a:ext uri="{FF2B5EF4-FFF2-40B4-BE49-F238E27FC236}">
                <a16:creationId xmlns:a16="http://schemas.microsoft.com/office/drawing/2014/main" id="{8A59463E-0EBC-83FD-C3A8-B745D12DFC73}"/>
              </a:ext>
            </a:extLst>
          </p:cNvPr>
          <p:cNvSpPr>
            <a:spLocks noGrp="1"/>
          </p:cNvSpPr>
          <p:nvPr>
            <p:ph type="title"/>
          </p:nvPr>
        </p:nvSpPr>
        <p:spPr>
          <a:xfrm>
            <a:off x="839788" y="1790006"/>
            <a:ext cx="5021080" cy="1325563"/>
          </a:xfrm>
        </p:spPr>
        <p:txBody>
          <a:bodyPr/>
          <a:lstStyle>
            <a:lvl1pPr>
              <a:defRPr>
                <a:solidFill>
                  <a:schemeClr val="accent2"/>
                </a:solidFill>
              </a:defRPr>
            </a:lvl1pPr>
          </a:lstStyle>
          <a:p>
            <a:r>
              <a:rPr lang="sv-SE" dirty="0"/>
              <a:t>Klicka här för att ändra mall</a:t>
            </a:r>
          </a:p>
        </p:txBody>
      </p:sp>
    </p:spTree>
    <p:extLst>
      <p:ext uri="{BB962C8B-B14F-4D97-AF65-F5344CB8AC3E}">
        <p14:creationId xmlns:p14="http://schemas.microsoft.com/office/powerpoint/2010/main" val="39136505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ra rubrik, beige">
    <p:bg>
      <p:bgPr>
        <a:solidFill>
          <a:srgbClr val="F7F2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1"/>
                </a:solidFill>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1"/>
                </a:solidFill>
              </a:defRPr>
            </a:lvl1pPr>
          </a:lstStyle>
          <a:p>
            <a:fld id="{D88021E2-E97B-4976-AF53-1A9B1E45C5FA}" type="slidenum">
              <a:rPr lang="sv-SE" smtClean="0"/>
              <a:pPr/>
              <a:t>‹#›</a:t>
            </a:fld>
            <a:endParaRPr lang="sv-SE"/>
          </a:p>
        </p:txBody>
      </p:sp>
      <p:sp>
        <p:nvSpPr>
          <p:cNvPr id="2" name="Rubrik 1">
            <a:extLst>
              <a:ext uri="{FF2B5EF4-FFF2-40B4-BE49-F238E27FC236}">
                <a16:creationId xmlns:a16="http://schemas.microsoft.com/office/drawing/2014/main" id="{96093E53-7A60-2A4A-B668-9F7040F77D06}"/>
              </a:ext>
            </a:extLst>
          </p:cNvPr>
          <p:cNvSpPr>
            <a:spLocks noGrp="1"/>
          </p:cNvSpPr>
          <p:nvPr>
            <p:ph type="title"/>
          </p:nvPr>
        </p:nvSpPr>
        <p:spPr/>
        <p:txBody>
          <a:bodyPr/>
          <a:lstStyle>
            <a:lvl1pPr>
              <a:defRPr>
                <a:solidFill>
                  <a:schemeClr val="tx1"/>
                </a:solidFill>
              </a:defRPr>
            </a:lvl1pPr>
          </a:lstStyle>
          <a:p>
            <a:r>
              <a:rPr lang="sv-SE"/>
              <a:t>Klicka här för att ändra mall för rubrikformat</a:t>
            </a:r>
          </a:p>
        </p:txBody>
      </p:sp>
    </p:spTree>
    <p:extLst>
      <p:ext uri="{BB962C8B-B14F-4D97-AF65-F5344CB8AC3E}">
        <p14:creationId xmlns:p14="http://schemas.microsoft.com/office/powerpoint/2010/main" val="17820854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ra rubrik, rosa">
    <p:bg>
      <p:bgPr>
        <a:solidFill>
          <a:srgbClr val="FFEBE8"/>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2"/>
                </a:solidFill>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2"/>
                </a:solidFill>
              </a:defRPr>
            </a:lvl1pPr>
          </a:lstStyle>
          <a:p>
            <a:fld id="{D88021E2-E97B-4976-AF53-1A9B1E45C5FA}" type="slidenum">
              <a:rPr lang="sv-SE" smtClean="0"/>
              <a:pPr/>
              <a:t>‹#›</a:t>
            </a:fld>
            <a:endParaRPr lang="sv-SE"/>
          </a:p>
        </p:txBody>
      </p:sp>
      <p:sp>
        <p:nvSpPr>
          <p:cNvPr id="2" name="Rubrik 1">
            <a:extLst>
              <a:ext uri="{FF2B5EF4-FFF2-40B4-BE49-F238E27FC236}">
                <a16:creationId xmlns:a16="http://schemas.microsoft.com/office/drawing/2014/main" id="{03BB0CD3-1FDF-4DA5-5407-B421AF3BC7EB}"/>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8937889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ra rubrik, grön">
    <p:bg>
      <p:bgPr>
        <a:solidFill>
          <a:srgbClr val="DFEF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accent2"/>
                </a:solidFill>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accent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accent2"/>
                </a:solidFill>
              </a:defRPr>
            </a:lvl1pPr>
          </a:lstStyle>
          <a:p>
            <a:fld id="{D88021E2-E97B-4976-AF53-1A9B1E45C5FA}" type="slidenum">
              <a:rPr lang="sv-SE" smtClean="0"/>
              <a:pPr/>
              <a:t>‹#›</a:t>
            </a:fld>
            <a:endParaRPr lang="sv-SE"/>
          </a:p>
        </p:txBody>
      </p:sp>
      <p:sp>
        <p:nvSpPr>
          <p:cNvPr id="2" name="Rubrik 1">
            <a:extLst>
              <a:ext uri="{FF2B5EF4-FFF2-40B4-BE49-F238E27FC236}">
                <a16:creationId xmlns:a16="http://schemas.microsoft.com/office/drawing/2014/main" id="{A7DF2A24-1E13-398B-56F8-23469003CD5E}"/>
              </a:ext>
            </a:extLst>
          </p:cNvPr>
          <p:cNvSpPr>
            <a:spLocks noGrp="1"/>
          </p:cNvSpPr>
          <p:nvPr>
            <p:ph type="title"/>
          </p:nvPr>
        </p:nvSpPr>
        <p:spPr/>
        <p:txBody>
          <a:bodyPr/>
          <a:lstStyle>
            <a:lvl1pPr>
              <a:defRPr>
                <a:solidFill>
                  <a:schemeClr val="accent2"/>
                </a:solidFill>
              </a:defRPr>
            </a:lvl1pPr>
          </a:lstStyle>
          <a:p>
            <a:r>
              <a:rPr lang="sv-SE"/>
              <a:t>Klicka här för att ändra mall för rubrikformat</a:t>
            </a:r>
          </a:p>
        </p:txBody>
      </p:sp>
    </p:spTree>
    <p:extLst>
      <p:ext uri="{BB962C8B-B14F-4D97-AF65-F5344CB8AC3E}">
        <p14:creationId xmlns:p14="http://schemas.microsoft.com/office/powerpoint/2010/main" val="36125530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om bild, beige">
    <p:bg>
      <p:bgPr>
        <a:solidFill>
          <a:srgbClr val="F7F2E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18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om bild, rosa">
    <p:bg>
      <p:bgPr>
        <a:solidFill>
          <a:srgbClr val="FFEBE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0242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med utfallande bild 1">
    <p:bg>
      <p:bgPr>
        <a:solidFill>
          <a:schemeClr val="accent4"/>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hasCustomPrompt="1"/>
          </p:nvPr>
        </p:nvSpPr>
        <p:spPr>
          <a:xfrm>
            <a:off x="0" y="0"/>
            <a:ext cx="12192000" cy="6858000"/>
          </a:xfrm>
        </p:spPr>
        <p:txBody>
          <a:bodyPr>
            <a:normAutofit/>
          </a:bodyPr>
          <a:lstStyle>
            <a:lvl1pPr marL="0" indent="0" algn="ctr">
              <a:buNone/>
              <a:defRPr sz="1800">
                <a:solidFill>
                  <a:schemeClr val="tx1"/>
                </a:solidFill>
              </a:defRPr>
            </a:lvl1pPr>
          </a:lstStyle>
          <a:p>
            <a:r>
              <a:rPr lang="sv-SE"/>
              <a:t>Klicka för att infoga bild. </a:t>
            </a:r>
          </a:p>
          <a:p>
            <a:r>
              <a:rPr lang="sv-SE"/>
              <a:t>Bilden är utfallande. </a:t>
            </a:r>
          </a:p>
          <a:p>
            <a:r>
              <a:rPr lang="sv-SE"/>
              <a:t>Se till att den fungerar med rubriken. </a:t>
            </a:r>
          </a:p>
          <a:p>
            <a:r>
              <a:rPr lang="sv-SE"/>
              <a:t>Det går bra att byta färg på texten i rubriken.</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p>
            <a:fld id="{23E830D1-9B43-4A41-B3A1-206CB98018A1}" type="datetime1">
              <a:rPr lang="sv-SE" smtClean="0"/>
              <a:t>2025-11-28</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Sidfottext</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
        <p:nvSpPr>
          <p:cNvPr id="5" name="Platshållare för text 7">
            <a:extLst>
              <a:ext uri="{FF2B5EF4-FFF2-40B4-BE49-F238E27FC236}">
                <a16:creationId xmlns:a16="http://schemas.microsoft.com/office/drawing/2014/main" id="{A9979B33-E4C5-CC52-41BD-8785520D94EF}"/>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lvl1pPr>
          </a:lstStyle>
          <a:p>
            <a:pPr lvl="0"/>
            <a:r>
              <a:rPr lang="sv-SE"/>
              <a:t> </a:t>
            </a:r>
          </a:p>
        </p:txBody>
      </p:sp>
      <p:sp>
        <p:nvSpPr>
          <p:cNvPr id="10" name="Platshållare för text 16">
            <a:extLst>
              <a:ext uri="{FF2B5EF4-FFF2-40B4-BE49-F238E27FC236}">
                <a16:creationId xmlns:a16="http://schemas.microsoft.com/office/drawing/2014/main" id="{85D8FE2A-468F-5253-E8E0-91F9B6BBCF0F}"/>
              </a:ext>
            </a:extLst>
          </p:cNvPr>
          <p:cNvSpPr>
            <a:spLocks noGrp="1"/>
          </p:cNvSpPr>
          <p:nvPr>
            <p:ph type="body" sz="quarter" idx="15" hasCustomPrompt="1"/>
          </p:nvPr>
        </p:nvSpPr>
        <p:spPr>
          <a:xfrm>
            <a:off x="838201" y="4896197"/>
            <a:ext cx="10287004" cy="844204"/>
          </a:xfrm>
        </p:spPr>
        <p:txBody>
          <a:bodyPr>
            <a:noAutofit/>
          </a:bodyPr>
          <a:lstStyle>
            <a:lvl1pPr marL="0" indent="0">
              <a:buNone/>
              <a:defRPr sz="2400">
                <a:solidFill>
                  <a:schemeClr val="tx1"/>
                </a:solidFill>
              </a:defRPr>
            </a:lvl1pPr>
            <a:lvl3pPr marL="914400" indent="0">
              <a:buNone/>
              <a:defRPr/>
            </a:lvl3pPr>
          </a:lstStyle>
          <a:p>
            <a:pPr lvl="0"/>
            <a:r>
              <a:rPr lang="sv-SE" sz="2400"/>
              <a:t>Underrubrik</a:t>
            </a:r>
          </a:p>
        </p:txBody>
      </p:sp>
      <p:sp>
        <p:nvSpPr>
          <p:cNvPr id="7" name="Rubrik 6">
            <a:extLst>
              <a:ext uri="{FF2B5EF4-FFF2-40B4-BE49-F238E27FC236}">
                <a16:creationId xmlns:a16="http://schemas.microsoft.com/office/drawing/2014/main" id="{9907F5A7-7574-46E1-37CA-27F4341B4F2E}"/>
              </a:ext>
            </a:extLst>
          </p:cNvPr>
          <p:cNvSpPr>
            <a:spLocks noGrp="1"/>
          </p:cNvSpPr>
          <p:nvPr>
            <p:ph type="title"/>
          </p:nvPr>
        </p:nvSpPr>
        <p:spPr>
          <a:xfrm>
            <a:off x="839787" y="2478025"/>
            <a:ext cx="10285417" cy="2353220"/>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19391739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om bild, grön">
    <p:bg>
      <p:bgPr>
        <a:solidFill>
          <a:srgbClr val="DFEFE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4006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 spalt och förklarande text, rosa">
    <p:bg>
      <p:bgPr>
        <a:solidFill>
          <a:srgbClr val="FFEBE8"/>
        </a:solidFill>
        <a:effectLst/>
      </p:bgPr>
    </p:bg>
    <p:spTree>
      <p:nvGrpSpPr>
        <p:cNvPr id="1" name=""/>
        <p:cNvGrpSpPr/>
        <p:nvPr/>
      </p:nvGrpSpPr>
      <p:grpSpPr>
        <a:xfrm>
          <a:off x="0" y="0"/>
          <a:ext cx="0" cy="0"/>
          <a:chOff x="0" y="0"/>
          <a:chExt cx="0" cy="0"/>
        </a:xfrm>
      </p:grpSpPr>
      <p:sp>
        <p:nvSpPr>
          <p:cNvPr id="7" name="Platshållare för datum 3">
            <a:extLst>
              <a:ext uri="{FF2B5EF4-FFF2-40B4-BE49-F238E27FC236}">
                <a16:creationId xmlns:a16="http://schemas.microsoft.com/office/drawing/2014/main" id="{26585563-9FE2-61EE-63EC-7B601A84508E}"/>
              </a:ext>
            </a:extLst>
          </p:cNvPr>
          <p:cNvSpPr>
            <a:spLocks noGrp="1"/>
          </p:cNvSpPr>
          <p:nvPr>
            <p:ph type="dt" sz="half" idx="10"/>
          </p:nvPr>
        </p:nvSpPr>
        <p:spPr>
          <a:xfrm>
            <a:off x="838200" y="6356350"/>
            <a:ext cx="2743200" cy="365125"/>
          </a:xfrm>
        </p:spPr>
        <p:txBody>
          <a:bodyPr/>
          <a:lstStyle>
            <a:lvl1pPr>
              <a:defRPr>
                <a:solidFill>
                  <a:schemeClr val="tx2"/>
                </a:solidFill>
              </a:defRPr>
            </a:lvl1pPr>
          </a:lstStyle>
          <a:p>
            <a:fld id="{8E7D24E2-704C-4D37-BA3F-3A87B7C16133}" type="datetimeFigureOut">
              <a:rPr lang="sv-SE" smtClean="0"/>
              <a:pPr/>
              <a:t>2025-11-28</a:t>
            </a:fld>
            <a:endParaRPr lang="sv-SE"/>
          </a:p>
        </p:txBody>
      </p:sp>
      <p:sp>
        <p:nvSpPr>
          <p:cNvPr id="10" name="Platshållare för sidfot 4">
            <a:extLst>
              <a:ext uri="{FF2B5EF4-FFF2-40B4-BE49-F238E27FC236}">
                <a16:creationId xmlns:a16="http://schemas.microsoft.com/office/drawing/2014/main" id="{F8230D5A-D71E-09CB-5F6B-0FB8742ADC95}"/>
              </a:ext>
            </a:extLst>
          </p:cNvPr>
          <p:cNvSpPr>
            <a:spLocks noGrp="1"/>
          </p:cNvSpPr>
          <p:nvPr>
            <p:ph type="ftr" sz="quarter" idx="11"/>
          </p:nvPr>
        </p:nvSpPr>
        <p:spPr>
          <a:xfrm>
            <a:off x="4038600" y="6356350"/>
            <a:ext cx="4114800" cy="365125"/>
          </a:xfrm>
        </p:spPr>
        <p:txBody>
          <a:bodyPr/>
          <a:lstStyle>
            <a:lvl1pPr>
              <a:defRPr>
                <a:solidFill>
                  <a:schemeClr val="tx2"/>
                </a:solidFill>
              </a:defRPr>
            </a:lvl1pPr>
          </a:lstStyle>
          <a:p>
            <a:endParaRPr lang="sv-SE"/>
          </a:p>
        </p:txBody>
      </p:sp>
      <p:sp>
        <p:nvSpPr>
          <p:cNvPr id="12" name="Platshållare för bildnummer 5">
            <a:extLst>
              <a:ext uri="{FF2B5EF4-FFF2-40B4-BE49-F238E27FC236}">
                <a16:creationId xmlns:a16="http://schemas.microsoft.com/office/drawing/2014/main" id="{E331F1E0-DE6B-C2CE-9705-A1E3A302F6C9}"/>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D88021E2-E97B-4976-AF53-1A9B1E45C5FA}" type="slidenum">
              <a:rPr lang="sv-SE" smtClean="0"/>
              <a:pPr/>
              <a:t>‹#›</a:t>
            </a:fld>
            <a:endParaRPr lang="sv-SE"/>
          </a:p>
        </p:txBody>
      </p:sp>
      <p:sp>
        <p:nvSpPr>
          <p:cNvPr id="13" name="Platshållare för text 16">
            <a:extLst>
              <a:ext uri="{FF2B5EF4-FFF2-40B4-BE49-F238E27FC236}">
                <a16:creationId xmlns:a16="http://schemas.microsoft.com/office/drawing/2014/main" id="{BBE69D9B-1752-BE23-057E-6FDFB90A99B0}"/>
              </a:ext>
            </a:extLst>
          </p:cNvPr>
          <p:cNvSpPr>
            <a:spLocks noGrp="1"/>
          </p:cNvSpPr>
          <p:nvPr>
            <p:ph type="body" sz="quarter" idx="17" hasCustomPrompt="1"/>
          </p:nvPr>
        </p:nvSpPr>
        <p:spPr>
          <a:xfrm>
            <a:off x="2838994" y="6559972"/>
            <a:ext cx="9353006" cy="298028"/>
          </a:xfrm>
          <a:prstGeom prst="rect">
            <a:avLst/>
          </a:prstGeom>
        </p:spPr>
        <p:txBody>
          <a:bodyPr anchor="b">
            <a:noAutofit/>
          </a:bodyPr>
          <a:lstStyle>
            <a:lvl1pPr marL="0" indent="0" algn="r">
              <a:buFont typeface="Arial" panose="020B0604020202020204" pitchFamily="34" charset="0"/>
              <a:buNone/>
              <a:defRPr sz="1400">
                <a:solidFill>
                  <a:schemeClr val="tx1"/>
                </a:solidFill>
              </a:defRPr>
            </a:lvl1pPr>
            <a:lvl2pPr>
              <a:defRPr sz="2000"/>
            </a:lvl2pPr>
            <a:lvl4pPr>
              <a:defRPr sz="2000"/>
            </a:lvl4pPr>
            <a:lvl5pPr>
              <a:defRPr sz="2000"/>
            </a:lvl5pPr>
            <a:lvl6pPr>
              <a:defRPr sz="2000">
                <a:solidFill>
                  <a:schemeClr val="tx2"/>
                </a:solidFill>
              </a:defRPr>
            </a:lvl6pPr>
            <a:lvl7pPr>
              <a:defRPr sz="2000">
                <a:solidFill>
                  <a:schemeClr val="tx2"/>
                </a:solidFill>
              </a:defRPr>
            </a:lvl7pPr>
            <a:lvl8pPr>
              <a:defRPr sz="2000">
                <a:solidFill>
                  <a:schemeClr val="tx2"/>
                </a:solidFill>
              </a:defRPr>
            </a:lvl8pPr>
            <a:lvl9pPr>
              <a:defRPr sz="2000">
                <a:solidFill>
                  <a:schemeClr val="tx2"/>
                </a:solidFill>
              </a:defRPr>
            </a:lvl9pPr>
          </a:lstStyle>
          <a:p>
            <a:pPr lvl="0"/>
            <a:r>
              <a:rPr lang="sv-SE" dirty="0"/>
              <a:t>Källa: </a:t>
            </a:r>
          </a:p>
        </p:txBody>
      </p:sp>
      <p:sp>
        <p:nvSpPr>
          <p:cNvPr id="14" name="Platshållare för text 16">
            <a:extLst>
              <a:ext uri="{FF2B5EF4-FFF2-40B4-BE49-F238E27FC236}">
                <a16:creationId xmlns:a16="http://schemas.microsoft.com/office/drawing/2014/main" id="{B049A139-7FF0-8B6C-5048-FAA017E93E94}"/>
              </a:ext>
            </a:extLst>
          </p:cNvPr>
          <p:cNvSpPr>
            <a:spLocks noGrp="1"/>
          </p:cNvSpPr>
          <p:nvPr>
            <p:ph type="body" sz="quarter" idx="16" hasCustomPrompt="1"/>
          </p:nvPr>
        </p:nvSpPr>
        <p:spPr>
          <a:xfrm>
            <a:off x="7585165" y="1544107"/>
            <a:ext cx="4232365" cy="4647143"/>
          </a:xfrm>
          <a:prstGeom prst="rect">
            <a:avLst/>
          </a:prstGeom>
        </p:spPr>
        <p:txBody>
          <a:bodyPr>
            <a:noAutofit/>
          </a:bodyPr>
          <a:lstStyle>
            <a:lvl1pPr marL="0" indent="0">
              <a:buNone/>
              <a:defRPr sz="2000">
                <a:solidFill>
                  <a:schemeClr val="tx2"/>
                </a:solidFill>
              </a:defRPr>
            </a:lvl1pPr>
            <a:lvl2pPr>
              <a:defRPr sz="18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vl9pPr marL="3657600" indent="0">
              <a:buNone/>
              <a:defRPr/>
            </a:lvl9pPr>
          </a:lstStyle>
          <a:p>
            <a:pPr lvl="0"/>
            <a:r>
              <a:rPr lang="sv-SE" dirty="0"/>
              <a:t>Förklarande text till tabell eller diagram.</a:t>
            </a:r>
          </a:p>
        </p:txBody>
      </p:sp>
      <p:sp>
        <p:nvSpPr>
          <p:cNvPr id="15" name="Platshållare för innehåll 14">
            <a:extLst>
              <a:ext uri="{FF2B5EF4-FFF2-40B4-BE49-F238E27FC236}">
                <a16:creationId xmlns:a16="http://schemas.microsoft.com/office/drawing/2014/main" id="{281CF91B-898B-87D3-8123-B7F169BA5ACC}"/>
              </a:ext>
            </a:extLst>
          </p:cNvPr>
          <p:cNvSpPr>
            <a:spLocks noGrp="1"/>
          </p:cNvSpPr>
          <p:nvPr>
            <p:ph sz="quarter" idx="15" hasCustomPrompt="1"/>
          </p:nvPr>
        </p:nvSpPr>
        <p:spPr>
          <a:xfrm>
            <a:off x="374469" y="1544107"/>
            <a:ext cx="7114902" cy="4647143"/>
          </a:xfrm>
          <a:prstGeom prst="rect">
            <a:avLst/>
          </a:prstGeom>
        </p:spPr>
        <p:txBody>
          <a:bodyPr>
            <a:noAutofit/>
          </a:bodyPr>
          <a:lstStyle>
            <a:lvl1pPr marL="0" indent="0">
              <a:buNone/>
              <a:defRPr sz="1800">
                <a:solidFill>
                  <a:schemeClr val="tx2"/>
                </a:solidFill>
              </a:defRPr>
            </a:lvl1pPr>
            <a:lvl2pPr>
              <a:defRPr>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marL="4114800" indent="-457200">
              <a:buFont typeface="+mj-lt"/>
              <a:buAutoNum type="arabicPeriod"/>
              <a:defRPr sz="2400"/>
            </a:lvl9pPr>
          </a:lstStyle>
          <a:p>
            <a:pPr lvl="0"/>
            <a:r>
              <a:rPr lang="sv-SE" dirty="0"/>
              <a:t>Infoga tabell eller diagram</a:t>
            </a:r>
          </a:p>
        </p:txBody>
      </p:sp>
      <p:sp>
        <p:nvSpPr>
          <p:cNvPr id="16" name="Platshållare för text 12">
            <a:extLst>
              <a:ext uri="{FF2B5EF4-FFF2-40B4-BE49-F238E27FC236}">
                <a16:creationId xmlns:a16="http://schemas.microsoft.com/office/drawing/2014/main" id="{A07B0038-3902-AAD3-6A6A-C62FCBA6583B}"/>
              </a:ext>
            </a:extLst>
          </p:cNvPr>
          <p:cNvSpPr>
            <a:spLocks noGrp="1"/>
          </p:cNvSpPr>
          <p:nvPr>
            <p:ph type="body" sz="quarter" idx="14" hasCustomPrompt="1"/>
          </p:nvPr>
        </p:nvSpPr>
        <p:spPr>
          <a:xfrm>
            <a:off x="2499361" y="975360"/>
            <a:ext cx="9353006" cy="365125"/>
          </a:xfrm>
          <a:prstGeom prst="rect">
            <a:avLst/>
          </a:prstGeom>
        </p:spPr>
        <p:txBody>
          <a:bodyPr>
            <a:noAutofit/>
          </a:bodyPr>
          <a:lstStyle>
            <a:lvl1pPr marL="0" indent="0">
              <a:buNone/>
              <a:defRPr sz="2400">
                <a:solidFill>
                  <a:schemeClr val="tx2"/>
                </a:solidFill>
              </a:defRPr>
            </a:lvl1pPr>
          </a:lstStyle>
          <a:p>
            <a:pPr lvl="0"/>
            <a:r>
              <a:rPr lang="sv-SE" dirty="0"/>
              <a:t>Underrubrik</a:t>
            </a:r>
          </a:p>
        </p:txBody>
      </p:sp>
      <p:sp>
        <p:nvSpPr>
          <p:cNvPr id="17" name="Rubrik 11">
            <a:extLst>
              <a:ext uri="{FF2B5EF4-FFF2-40B4-BE49-F238E27FC236}">
                <a16:creationId xmlns:a16="http://schemas.microsoft.com/office/drawing/2014/main" id="{B4E5E209-74DF-B7B4-D86A-253192862050}"/>
              </a:ext>
            </a:extLst>
          </p:cNvPr>
          <p:cNvSpPr>
            <a:spLocks noGrp="1"/>
          </p:cNvSpPr>
          <p:nvPr>
            <p:ph type="title"/>
          </p:nvPr>
        </p:nvSpPr>
        <p:spPr>
          <a:xfrm>
            <a:off x="2499359" y="215288"/>
            <a:ext cx="9353006" cy="720000"/>
          </a:xfrm>
        </p:spPr>
        <p:txBody>
          <a:bodyPr/>
          <a:lstStyle>
            <a:lvl1pPr>
              <a:defRPr>
                <a:solidFill>
                  <a:schemeClr val="tx2"/>
                </a:solidFill>
              </a:defRPr>
            </a:lvl1pPr>
          </a:lstStyle>
          <a:p>
            <a:r>
              <a:rPr lang="sv-SE" dirty="0"/>
              <a:t>Klicka här för att ändra mall</a:t>
            </a:r>
          </a:p>
        </p:txBody>
      </p:sp>
    </p:spTree>
    <p:extLst>
      <p:ext uri="{BB962C8B-B14F-4D97-AF65-F5344CB8AC3E}">
        <p14:creationId xmlns:p14="http://schemas.microsoft.com/office/powerpoint/2010/main" val="5808245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 spalt och förklarande text, grön">
    <p:bg>
      <p:bgPr>
        <a:solidFill>
          <a:srgbClr val="DFEF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noAutofit/>
          </a:bodyPr>
          <a:lstStyle>
            <a:lvl1pPr>
              <a:defRPr>
                <a:solidFill>
                  <a:schemeClr val="accent2"/>
                </a:solidFill>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noAutofit/>
          </a:bodyPr>
          <a:lstStyle>
            <a:lvl1pPr>
              <a:defRPr>
                <a:solidFill>
                  <a:schemeClr val="accent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noAutofit/>
          </a:bodyPr>
          <a:lstStyle>
            <a:lvl1pPr>
              <a:defRPr>
                <a:solidFill>
                  <a:schemeClr val="accent2"/>
                </a:solidFill>
              </a:defRPr>
            </a:lvl1pPr>
          </a:lstStyle>
          <a:p>
            <a:fld id="{D88021E2-E97B-4976-AF53-1A9B1E45C5FA}" type="slidenum">
              <a:rPr lang="sv-SE" smtClean="0"/>
              <a:pPr/>
              <a:t>‹#›</a:t>
            </a:fld>
            <a:endParaRPr lang="sv-SE"/>
          </a:p>
        </p:txBody>
      </p:sp>
      <p:sp>
        <p:nvSpPr>
          <p:cNvPr id="10" name="Platshållare för text 16">
            <a:extLst>
              <a:ext uri="{FF2B5EF4-FFF2-40B4-BE49-F238E27FC236}">
                <a16:creationId xmlns:a16="http://schemas.microsoft.com/office/drawing/2014/main" id="{CF936710-89DC-9C48-F2D3-C23F25E891CE}"/>
              </a:ext>
            </a:extLst>
          </p:cNvPr>
          <p:cNvSpPr>
            <a:spLocks noGrp="1"/>
          </p:cNvSpPr>
          <p:nvPr>
            <p:ph type="body" sz="quarter" idx="20" hasCustomPrompt="1"/>
          </p:nvPr>
        </p:nvSpPr>
        <p:spPr>
          <a:xfrm>
            <a:off x="2838994" y="6559972"/>
            <a:ext cx="9353006" cy="298028"/>
          </a:xfrm>
        </p:spPr>
        <p:txBody>
          <a:bodyPr anchor="b">
            <a:noAutofit/>
          </a:bodyPr>
          <a:lstStyle>
            <a:lvl1pPr marL="0" indent="0" algn="r">
              <a:buFont typeface="Arial" panose="020B0604020202020204" pitchFamily="34" charset="0"/>
              <a:buNone/>
              <a:defRPr sz="1400">
                <a:solidFill>
                  <a:schemeClr val="tx1"/>
                </a:solidFill>
              </a:defRPr>
            </a:lvl1pPr>
            <a:lvl2pPr>
              <a:defRPr sz="2000"/>
            </a:lvl2pPr>
            <a:lvl4pPr>
              <a:defRPr sz="2000"/>
            </a:lvl4pPr>
            <a:lvl5pPr>
              <a:defRPr sz="2000"/>
            </a:lvl5pPr>
            <a:lvl6pPr>
              <a:defRPr sz="2000">
                <a:solidFill>
                  <a:schemeClr val="tx2"/>
                </a:solidFill>
              </a:defRPr>
            </a:lvl6pPr>
            <a:lvl7pPr>
              <a:defRPr sz="2000">
                <a:solidFill>
                  <a:schemeClr val="tx2"/>
                </a:solidFill>
              </a:defRPr>
            </a:lvl7pPr>
            <a:lvl8pPr>
              <a:defRPr sz="2000">
                <a:solidFill>
                  <a:schemeClr val="tx2"/>
                </a:solidFill>
              </a:defRPr>
            </a:lvl8pPr>
            <a:lvl9pPr>
              <a:defRPr sz="2000">
                <a:solidFill>
                  <a:schemeClr val="tx2"/>
                </a:solidFill>
              </a:defRPr>
            </a:lvl9pPr>
          </a:lstStyle>
          <a:p>
            <a:pPr lvl="0"/>
            <a:r>
              <a:rPr lang="sv-SE" dirty="0"/>
              <a:t>Källa: </a:t>
            </a:r>
          </a:p>
        </p:txBody>
      </p:sp>
      <p:sp>
        <p:nvSpPr>
          <p:cNvPr id="3" name="Platshållare för text 16">
            <a:extLst>
              <a:ext uri="{FF2B5EF4-FFF2-40B4-BE49-F238E27FC236}">
                <a16:creationId xmlns:a16="http://schemas.microsoft.com/office/drawing/2014/main" id="{CD1FF502-892D-2B2F-0508-FEBA3F481E1E}"/>
              </a:ext>
            </a:extLst>
          </p:cNvPr>
          <p:cNvSpPr>
            <a:spLocks noGrp="1"/>
          </p:cNvSpPr>
          <p:nvPr>
            <p:ph type="body" sz="quarter" idx="16" hasCustomPrompt="1"/>
          </p:nvPr>
        </p:nvSpPr>
        <p:spPr>
          <a:xfrm>
            <a:off x="7585165" y="1544107"/>
            <a:ext cx="4232365" cy="4647143"/>
          </a:xfrm>
          <a:prstGeom prst="rect">
            <a:avLst/>
          </a:prstGeom>
        </p:spPr>
        <p:txBody>
          <a:bodyPr>
            <a:noAutofit/>
          </a:bodyPr>
          <a:lstStyle>
            <a:lvl1pPr marL="0" indent="0">
              <a:buNone/>
              <a:defRPr sz="2000">
                <a:solidFill>
                  <a:schemeClr val="accent2"/>
                </a:solidFill>
              </a:defRPr>
            </a:lvl1pPr>
            <a:lvl2pPr>
              <a:defRPr sz="18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vl9pPr marL="3657600" indent="0">
              <a:buNone/>
              <a:defRPr/>
            </a:lvl9pPr>
          </a:lstStyle>
          <a:p>
            <a:pPr lvl="0"/>
            <a:r>
              <a:rPr lang="sv-SE" dirty="0"/>
              <a:t>Förklarande text till tabell eller diagram.</a:t>
            </a:r>
          </a:p>
        </p:txBody>
      </p:sp>
      <p:sp>
        <p:nvSpPr>
          <p:cNvPr id="11" name="Platshållare för innehåll 14">
            <a:extLst>
              <a:ext uri="{FF2B5EF4-FFF2-40B4-BE49-F238E27FC236}">
                <a16:creationId xmlns:a16="http://schemas.microsoft.com/office/drawing/2014/main" id="{CB280913-73E6-6F50-909E-CD3BE5BCE836}"/>
              </a:ext>
            </a:extLst>
          </p:cNvPr>
          <p:cNvSpPr>
            <a:spLocks noGrp="1"/>
          </p:cNvSpPr>
          <p:nvPr>
            <p:ph sz="quarter" idx="15" hasCustomPrompt="1"/>
          </p:nvPr>
        </p:nvSpPr>
        <p:spPr>
          <a:xfrm>
            <a:off x="374469" y="1544107"/>
            <a:ext cx="7114902" cy="4647143"/>
          </a:xfrm>
          <a:prstGeom prst="rect">
            <a:avLst/>
          </a:prstGeom>
        </p:spPr>
        <p:txBody>
          <a:bodyPr>
            <a:noAutofit/>
          </a:bodyPr>
          <a:lstStyle>
            <a:lvl1pPr marL="0" indent="0">
              <a:buNone/>
              <a:defRPr sz="1800">
                <a:solidFill>
                  <a:schemeClr val="accent2"/>
                </a:solidFill>
              </a:defRPr>
            </a:lvl1pPr>
            <a:lvl2pPr>
              <a:defRPr>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marL="4114800" indent="-457200">
              <a:buFont typeface="+mj-lt"/>
              <a:buAutoNum type="arabicPeriod"/>
              <a:defRPr sz="2400"/>
            </a:lvl9pPr>
          </a:lstStyle>
          <a:p>
            <a:pPr lvl="0"/>
            <a:r>
              <a:rPr lang="sv-SE" dirty="0"/>
              <a:t>Infoga tabell eller diagram</a:t>
            </a:r>
          </a:p>
        </p:txBody>
      </p:sp>
      <p:sp>
        <p:nvSpPr>
          <p:cNvPr id="12" name="Platshållare för text 12">
            <a:extLst>
              <a:ext uri="{FF2B5EF4-FFF2-40B4-BE49-F238E27FC236}">
                <a16:creationId xmlns:a16="http://schemas.microsoft.com/office/drawing/2014/main" id="{08C23EE7-35C4-C6BA-EB6A-2F312FE60196}"/>
              </a:ext>
            </a:extLst>
          </p:cNvPr>
          <p:cNvSpPr>
            <a:spLocks noGrp="1"/>
          </p:cNvSpPr>
          <p:nvPr>
            <p:ph type="body" sz="quarter" idx="14" hasCustomPrompt="1"/>
          </p:nvPr>
        </p:nvSpPr>
        <p:spPr>
          <a:xfrm>
            <a:off x="2499361" y="975360"/>
            <a:ext cx="9353006" cy="365125"/>
          </a:xfrm>
          <a:prstGeom prst="rect">
            <a:avLst/>
          </a:prstGeom>
        </p:spPr>
        <p:txBody>
          <a:bodyPr>
            <a:noAutofit/>
          </a:bodyPr>
          <a:lstStyle>
            <a:lvl1pPr marL="0" indent="0">
              <a:buNone/>
              <a:defRPr sz="2400">
                <a:solidFill>
                  <a:schemeClr val="accent2"/>
                </a:solidFill>
              </a:defRPr>
            </a:lvl1pPr>
          </a:lstStyle>
          <a:p>
            <a:pPr lvl="0"/>
            <a:r>
              <a:rPr lang="sv-SE" dirty="0"/>
              <a:t>Underrubrik</a:t>
            </a:r>
          </a:p>
        </p:txBody>
      </p:sp>
      <p:sp>
        <p:nvSpPr>
          <p:cNvPr id="13" name="Rubrik 11">
            <a:extLst>
              <a:ext uri="{FF2B5EF4-FFF2-40B4-BE49-F238E27FC236}">
                <a16:creationId xmlns:a16="http://schemas.microsoft.com/office/drawing/2014/main" id="{2D9EAF83-9283-BA7B-45D6-00A995FC863F}"/>
              </a:ext>
            </a:extLst>
          </p:cNvPr>
          <p:cNvSpPr>
            <a:spLocks noGrp="1"/>
          </p:cNvSpPr>
          <p:nvPr>
            <p:ph type="title"/>
          </p:nvPr>
        </p:nvSpPr>
        <p:spPr>
          <a:xfrm>
            <a:off x="2499359" y="215288"/>
            <a:ext cx="9353006" cy="720000"/>
          </a:xfrm>
        </p:spPr>
        <p:txBody>
          <a:bodyPr/>
          <a:lstStyle>
            <a:lvl1pPr>
              <a:defRPr>
                <a:solidFill>
                  <a:schemeClr val="accent2"/>
                </a:solidFill>
              </a:defRPr>
            </a:lvl1pPr>
          </a:lstStyle>
          <a:p>
            <a:r>
              <a:rPr lang="sv-SE" dirty="0"/>
              <a:t>Klicka här för att ändra mall</a:t>
            </a:r>
          </a:p>
        </p:txBody>
      </p:sp>
    </p:spTree>
    <p:extLst>
      <p:ext uri="{BB962C8B-B14F-4D97-AF65-F5344CB8AC3E}">
        <p14:creationId xmlns:p14="http://schemas.microsoft.com/office/powerpoint/2010/main" val="29782780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 spalt och förklarande text, beige">
    <p:bg>
      <p:bgPr>
        <a:solidFill>
          <a:srgbClr val="F7F2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1"/>
                </a:solidFill>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1"/>
                </a:solidFill>
              </a:defRPr>
            </a:lvl1pPr>
          </a:lstStyle>
          <a:p>
            <a:fld id="{D88021E2-E97B-4976-AF53-1A9B1E45C5FA}" type="slidenum">
              <a:rPr lang="sv-SE" smtClean="0"/>
              <a:pPr/>
              <a:t>‹#›</a:t>
            </a:fld>
            <a:endParaRPr lang="sv-SE"/>
          </a:p>
        </p:txBody>
      </p:sp>
      <p:sp>
        <p:nvSpPr>
          <p:cNvPr id="9" name="Platshållare för text 16">
            <a:extLst>
              <a:ext uri="{FF2B5EF4-FFF2-40B4-BE49-F238E27FC236}">
                <a16:creationId xmlns:a16="http://schemas.microsoft.com/office/drawing/2014/main" id="{E4C774F6-94F3-D016-EE51-423A00D2601C}"/>
              </a:ext>
            </a:extLst>
          </p:cNvPr>
          <p:cNvSpPr>
            <a:spLocks noGrp="1"/>
          </p:cNvSpPr>
          <p:nvPr>
            <p:ph type="body" sz="quarter" idx="17" hasCustomPrompt="1"/>
          </p:nvPr>
        </p:nvSpPr>
        <p:spPr>
          <a:xfrm>
            <a:off x="2838994" y="6559972"/>
            <a:ext cx="9353006" cy="298028"/>
          </a:xfrm>
        </p:spPr>
        <p:txBody>
          <a:bodyPr anchor="b">
            <a:noAutofit/>
          </a:bodyPr>
          <a:lstStyle>
            <a:lvl1pPr marL="0" indent="0" algn="r">
              <a:buFont typeface="Arial" panose="020B0604020202020204" pitchFamily="34" charset="0"/>
              <a:buNone/>
              <a:defRPr sz="1400">
                <a:solidFill>
                  <a:schemeClr val="tx1"/>
                </a:solidFill>
              </a:defRPr>
            </a:lvl1pPr>
            <a:lvl2pPr>
              <a:defRPr sz="2000"/>
            </a:lvl2pPr>
            <a:lvl4pPr>
              <a:defRPr sz="2000"/>
            </a:lvl4pPr>
            <a:lvl5pPr>
              <a:defRPr sz="2000"/>
            </a:lvl5pPr>
            <a:lvl6pPr>
              <a:defRPr sz="2000">
                <a:solidFill>
                  <a:schemeClr val="tx2"/>
                </a:solidFill>
              </a:defRPr>
            </a:lvl6pPr>
            <a:lvl7pPr>
              <a:defRPr sz="2000">
                <a:solidFill>
                  <a:schemeClr val="tx2"/>
                </a:solidFill>
              </a:defRPr>
            </a:lvl7pPr>
            <a:lvl8pPr>
              <a:defRPr sz="2000">
                <a:solidFill>
                  <a:schemeClr val="tx2"/>
                </a:solidFill>
              </a:defRPr>
            </a:lvl8pPr>
            <a:lvl9pPr>
              <a:defRPr sz="2000">
                <a:solidFill>
                  <a:schemeClr val="tx2"/>
                </a:solidFill>
              </a:defRPr>
            </a:lvl9pPr>
          </a:lstStyle>
          <a:p>
            <a:pPr lvl="0"/>
            <a:r>
              <a:rPr lang="sv-SE"/>
              <a:t>Källa: </a:t>
            </a:r>
          </a:p>
        </p:txBody>
      </p:sp>
      <p:sp>
        <p:nvSpPr>
          <p:cNvPr id="10" name="Platshållare för text 16">
            <a:extLst>
              <a:ext uri="{FF2B5EF4-FFF2-40B4-BE49-F238E27FC236}">
                <a16:creationId xmlns:a16="http://schemas.microsoft.com/office/drawing/2014/main" id="{E021E736-5A0B-F758-3B57-1A60C5895877}"/>
              </a:ext>
            </a:extLst>
          </p:cNvPr>
          <p:cNvSpPr>
            <a:spLocks noGrp="1"/>
          </p:cNvSpPr>
          <p:nvPr>
            <p:ph type="body" sz="quarter" idx="16" hasCustomPrompt="1"/>
          </p:nvPr>
        </p:nvSpPr>
        <p:spPr>
          <a:xfrm>
            <a:off x="7585165" y="1544107"/>
            <a:ext cx="4232365" cy="4647143"/>
          </a:xfrm>
          <a:prstGeom prst="rect">
            <a:avLst/>
          </a:prstGeom>
        </p:spPr>
        <p:txBody>
          <a:bodyPr>
            <a:noAutofit/>
          </a:bodyPr>
          <a:lstStyle>
            <a:lvl1pPr marL="0" indent="0">
              <a:buNone/>
              <a:defRPr sz="2000">
                <a:solidFill>
                  <a:schemeClr val="tx1"/>
                </a:solidFill>
              </a:defRPr>
            </a:lvl1pPr>
            <a:lvl2pPr>
              <a:defRPr sz="18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vl9pPr marL="3657600" indent="0">
              <a:buNone/>
              <a:defRPr/>
            </a:lvl9pPr>
          </a:lstStyle>
          <a:p>
            <a:pPr lvl="0"/>
            <a:r>
              <a:rPr lang="sv-SE" dirty="0"/>
              <a:t>Förklarande text till tabell eller diagram.</a:t>
            </a:r>
          </a:p>
        </p:txBody>
      </p:sp>
      <p:sp>
        <p:nvSpPr>
          <p:cNvPr id="11" name="Platshållare för innehåll 14">
            <a:extLst>
              <a:ext uri="{FF2B5EF4-FFF2-40B4-BE49-F238E27FC236}">
                <a16:creationId xmlns:a16="http://schemas.microsoft.com/office/drawing/2014/main" id="{350F285B-E4BE-1811-E6CF-CD588C1D053C}"/>
              </a:ext>
            </a:extLst>
          </p:cNvPr>
          <p:cNvSpPr>
            <a:spLocks noGrp="1"/>
          </p:cNvSpPr>
          <p:nvPr>
            <p:ph sz="quarter" idx="15" hasCustomPrompt="1"/>
          </p:nvPr>
        </p:nvSpPr>
        <p:spPr>
          <a:xfrm>
            <a:off x="374469" y="1544107"/>
            <a:ext cx="7114902" cy="4647143"/>
          </a:xfrm>
          <a:prstGeom prst="rect">
            <a:avLst/>
          </a:prstGeom>
        </p:spPr>
        <p:txBody>
          <a:bodyPr>
            <a:noAutofit/>
          </a:bodyPr>
          <a:lstStyle>
            <a:lvl1pPr marL="0" indent="0">
              <a:buNone/>
              <a:defRPr sz="1800">
                <a:solidFill>
                  <a:schemeClr val="tx1"/>
                </a:solidFill>
              </a:defRPr>
            </a:lvl1pPr>
            <a:lvl2pPr>
              <a:defRPr>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marL="4114800" indent="-457200">
              <a:buFont typeface="+mj-lt"/>
              <a:buAutoNum type="arabicPeriod"/>
              <a:defRPr sz="2400"/>
            </a:lvl9pPr>
          </a:lstStyle>
          <a:p>
            <a:pPr lvl="0"/>
            <a:r>
              <a:rPr lang="sv-SE" dirty="0"/>
              <a:t>Infoga tabell eller diagram</a:t>
            </a:r>
          </a:p>
        </p:txBody>
      </p:sp>
      <p:sp>
        <p:nvSpPr>
          <p:cNvPr id="12" name="Platshållare för text 12">
            <a:extLst>
              <a:ext uri="{FF2B5EF4-FFF2-40B4-BE49-F238E27FC236}">
                <a16:creationId xmlns:a16="http://schemas.microsoft.com/office/drawing/2014/main" id="{A4E49F86-B435-A3DB-38E3-A75BDB5EE2D1}"/>
              </a:ext>
            </a:extLst>
          </p:cNvPr>
          <p:cNvSpPr>
            <a:spLocks noGrp="1"/>
          </p:cNvSpPr>
          <p:nvPr>
            <p:ph type="body" sz="quarter" idx="14" hasCustomPrompt="1"/>
          </p:nvPr>
        </p:nvSpPr>
        <p:spPr>
          <a:xfrm>
            <a:off x="2499361" y="975360"/>
            <a:ext cx="9353006" cy="365125"/>
          </a:xfrm>
          <a:prstGeom prst="rect">
            <a:avLst/>
          </a:prstGeom>
        </p:spPr>
        <p:txBody>
          <a:bodyPr>
            <a:noAutofit/>
          </a:bodyPr>
          <a:lstStyle>
            <a:lvl1pPr marL="0" indent="0">
              <a:buNone/>
              <a:defRPr sz="2400">
                <a:solidFill>
                  <a:schemeClr val="tx1"/>
                </a:solidFill>
              </a:defRPr>
            </a:lvl1pPr>
          </a:lstStyle>
          <a:p>
            <a:pPr lvl="0"/>
            <a:r>
              <a:rPr lang="sv-SE" dirty="0"/>
              <a:t>Underrubrik</a:t>
            </a:r>
          </a:p>
        </p:txBody>
      </p:sp>
      <p:sp>
        <p:nvSpPr>
          <p:cNvPr id="13" name="Rubrik 11">
            <a:extLst>
              <a:ext uri="{FF2B5EF4-FFF2-40B4-BE49-F238E27FC236}">
                <a16:creationId xmlns:a16="http://schemas.microsoft.com/office/drawing/2014/main" id="{16E8D854-8A37-084F-B358-ABE348C1178E}"/>
              </a:ext>
            </a:extLst>
          </p:cNvPr>
          <p:cNvSpPr>
            <a:spLocks noGrp="1"/>
          </p:cNvSpPr>
          <p:nvPr>
            <p:ph type="title"/>
          </p:nvPr>
        </p:nvSpPr>
        <p:spPr>
          <a:xfrm>
            <a:off x="2499359" y="215288"/>
            <a:ext cx="9353006" cy="720000"/>
          </a:xfrm>
        </p:spPr>
        <p:txBody>
          <a:bodyPr/>
          <a:lstStyle>
            <a:lvl1pPr>
              <a:defRPr>
                <a:solidFill>
                  <a:schemeClr val="tx1"/>
                </a:solidFill>
              </a:defRPr>
            </a:lvl1pPr>
          </a:lstStyle>
          <a:p>
            <a:r>
              <a:rPr lang="sv-SE" dirty="0"/>
              <a:t>Klicka här för att ändra mall</a:t>
            </a:r>
          </a:p>
        </p:txBody>
      </p:sp>
    </p:spTree>
    <p:extLst>
      <p:ext uri="{BB962C8B-B14F-4D97-AF65-F5344CB8AC3E}">
        <p14:creationId xmlns:p14="http://schemas.microsoft.com/office/powerpoint/2010/main" val="41918163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 spalt och förklarande text, gråvit">
    <p:bg>
      <p:bgPr>
        <a:solidFill>
          <a:srgbClr val="F7F7F7"/>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1"/>
                </a:solidFill>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1"/>
                </a:solidFill>
              </a:defRPr>
            </a:lvl1pPr>
          </a:lstStyle>
          <a:p>
            <a:fld id="{D88021E2-E97B-4976-AF53-1A9B1E45C5FA}" type="slidenum">
              <a:rPr lang="sv-SE" smtClean="0"/>
              <a:pPr/>
              <a:t>‹#›</a:t>
            </a:fld>
            <a:endParaRPr lang="sv-SE"/>
          </a:p>
        </p:txBody>
      </p:sp>
      <p:sp>
        <p:nvSpPr>
          <p:cNvPr id="10" name="Platshållare för text 16">
            <a:extLst>
              <a:ext uri="{FF2B5EF4-FFF2-40B4-BE49-F238E27FC236}">
                <a16:creationId xmlns:a16="http://schemas.microsoft.com/office/drawing/2014/main" id="{C6471DD1-878A-FB60-7FA2-357BDC511791}"/>
              </a:ext>
            </a:extLst>
          </p:cNvPr>
          <p:cNvSpPr>
            <a:spLocks noGrp="1"/>
          </p:cNvSpPr>
          <p:nvPr>
            <p:ph type="body" sz="quarter" idx="20" hasCustomPrompt="1"/>
          </p:nvPr>
        </p:nvSpPr>
        <p:spPr>
          <a:xfrm>
            <a:off x="2838994" y="6559972"/>
            <a:ext cx="9353006" cy="298028"/>
          </a:xfrm>
        </p:spPr>
        <p:txBody>
          <a:bodyPr anchor="b">
            <a:noAutofit/>
          </a:bodyPr>
          <a:lstStyle>
            <a:lvl1pPr marL="0" indent="0" algn="r">
              <a:buFont typeface="Arial" panose="020B0604020202020204" pitchFamily="34" charset="0"/>
              <a:buNone/>
              <a:defRPr sz="1400">
                <a:solidFill>
                  <a:schemeClr val="tx1"/>
                </a:solidFill>
              </a:defRPr>
            </a:lvl1pPr>
            <a:lvl2pPr>
              <a:defRPr sz="2000"/>
            </a:lvl2pPr>
            <a:lvl4pPr>
              <a:defRPr sz="2000"/>
            </a:lvl4pPr>
            <a:lvl5pPr>
              <a:defRPr sz="2000"/>
            </a:lvl5pPr>
            <a:lvl6pPr>
              <a:defRPr sz="2000">
                <a:solidFill>
                  <a:schemeClr val="tx2"/>
                </a:solidFill>
              </a:defRPr>
            </a:lvl6pPr>
            <a:lvl7pPr>
              <a:defRPr sz="2000">
                <a:solidFill>
                  <a:schemeClr val="tx2"/>
                </a:solidFill>
              </a:defRPr>
            </a:lvl7pPr>
            <a:lvl8pPr>
              <a:defRPr sz="2000">
                <a:solidFill>
                  <a:schemeClr val="tx2"/>
                </a:solidFill>
              </a:defRPr>
            </a:lvl8pPr>
            <a:lvl9pPr>
              <a:defRPr sz="2000">
                <a:solidFill>
                  <a:schemeClr val="tx2"/>
                </a:solidFill>
              </a:defRPr>
            </a:lvl9pPr>
          </a:lstStyle>
          <a:p>
            <a:pPr lvl="0"/>
            <a:r>
              <a:rPr lang="sv-SE"/>
              <a:t>Källa: </a:t>
            </a:r>
          </a:p>
        </p:txBody>
      </p:sp>
      <p:sp>
        <p:nvSpPr>
          <p:cNvPr id="9" name="Platshållare för text 16">
            <a:extLst>
              <a:ext uri="{FF2B5EF4-FFF2-40B4-BE49-F238E27FC236}">
                <a16:creationId xmlns:a16="http://schemas.microsoft.com/office/drawing/2014/main" id="{2C2EF3AD-07C7-FC3F-3DF5-7FE72BA328CA}"/>
              </a:ext>
            </a:extLst>
          </p:cNvPr>
          <p:cNvSpPr>
            <a:spLocks noGrp="1"/>
          </p:cNvSpPr>
          <p:nvPr>
            <p:ph type="body" sz="quarter" idx="16" hasCustomPrompt="1"/>
          </p:nvPr>
        </p:nvSpPr>
        <p:spPr>
          <a:xfrm>
            <a:off x="7585165" y="1544107"/>
            <a:ext cx="4232365" cy="4647143"/>
          </a:xfrm>
          <a:prstGeom prst="rect">
            <a:avLst/>
          </a:prstGeom>
        </p:spPr>
        <p:txBody>
          <a:bodyPr>
            <a:noAutofit/>
          </a:bodyPr>
          <a:lstStyle>
            <a:lvl1pPr marL="0" indent="0">
              <a:buNone/>
              <a:defRPr sz="2000">
                <a:solidFill>
                  <a:schemeClr val="tx1"/>
                </a:solidFill>
              </a:defRPr>
            </a:lvl1pPr>
            <a:lvl2pPr>
              <a:defRPr sz="18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vl9pPr marL="3657600" indent="0">
              <a:buNone/>
              <a:defRPr/>
            </a:lvl9pPr>
          </a:lstStyle>
          <a:p>
            <a:pPr lvl="0"/>
            <a:r>
              <a:rPr lang="sv-SE" dirty="0"/>
              <a:t>Förklarande text till tabell eller diagram.</a:t>
            </a:r>
          </a:p>
        </p:txBody>
      </p:sp>
      <p:sp>
        <p:nvSpPr>
          <p:cNvPr id="11" name="Platshållare för innehåll 14">
            <a:extLst>
              <a:ext uri="{FF2B5EF4-FFF2-40B4-BE49-F238E27FC236}">
                <a16:creationId xmlns:a16="http://schemas.microsoft.com/office/drawing/2014/main" id="{F4D62790-69BB-298F-0996-0D54AB4308E4}"/>
              </a:ext>
            </a:extLst>
          </p:cNvPr>
          <p:cNvSpPr>
            <a:spLocks noGrp="1"/>
          </p:cNvSpPr>
          <p:nvPr>
            <p:ph sz="quarter" idx="15" hasCustomPrompt="1"/>
          </p:nvPr>
        </p:nvSpPr>
        <p:spPr>
          <a:xfrm>
            <a:off x="374469" y="1544107"/>
            <a:ext cx="7114902" cy="4647143"/>
          </a:xfrm>
          <a:prstGeom prst="rect">
            <a:avLst/>
          </a:prstGeom>
        </p:spPr>
        <p:txBody>
          <a:bodyPr>
            <a:noAutofit/>
          </a:bodyPr>
          <a:lstStyle>
            <a:lvl1pPr marL="0" indent="0">
              <a:buNone/>
              <a:defRPr sz="1800">
                <a:solidFill>
                  <a:schemeClr val="tx1"/>
                </a:solidFill>
              </a:defRPr>
            </a:lvl1pPr>
            <a:lvl2pPr>
              <a:defRPr>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marL="4114800" indent="-457200">
              <a:buFont typeface="+mj-lt"/>
              <a:buAutoNum type="arabicPeriod"/>
              <a:defRPr sz="2400"/>
            </a:lvl9pPr>
          </a:lstStyle>
          <a:p>
            <a:pPr lvl="0"/>
            <a:r>
              <a:rPr lang="sv-SE" dirty="0"/>
              <a:t>Infoga tabell eller diagram</a:t>
            </a:r>
          </a:p>
        </p:txBody>
      </p:sp>
      <p:sp>
        <p:nvSpPr>
          <p:cNvPr id="12" name="Platshållare för text 12">
            <a:extLst>
              <a:ext uri="{FF2B5EF4-FFF2-40B4-BE49-F238E27FC236}">
                <a16:creationId xmlns:a16="http://schemas.microsoft.com/office/drawing/2014/main" id="{8214E58D-0C63-B736-DEF2-74AE252C0A1E}"/>
              </a:ext>
            </a:extLst>
          </p:cNvPr>
          <p:cNvSpPr>
            <a:spLocks noGrp="1"/>
          </p:cNvSpPr>
          <p:nvPr>
            <p:ph type="body" sz="quarter" idx="14" hasCustomPrompt="1"/>
          </p:nvPr>
        </p:nvSpPr>
        <p:spPr>
          <a:xfrm>
            <a:off x="2499361" y="975360"/>
            <a:ext cx="9353006" cy="365125"/>
          </a:xfrm>
          <a:prstGeom prst="rect">
            <a:avLst/>
          </a:prstGeom>
        </p:spPr>
        <p:txBody>
          <a:bodyPr>
            <a:noAutofit/>
          </a:bodyPr>
          <a:lstStyle>
            <a:lvl1pPr marL="0" indent="0">
              <a:buNone/>
              <a:defRPr sz="2400">
                <a:solidFill>
                  <a:schemeClr val="tx1"/>
                </a:solidFill>
              </a:defRPr>
            </a:lvl1pPr>
          </a:lstStyle>
          <a:p>
            <a:pPr lvl="0"/>
            <a:r>
              <a:rPr lang="sv-SE" dirty="0"/>
              <a:t>Underrubrik</a:t>
            </a:r>
          </a:p>
        </p:txBody>
      </p:sp>
      <p:sp>
        <p:nvSpPr>
          <p:cNvPr id="13" name="Rubrik 11">
            <a:extLst>
              <a:ext uri="{FF2B5EF4-FFF2-40B4-BE49-F238E27FC236}">
                <a16:creationId xmlns:a16="http://schemas.microsoft.com/office/drawing/2014/main" id="{DD17D84A-A8EF-923D-F227-E7C1C96F7535}"/>
              </a:ext>
            </a:extLst>
          </p:cNvPr>
          <p:cNvSpPr>
            <a:spLocks noGrp="1"/>
          </p:cNvSpPr>
          <p:nvPr>
            <p:ph type="title"/>
          </p:nvPr>
        </p:nvSpPr>
        <p:spPr>
          <a:xfrm>
            <a:off x="2499359" y="215288"/>
            <a:ext cx="9353006" cy="720000"/>
          </a:xfrm>
        </p:spPr>
        <p:txBody>
          <a:bodyPr/>
          <a:lstStyle>
            <a:lvl1pPr>
              <a:defRPr>
                <a:solidFill>
                  <a:schemeClr val="tx1"/>
                </a:solidFill>
              </a:defRPr>
            </a:lvl1pPr>
          </a:lstStyle>
          <a:p>
            <a:r>
              <a:rPr lang="sv-SE" dirty="0"/>
              <a:t>Klicka här för att ändra mall</a:t>
            </a:r>
          </a:p>
        </p:txBody>
      </p:sp>
    </p:spTree>
    <p:extLst>
      <p:ext uri="{BB962C8B-B14F-4D97-AF65-F5344CB8AC3E}">
        <p14:creationId xmlns:p14="http://schemas.microsoft.com/office/powerpoint/2010/main" val="17155513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 spalt och förklarande text, vit">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1"/>
                </a:solidFill>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1"/>
                </a:solidFill>
              </a:defRPr>
            </a:lvl1pPr>
          </a:lstStyle>
          <a:p>
            <a:fld id="{D88021E2-E97B-4976-AF53-1A9B1E45C5FA}" type="slidenum">
              <a:rPr lang="sv-SE" smtClean="0"/>
              <a:pPr/>
              <a:t>‹#›</a:t>
            </a:fld>
            <a:endParaRPr lang="sv-SE"/>
          </a:p>
        </p:txBody>
      </p:sp>
      <p:sp>
        <p:nvSpPr>
          <p:cNvPr id="10" name="Platshållare för text 16">
            <a:extLst>
              <a:ext uri="{FF2B5EF4-FFF2-40B4-BE49-F238E27FC236}">
                <a16:creationId xmlns:a16="http://schemas.microsoft.com/office/drawing/2014/main" id="{12104DEC-BA9E-1AFB-E9B9-2D597D21A6AA}"/>
              </a:ext>
            </a:extLst>
          </p:cNvPr>
          <p:cNvSpPr>
            <a:spLocks noGrp="1"/>
          </p:cNvSpPr>
          <p:nvPr>
            <p:ph type="body" sz="quarter" idx="20" hasCustomPrompt="1"/>
          </p:nvPr>
        </p:nvSpPr>
        <p:spPr>
          <a:xfrm>
            <a:off x="2838994" y="6559972"/>
            <a:ext cx="9353006" cy="298028"/>
          </a:xfrm>
        </p:spPr>
        <p:txBody>
          <a:bodyPr anchor="b">
            <a:noAutofit/>
          </a:bodyPr>
          <a:lstStyle>
            <a:lvl1pPr marL="0" indent="0" algn="r">
              <a:buFont typeface="Arial" panose="020B0604020202020204" pitchFamily="34" charset="0"/>
              <a:buNone/>
              <a:defRPr sz="1400">
                <a:solidFill>
                  <a:schemeClr val="tx1"/>
                </a:solidFill>
              </a:defRPr>
            </a:lvl1pPr>
            <a:lvl2pPr>
              <a:defRPr sz="2000"/>
            </a:lvl2pPr>
            <a:lvl4pPr>
              <a:defRPr sz="2000"/>
            </a:lvl4pPr>
            <a:lvl5pPr>
              <a:defRPr sz="2000"/>
            </a:lvl5pPr>
            <a:lvl6pPr>
              <a:defRPr sz="2000">
                <a:solidFill>
                  <a:schemeClr val="tx2"/>
                </a:solidFill>
              </a:defRPr>
            </a:lvl6pPr>
            <a:lvl7pPr>
              <a:defRPr sz="2000">
                <a:solidFill>
                  <a:schemeClr val="tx2"/>
                </a:solidFill>
              </a:defRPr>
            </a:lvl7pPr>
            <a:lvl8pPr>
              <a:defRPr sz="2000">
                <a:solidFill>
                  <a:schemeClr val="tx2"/>
                </a:solidFill>
              </a:defRPr>
            </a:lvl8pPr>
            <a:lvl9pPr>
              <a:defRPr sz="2000">
                <a:solidFill>
                  <a:schemeClr val="tx2"/>
                </a:solidFill>
              </a:defRPr>
            </a:lvl9pPr>
          </a:lstStyle>
          <a:p>
            <a:pPr lvl="0"/>
            <a:r>
              <a:rPr lang="sv-SE"/>
              <a:t>Källa: </a:t>
            </a:r>
          </a:p>
        </p:txBody>
      </p:sp>
      <p:sp>
        <p:nvSpPr>
          <p:cNvPr id="9" name="Platshållare för text 16">
            <a:extLst>
              <a:ext uri="{FF2B5EF4-FFF2-40B4-BE49-F238E27FC236}">
                <a16:creationId xmlns:a16="http://schemas.microsoft.com/office/drawing/2014/main" id="{F523731E-EFB1-CED5-5AFD-7F232C863C95}"/>
              </a:ext>
            </a:extLst>
          </p:cNvPr>
          <p:cNvSpPr>
            <a:spLocks noGrp="1"/>
          </p:cNvSpPr>
          <p:nvPr>
            <p:ph type="body" sz="quarter" idx="16" hasCustomPrompt="1"/>
          </p:nvPr>
        </p:nvSpPr>
        <p:spPr>
          <a:xfrm>
            <a:off x="7585165" y="1544107"/>
            <a:ext cx="4232365" cy="4647143"/>
          </a:xfrm>
          <a:prstGeom prst="rect">
            <a:avLst/>
          </a:prstGeom>
        </p:spPr>
        <p:txBody>
          <a:bodyPr>
            <a:noAutofit/>
          </a:bodyPr>
          <a:lstStyle>
            <a:lvl1pPr marL="0" indent="0">
              <a:buNone/>
              <a:defRPr sz="2000">
                <a:solidFill>
                  <a:schemeClr val="tx1"/>
                </a:solidFill>
              </a:defRPr>
            </a:lvl1pPr>
            <a:lvl2pPr>
              <a:defRPr sz="18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vl9pPr marL="3657600" indent="0">
              <a:buNone/>
              <a:defRPr/>
            </a:lvl9pPr>
          </a:lstStyle>
          <a:p>
            <a:pPr lvl="0"/>
            <a:r>
              <a:rPr lang="sv-SE" dirty="0"/>
              <a:t>Förklarande text till tabell eller diagram.</a:t>
            </a:r>
          </a:p>
        </p:txBody>
      </p:sp>
      <p:sp>
        <p:nvSpPr>
          <p:cNvPr id="11" name="Platshållare för innehåll 14">
            <a:extLst>
              <a:ext uri="{FF2B5EF4-FFF2-40B4-BE49-F238E27FC236}">
                <a16:creationId xmlns:a16="http://schemas.microsoft.com/office/drawing/2014/main" id="{41BD2190-F87E-9D9C-7012-01D1086075BC}"/>
              </a:ext>
            </a:extLst>
          </p:cNvPr>
          <p:cNvSpPr>
            <a:spLocks noGrp="1"/>
          </p:cNvSpPr>
          <p:nvPr>
            <p:ph sz="quarter" idx="15" hasCustomPrompt="1"/>
          </p:nvPr>
        </p:nvSpPr>
        <p:spPr>
          <a:xfrm>
            <a:off x="374469" y="1544107"/>
            <a:ext cx="7114902" cy="4647143"/>
          </a:xfrm>
          <a:prstGeom prst="rect">
            <a:avLst/>
          </a:prstGeom>
        </p:spPr>
        <p:txBody>
          <a:bodyPr>
            <a:noAutofit/>
          </a:bodyPr>
          <a:lstStyle>
            <a:lvl1pPr marL="0" indent="0">
              <a:buNone/>
              <a:defRPr sz="1800">
                <a:solidFill>
                  <a:schemeClr val="tx1"/>
                </a:solidFill>
              </a:defRPr>
            </a:lvl1pPr>
            <a:lvl2pPr>
              <a:defRPr>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marL="4114800" indent="-457200">
              <a:buFont typeface="+mj-lt"/>
              <a:buAutoNum type="arabicPeriod"/>
              <a:defRPr sz="2400"/>
            </a:lvl9pPr>
          </a:lstStyle>
          <a:p>
            <a:pPr lvl="0"/>
            <a:r>
              <a:rPr lang="sv-SE" dirty="0"/>
              <a:t>Infoga tabell eller diagram</a:t>
            </a:r>
          </a:p>
        </p:txBody>
      </p:sp>
      <p:sp>
        <p:nvSpPr>
          <p:cNvPr id="12" name="Platshållare för text 12">
            <a:extLst>
              <a:ext uri="{FF2B5EF4-FFF2-40B4-BE49-F238E27FC236}">
                <a16:creationId xmlns:a16="http://schemas.microsoft.com/office/drawing/2014/main" id="{7BE0E610-92F9-2E7C-FC35-955DFDBDA25C}"/>
              </a:ext>
            </a:extLst>
          </p:cNvPr>
          <p:cNvSpPr>
            <a:spLocks noGrp="1"/>
          </p:cNvSpPr>
          <p:nvPr>
            <p:ph type="body" sz="quarter" idx="14" hasCustomPrompt="1"/>
          </p:nvPr>
        </p:nvSpPr>
        <p:spPr>
          <a:xfrm>
            <a:off x="2499361" y="975360"/>
            <a:ext cx="9353006" cy="365125"/>
          </a:xfrm>
          <a:prstGeom prst="rect">
            <a:avLst/>
          </a:prstGeom>
        </p:spPr>
        <p:txBody>
          <a:bodyPr>
            <a:noAutofit/>
          </a:bodyPr>
          <a:lstStyle>
            <a:lvl1pPr marL="0" indent="0">
              <a:buNone/>
              <a:defRPr sz="2400">
                <a:solidFill>
                  <a:schemeClr val="tx1"/>
                </a:solidFill>
              </a:defRPr>
            </a:lvl1pPr>
          </a:lstStyle>
          <a:p>
            <a:pPr lvl="0"/>
            <a:r>
              <a:rPr lang="sv-SE" dirty="0"/>
              <a:t>Underrubrik</a:t>
            </a:r>
          </a:p>
        </p:txBody>
      </p:sp>
      <p:sp>
        <p:nvSpPr>
          <p:cNvPr id="13" name="Rubrik 11">
            <a:extLst>
              <a:ext uri="{FF2B5EF4-FFF2-40B4-BE49-F238E27FC236}">
                <a16:creationId xmlns:a16="http://schemas.microsoft.com/office/drawing/2014/main" id="{5627A6D8-8F97-DD25-E4BF-F29ABEE10389}"/>
              </a:ext>
            </a:extLst>
          </p:cNvPr>
          <p:cNvSpPr>
            <a:spLocks noGrp="1"/>
          </p:cNvSpPr>
          <p:nvPr>
            <p:ph type="title"/>
          </p:nvPr>
        </p:nvSpPr>
        <p:spPr>
          <a:xfrm>
            <a:off x="2499359" y="215288"/>
            <a:ext cx="9353006" cy="720000"/>
          </a:xfrm>
        </p:spPr>
        <p:txBody>
          <a:bodyPr/>
          <a:lstStyle>
            <a:lvl1pPr>
              <a:defRPr>
                <a:solidFill>
                  <a:schemeClr val="tx1"/>
                </a:solidFill>
              </a:defRPr>
            </a:lvl1pPr>
          </a:lstStyle>
          <a:p>
            <a:r>
              <a:rPr lang="sv-SE" dirty="0"/>
              <a:t>Klicka här för att ändra mall</a:t>
            </a:r>
          </a:p>
        </p:txBody>
      </p:sp>
    </p:spTree>
    <p:extLst>
      <p:ext uri="{BB962C8B-B14F-4D97-AF65-F5344CB8AC3E}">
        <p14:creationId xmlns:p14="http://schemas.microsoft.com/office/powerpoint/2010/main" val="4939476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 spalt, rosa">
    <p:bg>
      <p:bgPr>
        <a:solidFill>
          <a:srgbClr val="FFEBE8"/>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noAutofit/>
          </a:bodyPr>
          <a:lstStyle>
            <a:lvl1pPr>
              <a:defRPr>
                <a:solidFill>
                  <a:schemeClr val="tx2"/>
                </a:solidFill>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noAutofit/>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noAutofit/>
          </a:bodyPr>
          <a:lstStyle>
            <a:lvl1pPr>
              <a:defRPr>
                <a:solidFill>
                  <a:schemeClr val="tx2"/>
                </a:solidFill>
              </a:defRPr>
            </a:lvl1pPr>
          </a:lstStyle>
          <a:p>
            <a:fld id="{D88021E2-E97B-4976-AF53-1A9B1E45C5FA}" type="slidenum">
              <a:rPr lang="sv-SE" smtClean="0"/>
              <a:pPr/>
              <a:t>‹#›</a:t>
            </a:fld>
            <a:endParaRPr lang="sv-SE"/>
          </a:p>
        </p:txBody>
      </p:sp>
      <p:sp>
        <p:nvSpPr>
          <p:cNvPr id="9" name="Platshållare för text 16">
            <a:extLst>
              <a:ext uri="{FF2B5EF4-FFF2-40B4-BE49-F238E27FC236}">
                <a16:creationId xmlns:a16="http://schemas.microsoft.com/office/drawing/2014/main" id="{D370127B-8992-2E79-080A-4F2225C75197}"/>
              </a:ext>
            </a:extLst>
          </p:cNvPr>
          <p:cNvSpPr>
            <a:spLocks noGrp="1"/>
          </p:cNvSpPr>
          <p:nvPr>
            <p:ph type="body" sz="quarter" idx="20" hasCustomPrompt="1"/>
          </p:nvPr>
        </p:nvSpPr>
        <p:spPr>
          <a:xfrm>
            <a:off x="2838994" y="6559972"/>
            <a:ext cx="9353006" cy="298028"/>
          </a:xfrm>
        </p:spPr>
        <p:txBody>
          <a:bodyPr anchor="b">
            <a:noAutofit/>
          </a:bodyPr>
          <a:lstStyle>
            <a:lvl1pPr marL="0" indent="0" algn="r">
              <a:buFont typeface="Arial" panose="020B0604020202020204" pitchFamily="34" charset="0"/>
              <a:buNone/>
              <a:defRPr sz="1400">
                <a:solidFill>
                  <a:schemeClr val="tx1"/>
                </a:solidFill>
              </a:defRPr>
            </a:lvl1pPr>
            <a:lvl2pPr>
              <a:defRPr sz="2000"/>
            </a:lvl2pPr>
            <a:lvl4pPr>
              <a:defRPr sz="2000"/>
            </a:lvl4pPr>
            <a:lvl5pPr>
              <a:defRPr sz="2000"/>
            </a:lvl5pPr>
            <a:lvl6pPr>
              <a:defRPr sz="2000">
                <a:solidFill>
                  <a:schemeClr val="tx2"/>
                </a:solidFill>
              </a:defRPr>
            </a:lvl6pPr>
            <a:lvl7pPr>
              <a:defRPr sz="2000">
                <a:solidFill>
                  <a:schemeClr val="tx2"/>
                </a:solidFill>
              </a:defRPr>
            </a:lvl7pPr>
            <a:lvl8pPr>
              <a:defRPr sz="2000">
                <a:solidFill>
                  <a:schemeClr val="tx2"/>
                </a:solidFill>
              </a:defRPr>
            </a:lvl8pPr>
            <a:lvl9pPr>
              <a:defRPr sz="2000">
                <a:solidFill>
                  <a:schemeClr val="tx2"/>
                </a:solidFill>
              </a:defRPr>
            </a:lvl9pPr>
          </a:lstStyle>
          <a:p>
            <a:pPr lvl="0"/>
            <a:r>
              <a:rPr lang="sv-SE"/>
              <a:t>Källa: </a:t>
            </a:r>
          </a:p>
        </p:txBody>
      </p:sp>
      <p:sp>
        <p:nvSpPr>
          <p:cNvPr id="8" name="Platshållare för innehåll 14">
            <a:extLst>
              <a:ext uri="{FF2B5EF4-FFF2-40B4-BE49-F238E27FC236}">
                <a16:creationId xmlns:a16="http://schemas.microsoft.com/office/drawing/2014/main" id="{1B1AC3D7-9AB1-B009-0406-F6EE8AF6932D}"/>
              </a:ext>
            </a:extLst>
          </p:cNvPr>
          <p:cNvSpPr>
            <a:spLocks noGrp="1"/>
          </p:cNvSpPr>
          <p:nvPr>
            <p:ph sz="quarter" idx="15" hasCustomPrompt="1"/>
          </p:nvPr>
        </p:nvSpPr>
        <p:spPr>
          <a:xfrm>
            <a:off x="374468" y="1544107"/>
            <a:ext cx="11443061" cy="4647143"/>
          </a:xfrm>
          <a:prstGeom prst="rect">
            <a:avLst/>
          </a:prstGeom>
        </p:spPr>
        <p:txBody>
          <a:bodyPr>
            <a:noAutofit/>
          </a:bodyPr>
          <a:lstStyle>
            <a:lvl1pPr marL="0" indent="0">
              <a:buFont typeface="Arial" panose="020B0604020202020204" pitchFamily="34" charset="0"/>
              <a:buNone/>
              <a:defRPr sz="1800">
                <a:solidFill>
                  <a:schemeClr val="tx2"/>
                </a:solidFill>
              </a:defRPr>
            </a:lvl1pPr>
            <a:lvl2pPr>
              <a:defRPr>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sv-SE"/>
              <a:t>Infoga tabell eller diagram</a:t>
            </a:r>
          </a:p>
        </p:txBody>
      </p:sp>
      <p:sp>
        <p:nvSpPr>
          <p:cNvPr id="10" name="Platshållare för text 12">
            <a:extLst>
              <a:ext uri="{FF2B5EF4-FFF2-40B4-BE49-F238E27FC236}">
                <a16:creationId xmlns:a16="http://schemas.microsoft.com/office/drawing/2014/main" id="{5AE52609-14CB-6252-14CD-B7F7C7232BC6}"/>
              </a:ext>
            </a:extLst>
          </p:cNvPr>
          <p:cNvSpPr>
            <a:spLocks noGrp="1"/>
          </p:cNvSpPr>
          <p:nvPr>
            <p:ph type="body" sz="quarter" idx="14" hasCustomPrompt="1"/>
          </p:nvPr>
        </p:nvSpPr>
        <p:spPr>
          <a:xfrm>
            <a:off x="2499361" y="975360"/>
            <a:ext cx="9353006" cy="365125"/>
          </a:xfrm>
          <a:prstGeom prst="rect">
            <a:avLst/>
          </a:prstGeom>
        </p:spPr>
        <p:txBody>
          <a:bodyPr>
            <a:noAutofit/>
          </a:bodyPr>
          <a:lstStyle>
            <a:lvl1pPr marL="0" indent="0">
              <a:buNone/>
              <a:defRPr sz="2400">
                <a:solidFill>
                  <a:schemeClr val="tx2"/>
                </a:solidFill>
              </a:defRPr>
            </a:lvl1pPr>
          </a:lstStyle>
          <a:p>
            <a:pPr lvl="0"/>
            <a:r>
              <a:rPr lang="sv-SE"/>
              <a:t>Underrubrik</a:t>
            </a:r>
          </a:p>
        </p:txBody>
      </p:sp>
      <p:sp>
        <p:nvSpPr>
          <p:cNvPr id="11" name="Rubrik 9">
            <a:extLst>
              <a:ext uri="{FF2B5EF4-FFF2-40B4-BE49-F238E27FC236}">
                <a16:creationId xmlns:a16="http://schemas.microsoft.com/office/drawing/2014/main" id="{8222305F-8D8B-ED00-D0AA-064DFDAB9C98}"/>
              </a:ext>
            </a:extLst>
          </p:cNvPr>
          <p:cNvSpPr>
            <a:spLocks noGrp="1"/>
          </p:cNvSpPr>
          <p:nvPr>
            <p:ph type="title"/>
          </p:nvPr>
        </p:nvSpPr>
        <p:spPr>
          <a:xfrm>
            <a:off x="2499359" y="215288"/>
            <a:ext cx="9353006" cy="720000"/>
          </a:xfrm>
        </p:spPr>
        <p:txBody>
          <a:bodyPr/>
          <a:lstStyle>
            <a:lvl1pPr>
              <a:defRPr>
                <a:solidFill>
                  <a:schemeClr val="tx2"/>
                </a:solidFill>
              </a:defRPr>
            </a:lvl1pPr>
          </a:lstStyle>
          <a:p>
            <a:r>
              <a:rPr lang="sv-SE" dirty="0"/>
              <a:t>Klicka här för att ändra mall</a:t>
            </a:r>
          </a:p>
        </p:txBody>
      </p:sp>
    </p:spTree>
    <p:extLst>
      <p:ext uri="{BB962C8B-B14F-4D97-AF65-F5344CB8AC3E}">
        <p14:creationId xmlns:p14="http://schemas.microsoft.com/office/powerpoint/2010/main" val="38679760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 spalt, grön">
    <p:bg>
      <p:bgPr>
        <a:solidFill>
          <a:srgbClr val="DFEF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noAutofit/>
          </a:bodyPr>
          <a:lstStyle>
            <a:lvl1pPr>
              <a:defRPr>
                <a:solidFill>
                  <a:schemeClr val="accent2"/>
                </a:solidFill>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noAutofit/>
          </a:bodyPr>
          <a:lstStyle>
            <a:lvl1pPr>
              <a:defRPr>
                <a:solidFill>
                  <a:schemeClr val="accent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noAutofit/>
          </a:bodyPr>
          <a:lstStyle>
            <a:lvl1pPr>
              <a:defRPr>
                <a:solidFill>
                  <a:schemeClr val="accent2"/>
                </a:solidFill>
              </a:defRPr>
            </a:lvl1pPr>
          </a:lstStyle>
          <a:p>
            <a:fld id="{D88021E2-E97B-4976-AF53-1A9B1E45C5FA}" type="slidenum">
              <a:rPr lang="sv-SE" smtClean="0"/>
              <a:pPr/>
              <a:t>‹#›</a:t>
            </a:fld>
            <a:endParaRPr lang="sv-SE"/>
          </a:p>
        </p:txBody>
      </p:sp>
      <p:sp>
        <p:nvSpPr>
          <p:cNvPr id="8" name="Platshållare för text 16">
            <a:extLst>
              <a:ext uri="{FF2B5EF4-FFF2-40B4-BE49-F238E27FC236}">
                <a16:creationId xmlns:a16="http://schemas.microsoft.com/office/drawing/2014/main" id="{9856002A-1BF6-0384-0577-2322007537C1}"/>
              </a:ext>
            </a:extLst>
          </p:cNvPr>
          <p:cNvSpPr>
            <a:spLocks noGrp="1"/>
          </p:cNvSpPr>
          <p:nvPr>
            <p:ph type="body" sz="quarter" idx="20" hasCustomPrompt="1"/>
          </p:nvPr>
        </p:nvSpPr>
        <p:spPr>
          <a:xfrm>
            <a:off x="2838994" y="6559972"/>
            <a:ext cx="9353006" cy="298028"/>
          </a:xfrm>
        </p:spPr>
        <p:txBody>
          <a:bodyPr anchor="b">
            <a:noAutofit/>
          </a:bodyPr>
          <a:lstStyle>
            <a:lvl1pPr marL="0" indent="0" algn="r">
              <a:buFont typeface="Arial" panose="020B0604020202020204" pitchFamily="34" charset="0"/>
              <a:buNone/>
              <a:defRPr sz="1400">
                <a:solidFill>
                  <a:schemeClr val="tx1"/>
                </a:solidFill>
              </a:defRPr>
            </a:lvl1pPr>
            <a:lvl2pPr>
              <a:defRPr sz="2000"/>
            </a:lvl2pPr>
            <a:lvl4pPr>
              <a:defRPr sz="2000"/>
            </a:lvl4pPr>
            <a:lvl5pPr>
              <a:defRPr sz="2000"/>
            </a:lvl5pPr>
            <a:lvl6pPr>
              <a:defRPr sz="2000">
                <a:solidFill>
                  <a:schemeClr val="tx2"/>
                </a:solidFill>
              </a:defRPr>
            </a:lvl6pPr>
            <a:lvl7pPr>
              <a:defRPr sz="2000">
                <a:solidFill>
                  <a:schemeClr val="tx2"/>
                </a:solidFill>
              </a:defRPr>
            </a:lvl7pPr>
            <a:lvl8pPr>
              <a:defRPr sz="2000">
                <a:solidFill>
                  <a:schemeClr val="tx2"/>
                </a:solidFill>
              </a:defRPr>
            </a:lvl8pPr>
            <a:lvl9pPr>
              <a:defRPr sz="2000">
                <a:solidFill>
                  <a:schemeClr val="tx2"/>
                </a:solidFill>
              </a:defRPr>
            </a:lvl9pPr>
          </a:lstStyle>
          <a:p>
            <a:pPr lvl="0"/>
            <a:r>
              <a:rPr lang="sv-SE"/>
              <a:t>Källa: </a:t>
            </a:r>
          </a:p>
        </p:txBody>
      </p:sp>
      <p:sp>
        <p:nvSpPr>
          <p:cNvPr id="3" name="Platshållare för innehåll 14">
            <a:extLst>
              <a:ext uri="{FF2B5EF4-FFF2-40B4-BE49-F238E27FC236}">
                <a16:creationId xmlns:a16="http://schemas.microsoft.com/office/drawing/2014/main" id="{8D72B3B6-CFA9-40D7-4B5C-E41CA9A8C241}"/>
              </a:ext>
            </a:extLst>
          </p:cNvPr>
          <p:cNvSpPr>
            <a:spLocks noGrp="1"/>
          </p:cNvSpPr>
          <p:nvPr>
            <p:ph sz="quarter" idx="15" hasCustomPrompt="1"/>
          </p:nvPr>
        </p:nvSpPr>
        <p:spPr>
          <a:xfrm>
            <a:off x="374468" y="1544107"/>
            <a:ext cx="11443061" cy="4647143"/>
          </a:xfrm>
          <a:prstGeom prst="rect">
            <a:avLst/>
          </a:prstGeom>
        </p:spPr>
        <p:txBody>
          <a:bodyPr>
            <a:noAutofit/>
          </a:bodyPr>
          <a:lstStyle>
            <a:lvl1pPr marL="0" indent="0">
              <a:buFont typeface="Arial" panose="020B0604020202020204" pitchFamily="34" charset="0"/>
              <a:buNone/>
              <a:defRPr sz="1800">
                <a:solidFill>
                  <a:schemeClr val="accent2"/>
                </a:solidFill>
              </a:defRPr>
            </a:lvl1pPr>
            <a:lvl2pPr>
              <a:defRPr>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sv-SE"/>
              <a:t>Infoga tabell eller diagram</a:t>
            </a:r>
          </a:p>
        </p:txBody>
      </p:sp>
      <p:sp>
        <p:nvSpPr>
          <p:cNvPr id="9" name="Platshållare för text 12">
            <a:extLst>
              <a:ext uri="{FF2B5EF4-FFF2-40B4-BE49-F238E27FC236}">
                <a16:creationId xmlns:a16="http://schemas.microsoft.com/office/drawing/2014/main" id="{41473026-C86B-7495-EC24-8BB848F1FF38}"/>
              </a:ext>
            </a:extLst>
          </p:cNvPr>
          <p:cNvSpPr>
            <a:spLocks noGrp="1"/>
          </p:cNvSpPr>
          <p:nvPr>
            <p:ph type="body" sz="quarter" idx="14" hasCustomPrompt="1"/>
          </p:nvPr>
        </p:nvSpPr>
        <p:spPr>
          <a:xfrm>
            <a:off x="2499361" y="975360"/>
            <a:ext cx="9353006" cy="365125"/>
          </a:xfrm>
          <a:prstGeom prst="rect">
            <a:avLst/>
          </a:prstGeom>
        </p:spPr>
        <p:txBody>
          <a:bodyPr>
            <a:noAutofit/>
          </a:bodyPr>
          <a:lstStyle>
            <a:lvl1pPr marL="0" indent="0">
              <a:buNone/>
              <a:defRPr sz="2400">
                <a:solidFill>
                  <a:schemeClr val="accent2"/>
                </a:solidFill>
              </a:defRPr>
            </a:lvl1pPr>
          </a:lstStyle>
          <a:p>
            <a:pPr lvl="0"/>
            <a:r>
              <a:rPr lang="sv-SE"/>
              <a:t>Underrubrik</a:t>
            </a:r>
          </a:p>
        </p:txBody>
      </p:sp>
      <p:sp>
        <p:nvSpPr>
          <p:cNvPr id="11" name="Rubrik 9">
            <a:extLst>
              <a:ext uri="{FF2B5EF4-FFF2-40B4-BE49-F238E27FC236}">
                <a16:creationId xmlns:a16="http://schemas.microsoft.com/office/drawing/2014/main" id="{156CDDFA-6915-29E5-D324-3777DAF325FD}"/>
              </a:ext>
            </a:extLst>
          </p:cNvPr>
          <p:cNvSpPr>
            <a:spLocks noGrp="1"/>
          </p:cNvSpPr>
          <p:nvPr>
            <p:ph type="title"/>
          </p:nvPr>
        </p:nvSpPr>
        <p:spPr>
          <a:xfrm>
            <a:off x="2499359" y="215288"/>
            <a:ext cx="9353006" cy="720000"/>
          </a:xfrm>
        </p:spPr>
        <p:txBody>
          <a:bodyPr/>
          <a:lstStyle>
            <a:lvl1pPr>
              <a:defRPr>
                <a:solidFill>
                  <a:schemeClr val="accent2"/>
                </a:solidFill>
              </a:defRPr>
            </a:lvl1pPr>
          </a:lstStyle>
          <a:p>
            <a:r>
              <a:rPr lang="sv-SE" dirty="0"/>
              <a:t>Klicka här för att ändra mall</a:t>
            </a:r>
          </a:p>
        </p:txBody>
      </p:sp>
    </p:spTree>
    <p:extLst>
      <p:ext uri="{BB962C8B-B14F-4D97-AF65-F5344CB8AC3E}">
        <p14:creationId xmlns:p14="http://schemas.microsoft.com/office/powerpoint/2010/main" val="3978133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 spalt, beige">
    <p:bg>
      <p:bgPr>
        <a:solidFill>
          <a:srgbClr val="F7F2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noAutofit/>
          </a:bodyPr>
          <a:lstStyle>
            <a:lvl1pPr>
              <a:defRPr>
                <a:solidFill>
                  <a:schemeClr val="tx1"/>
                </a:solidFill>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noAutofit/>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noAutofit/>
          </a:bodyPr>
          <a:lstStyle>
            <a:lvl1pPr>
              <a:defRPr>
                <a:solidFill>
                  <a:schemeClr val="tx1"/>
                </a:solidFill>
              </a:defRPr>
            </a:lvl1pPr>
          </a:lstStyle>
          <a:p>
            <a:fld id="{D88021E2-E97B-4976-AF53-1A9B1E45C5FA}" type="slidenum">
              <a:rPr lang="sv-SE" smtClean="0"/>
              <a:pPr/>
              <a:t>‹#›</a:t>
            </a:fld>
            <a:endParaRPr lang="sv-SE"/>
          </a:p>
        </p:txBody>
      </p:sp>
      <p:sp>
        <p:nvSpPr>
          <p:cNvPr id="9" name="Platshållare för text 16">
            <a:extLst>
              <a:ext uri="{FF2B5EF4-FFF2-40B4-BE49-F238E27FC236}">
                <a16:creationId xmlns:a16="http://schemas.microsoft.com/office/drawing/2014/main" id="{407D211A-BEED-C682-89FF-F86454D0EB4B}"/>
              </a:ext>
            </a:extLst>
          </p:cNvPr>
          <p:cNvSpPr>
            <a:spLocks noGrp="1"/>
          </p:cNvSpPr>
          <p:nvPr>
            <p:ph type="body" sz="quarter" idx="20" hasCustomPrompt="1"/>
          </p:nvPr>
        </p:nvSpPr>
        <p:spPr>
          <a:xfrm>
            <a:off x="2838994" y="6559972"/>
            <a:ext cx="9353006" cy="298028"/>
          </a:xfrm>
        </p:spPr>
        <p:txBody>
          <a:bodyPr anchor="b">
            <a:noAutofit/>
          </a:bodyPr>
          <a:lstStyle>
            <a:lvl1pPr marL="0" indent="0" algn="r">
              <a:buFont typeface="Arial" panose="020B0604020202020204" pitchFamily="34" charset="0"/>
              <a:buNone/>
              <a:defRPr sz="1400">
                <a:solidFill>
                  <a:schemeClr val="tx1"/>
                </a:solidFill>
              </a:defRPr>
            </a:lvl1pPr>
            <a:lvl2pPr>
              <a:defRPr sz="2000"/>
            </a:lvl2pPr>
            <a:lvl4pPr>
              <a:defRPr sz="2000"/>
            </a:lvl4pPr>
            <a:lvl5pPr>
              <a:defRPr sz="2000"/>
            </a:lvl5pPr>
            <a:lvl6pPr>
              <a:defRPr sz="2000">
                <a:solidFill>
                  <a:schemeClr val="tx2"/>
                </a:solidFill>
              </a:defRPr>
            </a:lvl6pPr>
            <a:lvl7pPr>
              <a:defRPr sz="2000">
                <a:solidFill>
                  <a:schemeClr val="tx2"/>
                </a:solidFill>
              </a:defRPr>
            </a:lvl7pPr>
            <a:lvl8pPr>
              <a:defRPr sz="2000">
                <a:solidFill>
                  <a:schemeClr val="tx2"/>
                </a:solidFill>
              </a:defRPr>
            </a:lvl8pPr>
            <a:lvl9pPr>
              <a:defRPr sz="2000">
                <a:solidFill>
                  <a:schemeClr val="tx2"/>
                </a:solidFill>
              </a:defRPr>
            </a:lvl9pPr>
          </a:lstStyle>
          <a:p>
            <a:pPr lvl="0"/>
            <a:r>
              <a:rPr lang="sv-SE"/>
              <a:t>Källa: </a:t>
            </a:r>
          </a:p>
        </p:txBody>
      </p:sp>
      <p:sp>
        <p:nvSpPr>
          <p:cNvPr id="8" name="Platshållare för innehåll 14">
            <a:extLst>
              <a:ext uri="{FF2B5EF4-FFF2-40B4-BE49-F238E27FC236}">
                <a16:creationId xmlns:a16="http://schemas.microsoft.com/office/drawing/2014/main" id="{42044A29-E24A-C217-18A1-8118C448DA30}"/>
              </a:ext>
            </a:extLst>
          </p:cNvPr>
          <p:cNvSpPr>
            <a:spLocks noGrp="1"/>
          </p:cNvSpPr>
          <p:nvPr>
            <p:ph sz="quarter" idx="15" hasCustomPrompt="1"/>
          </p:nvPr>
        </p:nvSpPr>
        <p:spPr>
          <a:xfrm>
            <a:off x="374468" y="1544107"/>
            <a:ext cx="11443061" cy="4647143"/>
          </a:xfrm>
          <a:prstGeom prst="rect">
            <a:avLst/>
          </a:prstGeom>
        </p:spPr>
        <p:txBody>
          <a:bodyPr>
            <a:noAutofit/>
          </a:bodyPr>
          <a:lstStyle>
            <a:lvl1pPr marL="0" indent="0">
              <a:buFont typeface="Arial" panose="020B0604020202020204" pitchFamily="34" charset="0"/>
              <a:buNone/>
              <a:defRPr sz="1800">
                <a:solidFill>
                  <a:schemeClr val="tx1"/>
                </a:solidFill>
              </a:defRPr>
            </a:lvl1pPr>
            <a:lvl2pPr>
              <a:defRPr>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sv-SE"/>
              <a:t>Infoga tabell eller diagram</a:t>
            </a:r>
          </a:p>
        </p:txBody>
      </p:sp>
      <p:sp>
        <p:nvSpPr>
          <p:cNvPr id="10" name="Platshållare för text 12">
            <a:extLst>
              <a:ext uri="{FF2B5EF4-FFF2-40B4-BE49-F238E27FC236}">
                <a16:creationId xmlns:a16="http://schemas.microsoft.com/office/drawing/2014/main" id="{09AD46F6-E3C0-BF93-3688-C2BE88542723}"/>
              </a:ext>
            </a:extLst>
          </p:cNvPr>
          <p:cNvSpPr>
            <a:spLocks noGrp="1"/>
          </p:cNvSpPr>
          <p:nvPr>
            <p:ph type="body" sz="quarter" idx="14" hasCustomPrompt="1"/>
          </p:nvPr>
        </p:nvSpPr>
        <p:spPr>
          <a:xfrm>
            <a:off x="2499361" y="975360"/>
            <a:ext cx="9353006" cy="365125"/>
          </a:xfrm>
          <a:prstGeom prst="rect">
            <a:avLst/>
          </a:prstGeom>
        </p:spPr>
        <p:txBody>
          <a:bodyPr>
            <a:noAutofit/>
          </a:bodyPr>
          <a:lstStyle>
            <a:lvl1pPr marL="0" indent="0">
              <a:buNone/>
              <a:defRPr sz="2400">
                <a:solidFill>
                  <a:schemeClr val="tx1"/>
                </a:solidFill>
              </a:defRPr>
            </a:lvl1pPr>
          </a:lstStyle>
          <a:p>
            <a:pPr lvl="0"/>
            <a:r>
              <a:rPr lang="sv-SE"/>
              <a:t>Underrubrik</a:t>
            </a:r>
          </a:p>
        </p:txBody>
      </p:sp>
      <p:sp>
        <p:nvSpPr>
          <p:cNvPr id="11" name="Rubrik 9">
            <a:extLst>
              <a:ext uri="{FF2B5EF4-FFF2-40B4-BE49-F238E27FC236}">
                <a16:creationId xmlns:a16="http://schemas.microsoft.com/office/drawing/2014/main" id="{A8FFA98E-FF21-D3E3-0838-4F4D93FEC840}"/>
              </a:ext>
            </a:extLst>
          </p:cNvPr>
          <p:cNvSpPr>
            <a:spLocks noGrp="1"/>
          </p:cNvSpPr>
          <p:nvPr>
            <p:ph type="title"/>
          </p:nvPr>
        </p:nvSpPr>
        <p:spPr>
          <a:xfrm>
            <a:off x="2499359" y="215288"/>
            <a:ext cx="9353006" cy="720000"/>
          </a:xfrm>
        </p:spPr>
        <p:txBody>
          <a:bodyPr/>
          <a:lstStyle>
            <a:lvl1pPr>
              <a:defRPr>
                <a:solidFill>
                  <a:schemeClr val="tx1"/>
                </a:solidFill>
              </a:defRPr>
            </a:lvl1pPr>
          </a:lstStyle>
          <a:p>
            <a:r>
              <a:rPr lang="sv-SE" dirty="0"/>
              <a:t>Klicka här för att ändra mall</a:t>
            </a:r>
          </a:p>
        </p:txBody>
      </p:sp>
    </p:spTree>
    <p:extLst>
      <p:ext uri="{BB962C8B-B14F-4D97-AF65-F5344CB8AC3E}">
        <p14:creationId xmlns:p14="http://schemas.microsoft.com/office/powerpoint/2010/main" val="280222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 spalt, gråvit">
    <p:bg>
      <p:bgPr>
        <a:solidFill>
          <a:srgbClr val="F7F7F7"/>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noAutofit/>
          </a:bodyPr>
          <a:lstStyle>
            <a:lvl1pPr>
              <a:defRPr>
                <a:solidFill>
                  <a:schemeClr val="tx1"/>
                </a:solidFill>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noAutofit/>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noAutofit/>
          </a:bodyPr>
          <a:lstStyle>
            <a:lvl1pPr>
              <a:defRPr>
                <a:solidFill>
                  <a:schemeClr val="tx1"/>
                </a:solidFill>
              </a:defRPr>
            </a:lvl1pPr>
          </a:lstStyle>
          <a:p>
            <a:fld id="{D88021E2-E97B-4976-AF53-1A9B1E45C5FA}" type="slidenum">
              <a:rPr lang="sv-SE" smtClean="0"/>
              <a:pPr/>
              <a:t>‹#›</a:t>
            </a:fld>
            <a:endParaRPr lang="sv-SE"/>
          </a:p>
        </p:txBody>
      </p:sp>
      <p:sp>
        <p:nvSpPr>
          <p:cNvPr id="7" name="Platshållare för text 16">
            <a:extLst>
              <a:ext uri="{FF2B5EF4-FFF2-40B4-BE49-F238E27FC236}">
                <a16:creationId xmlns:a16="http://schemas.microsoft.com/office/drawing/2014/main" id="{2C3F20CF-F400-0DF0-10FA-5381BD22FDB0}"/>
              </a:ext>
            </a:extLst>
          </p:cNvPr>
          <p:cNvSpPr>
            <a:spLocks noGrp="1"/>
          </p:cNvSpPr>
          <p:nvPr>
            <p:ph type="body" sz="quarter" idx="20" hasCustomPrompt="1"/>
          </p:nvPr>
        </p:nvSpPr>
        <p:spPr>
          <a:xfrm>
            <a:off x="2838994" y="6559972"/>
            <a:ext cx="9353006" cy="298028"/>
          </a:xfrm>
        </p:spPr>
        <p:txBody>
          <a:bodyPr anchor="b">
            <a:noAutofit/>
          </a:bodyPr>
          <a:lstStyle>
            <a:lvl1pPr marL="0" indent="0" algn="r">
              <a:buFont typeface="Arial" panose="020B0604020202020204" pitchFamily="34" charset="0"/>
              <a:buNone/>
              <a:defRPr sz="1400">
                <a:solidFill>
                  <a:schemeClr val="tx1"/>
                </a:solidFill>
              </a:defRPr>
            </a:lvl1pPr>
            <a:lvl2pPr>
              <a:defRPr sz="2000"/>
            </a:lvl2pPr>
            <a:lvl4pPr>
              <a:defRPr sz="2000"/>
            </a:lvl4pPr>
            <a:lvl5pPr>
              <a:defRPr sz="2000"/>
            </a:lvl5pPr>
            <a:lvl6pPr>
              <a:defRPr sz="2000">
                <a:solidFill>
                  <a:schemeClr val="tx2"/>
                </a:solidFill>
              </a:defRPr>
            </a:lvl6pPr>
            <a:lvl7pPr>
              <a:defRPr sz="2000">
                <a:solidFill>
                  <a:schemeClr val="tx2"/>
                </a:solidFill>
              </a:defRPr>
            </a:lvl7pPr>
            <a:lvl8pPr>
              <a:defRPr sz="2000">
                <a:solidFill>
                  <a:schemeClr val="tx2"/>
                </a:solidFill>
              </a:defRPr>
            </a:lvl8pPr>
            <a:lvl9pPr>
              <a:defRPr sz="2000">
                <a:solidFill>
                  <a:schemeClr val="tx2"/>
                </a:solidFill>
              </a:defRPr>
            </a:lvl9pPr>
          </a:lstStyle>
          <a:p>
            <a:pPr lvl="0"/>
            <a:r>
              <a:rPr lang="sv-SE"/>
              <a:t>Källa: </a:t>
            </a:r>
          </a:p>
        </p:txBody>
      </p:sp>
      <p:sp>
        <p:nvSpPr>
          <p:cNvPr id="3" name="Platshållare för innehåll 14">
            <a:extLst>
              <a:ext uri="{FF2B5EF4-FFF2-40B4-BE49-F238E27FC236}">
                <a16:creationId xmlns:a16="http://schemas.microsoft.com/office/drawing/2014/main" id="{AA760DEC-7E5A-A5BE-EE8A-23F6C6529072}"/>
              </a:ext>
            </a:extLst>
          </p:cNvPr>
          <p:cNvSpPr>
            <a:spLocks noGrp="1"/>
          </p:cNvSpPr>
          <p:nvPr>
            <p:ph sz="quarter" idx="15" hasCustomPrompt="1"/>
          </p:nvPr>
        </p:nvSpPr>
        <p:spPr>
          <a:xfrm>
            <a:off x="374468" y="1544107"/>
            <a:ext cx="11443061" cy="4647143"/>
          </a:xfrm>
          <a:prstGeom prst="rect">
            <a:avLst/>
          </a:prstGeom>
        </p:spPr>
        <p:txBody>
          <a:bodyPr>
            <a:noAutofit/>
          </a:bodyPr>
          <a:lstStyle>
            <a:lvl1pPr marL="0" indent="0">
              <a:buFont typeface="Arial" panose="020B0604020202020204" pitchFamily="34" charset="0"/>
              <a:buNone/>
              <a:defRPr sz="1800">
                <a:solidFill>
                  <a:schemeClr val="tx1"/>
                </a:solidFill>
              </a:defRPr>
            </a:lvl1pPr>
            <a:lvl2pPr>
              <a:defRPr>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sv-SE"/>
              <a:t>Infoga tabell eller diagram</a:t>
            </a:r>
          </a:p>
        </p:txBody>
      </p:sp>
      <p:sp>
        <p:nvSpPr>
          <p:cNvPr id="8" name="Platshållare för text 12">
            <a:extLst>
              <a:ext uri="{FF2B5EF4-FFF2-40B4-BE49-F238E27FC236}">
                <a16:creationId xmlns:a16="http://schemas.microsoft.com/office/drawing/2014/main" id="{F56FEE9A-6EBF-EEE9-F34C-2FE8E8C552E7}"/>
              </a:ext>
            </a:extLst>
          </p:cNvPr>
          <p:cNvSpPr>
            <a:spLocks noGrp="1"/>
          </p:cNvSpPr>
          <p:nvPr>
            <p:ph type="body" sz="quarter" idx="14" hasCustomPrompt="1"/>
          </p:nvPr>
        </p:nvSpPr>
        <p:spPr>
          <a:xfrm>
            <a:off x="2499361" y="975360"/>
            <a:ext cx="9353006" cy="365125"/>
          </a:xfrm>
          <a:prstGeom prst="rect">
            <a:avLst/>
          </a:prstGeom>
        </p:spPr>
        <p:txBody>
          <a:bodyPr>
            <a:noAutofit/>
          </a:bodyPr>
          <a:lstStyle>
            <a:lvl1pPr marL="0" indent="0">
              <a:buNone/>
              <a:defRPr sz="2400">
                <a:solidFill>
                  <a:schemeClr val="tx1"/>
                </a:solidFill>
              </a:defRPr>
            </a:lvl1pPr>
          </a:lstStyle>
          <a:p>
            <a:pPr lvl="0"/>
            <a:r>
              <a:rPr lang="sv-SE"/>
              <a:t>Underrubrik</a:t>
            </a:r>
          </a:p>
        </p:txBody>
      </p:sp>
      <p:sp>
        <p:nvSpPr>
          <p:cNvPr id="9" name="Rubrik 9">
            <a:extLst>
              <a:ext uri="{FF2B5EF4-FFF2-40B4-BE49-F238E27FC236}">
                <a16:creationId xmlns:a16="http://schemas.microsoft.com/office/drawing/2014/main" id="{252991A3-CD12-C1C5-6403-4DB674ACE387}"/>
              </a:ext>
            </a:extLst>
          </p:cNvPr>
          <p:cNvSpPr>
            <a:spLocks noGrp="1"/>
          </p:cNvSpPr>
          <p:nvPr>
            <p:ph type="title"/>
          </p:nvPr>
        </p:nvSpPr>
        <p:spPr>
          <a:xfrm>
            <a:off x="2499359" y="215288"/>
            <a:ext cx="9353006" cy="720000"/>
          </a:xfrm>
        </p:spPr>
        <p:txBody>
          <a:bodyPr/>
          <a:lstStyle>
            <a:lvl1pPr>
              <a:defRPr>
                <a:solidFill>
                  <a:schemeClr val="tx1"/>
                </a:solidFill>
              </a:defRPr>
            </a:lvl1pPr>
          </a:lstStyle>
          <a:p>
            <a:r>
              <a:rPr lang="sv-SE" dirty="0"/>
              <a:t>Klicka här för att ändra mall</a:t>
            </a:r>
          </a:p>
        </p:txBody>
      </p:sp>
    </p:spTree>
    <p:extLst>
      <p:ext uri="{BB962C8B-B14F-4D97-AF65-F5344CB8AC3E}">
        <p14:creationId xmlns:p14="http://schemas.microsoft.com/office/powerpoint/2010/main" val="28158869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med utfallande bild 2">
    <p:bg>
      <p:bgPr>
        <a:solidFill>
          <a:schemeClr val="accent4"/>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hasCustomPrompt="1"/>
          </p:nvPr>
        </p:nvSpPr>
        <p:spPr>
          <a:xfrm>
            <a:off x="0" y="0"/>
            <a:ext cx="12192000" cy="6858000"/>
          </a:xfrm>
        </p:spPr>
        <p:txBody>
          <a:bodyPr>
            <a:normAutofit/>
          </a:bodyPr>
          <a:lstStyle>
            <a:lvl1pPr marL="0" indent="0" algn="ctr">
              <a:buNone/>
              <a:defRPr sz="1800">
                <a:solidFill>
                  <a:schemeClr val="tx1"/>
                </a:solidFill>
              </a:defRPr>
            </a:lvl1pPr>
          </a:lstStyle>
          <a:p>
            <a:r>
              <a:rPr lang="sv-SE"/>
              <a:t>Klicka för att infoga bild. </a:t>
            </a:r>
          </a:p>
          <a:p>
            <a:r>
              <a:rPr lang="sv-SE"/>
              <a:t>Bilden är utfallande. </a:t>
            </a:r>
          </a:p>
          <a:p>
            <a:r>
              <a:rPr lang="sv-SE"/>
              <a:t>Se till att den fungerar med rubriken. </a:t>
            </a:r>
          </a:p>
          <a:p>
            <a:r>
              <a:rPr lang="sv-SE"/>
              <a:t>Det går bra att byta färg på texten i rubriken.</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p>
            <a:fld id="{23E830D1-9B43-4A41-B3A1-206CB98018A1}" type="datetime1">
              <a:rPr lang="sv-SE" smtClean="0"/>
              <a:t>2025-11-28</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Sidfottext</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
        <p:nvSpPr>
          <p:cNvPr id="10" name="Platshållare för text 16">
            <a:extLst>
              <a:ext uri="{FF2B5EF4-FFF2-40B4-BE49-F238E27FC236}">
                <a16:creationId xmlns:a16="http://schemas.microsoft.com/office/drawing/2014/main" id="{85D8FE2A-468F-5253-E8E0-91F9B6BBCF0F}"/>
              </a:ext>
            </a:extLst>
          </p:cNvPr>
          <p:cNvSpPr>
            <a:spLocks noGrp="1"/>
          </p:cNvSpPr>
          <p:nvPr>
            <p:ph type="body" sz="quarter" idx="15" hasCustomPrompt="1"/>
          </p:nvPr>
        </p:nvSpPr>
        <p:spPr>
          <a:xfrm>
            <a:off x="838201" y="4896197"/>
            <a:ext cx="10287004" cy="844204"/>
          </a:xfrm>
        </p:spPr>
        <p:txBody>
          <a:bodyPr>
            <a:noAutofit/>
          </a:bodyPr>
          <a:lstStyle>
            <a:lvl1pPr marL="0" indent="0">
              <a:buNone/>
              <a:defRPr sz="2400">
                <a:solidFill>
                  <a:schemeClr val="bg1"/>
                </a:solidFill>
              </a:defRPr>
            </a:lvl1pPr>
            <a:lvl3pPr marL="914400" indent="0">
              <a:buNone/>
              <a:defRPr/>
            </a:lvl3pPr>
          </a:lstStyle>
          <a:p>
            <a:pPr lvl="0"/>
            <a:r>
              <a:rPr lang="sv-SE" sz="2400"/>
              <a:t>Underrubrik</a:t>
            </a:r>
          </a:p>
        </p:txBody>
      </p:sp>
      <p:sp>
        <p:nvSpPr>
          <p:cNvPr id="7" name="Platshållare för text 10">
            <a:extLst>
              <a:ext uri="{FF2B5EF4-FFF2-40B4-BE49-F238E27FC236}">
                <a16:creationId xmlns:a16="http://schemas.microsoft.com/office/drawing/2014/main" id="{CC0B80D9-E849-8C70-7B22-9F0A60A413A8}"/>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solidFill>
                  <a:schemeClr val="accent3"/>
                </a:solidFill>
              </a:defRPr>
            </a:lvl1pPr>
          </a:lstStyle>
          <a:p>
            <a:pPr lvl="0"/>
            <a:r>
              <a:rPr lang="sv-SE"/>
              <a:t> </a:t>
            </a:r>
          </a:p>
        </p:txBody>
      </p:sp>
      <p:sp>
        <p:nvSpPr>
          <p:cNvPr id="5" name="Rubrik 4">
            <a:extLst>
              <a:ext uri="{FF2B5EF4-FFF2-40B4-BE49-F238E27FC236}">
                <a16:creationId xmlns:a16="http://schemas.microsoft.com/office/drawing/2014/main" id="{85CE2C60-27A6-DB8F-FCF1-19AFE36760D5}"/>
              </a:ext>
            </a:extLst>
          </p:cNvPr>
          <p:cNvSpPr>
            <a:spLocks noGrp="1"/>
          </p:cNvSpPr>
          <p:nvPr>
            <p:ph type="title"/>
          </p:nvPr>
        </p:nvSpPr>
        <p:spPr>
          <a:xfrm>
            <a:off x="839787" y="2478025"/>
            <a:ext cx="10285417" cy="2353220"/>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19923514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 spalt, vit">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noAutofit/>
          </a:bodyPr>
          <a:lstStyle>
            <a:lvl1pPr>
              <a:defRPr>
                <a:solidFill>
                  <a:schemeClr val="tx1"/>
                </a:solidFill>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noAutofit/>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noAutofit/>
          </a:bodyPr>
          <a:lstStyle>
            <a:lvl1pPr>
              <a:defRPr>
                <a:solidFill>
                  <a:schemeClr val="tx1"/>
                </a:solidFill>
              </a:defRPr>
            </a:lvl1pPr>
          </a:lstStyle>
          <a:p>
            <a:fld id="{D88021E2-E97B-4976-AF53-1A9B1E45C5FA}" type="slidenum">
              <a:rPr lang="sv-SE" smtClean="0"/>
              <a:pPr/>
              <a:t>‹#›</a:t>
            </a:fld>
            <a:endParaRPr lang="sv-SE"/>
          </a:p>
        </p:txBody>
      </p:sp>
      <p:sp>
        <p:nvSpPr>
          <p:cNvPr id="7" name="Platshållare för text 16">
            <a:extLst>
              <a:ext uri="{FF2B5EF4-FFF2-40B4-BE49-F238E27FC236}">
                <a16:creationId xmlns:a16="http://schemas.microsoft.com/office/drawing/2014/main" id="{9285A87D-765C-4362-1D6D-65581BBB2B20}"/>
              </a:ext>
            </a:extLst>
          </p:cNvPr>
          <p:cNvSpPr>
            <a:spLocks noGrp="1"/>
          </p:cNvSpPr>
          <p:nvPr>
            <p:ph type="body" sz="quarter" idx="20" hasCustomPrompt="1"/>
          </p:nvPr>
        </p:nvSpPr>
        <p:spPr>
          <a:xfrm>
            <a:off x="2838994" y="6559972"/>
            <a:ext cx="9353006" cy="298028"/>
          </a:xfrm>
        </p:spPr>
        <p:txBody>
          <a:bodyPr anchor="b">
            <a:noAutofit/>
          </a:bodyPr>
          <a:lstStyle>
            <a:lvl1pPr marL="0" indent="0" algn="r">
              <a:buFont typeface="Arial" panose="020B0604020202020204" pitchFamily="34" charset="0"/>
              <a:buNone/>
              <a:defRPr sz="1400">
                <a:solidFill>
                  <a:schemeClr val="tx1"/>
                </a:solidFill>
              </a:defRPr>
            </a:lvl1pPr>
            <a:lvl2pPr>
              <a:defRPr sz="2000"/>
            </a:lvl2pPr>
            <a:lvl4pPr>
              <a:defRPr sz="2000"/>
            </a:lvl4pPr>
            <a:lvl5pPr>
              <a:defRPr sz="2000"/>
            </a:lvl5pPr>
            <a:lvl6pPr>
              <a:defRPr sz="2000">
                <a:solidFill>
                  <a:schemeClr val="tx2"/>
                </a:solidFill>
              </a:defRPr>
            </a:lvl6pPr>
            <a:lvl7pPr>
              <a:defRPr sz="2000">
                <a:solidFill>
                  <a:schemeClr val="tx2"/>
                </a:solidFill>
              </a:defRPr>
            </a:lvl7pPr>
            <a:lvl8pPr>
              <a:defRPr sz="2000">
                <a:solidFill>
                  <a:schemeClr val="tx2"/>
                </a:solidFill>
              </a:defRPr>
            </a:lvl8pPr>
            <a:lvl9pPr>
              <a:defRPr sz="2000">
                <a:solidFill>
                  <a:schemeClr val="tx2"/>
                </a:solidFill>
              </a:defRPr>
            </a:lvl9pPr>
          </a:lstStyle>
          <a:p>
            <a:pPr lvl="0"/>
            <a:r>
              <a:rPr lang="sv-SE"/>
              <a:t>Källa: </a:t>
            </a:r>
          </a:p>
        </p:txBody>
      </p:sp>
      <p:sp>
        <p:nvSpPr>
          <p:cNvPr id="3" name="Platshållare för innehåll 14">
            <a:extLst>
              <a:ext uri="{FF2B5EF4-FFF2-40B4-BE49-F238E27FC236}">
                <a16:creationId xmlns:a16="http://schemas.microsoft.com/office/drawing/2014/main" id="{56A02964-F2AB-DB09-A3CC-C7FBAB6AFB8D}"/>
              </a:ext>
            </a:extLst>
          </p:cNvPr>
          <p:cNvSpPr>
            <a:spLocks noGrp="1"/>
          </p:cNvSpPr>
          <p:nvPr>
            <p:ph sz="quarter" idx="15" hasCustomPrompt="1"/>
          </p:nvPr>
        </p:nvSpPr>
        <p:spPr>
          <a:xfrm>
            <a:off x="374468" y="1544107"/>
            <a:ext cx="11443061" cy="4647143"/>
          </a:xfrm>
          <a:prstGeom prst="rect">
            <a:avLst/>
          </a:prstGeom>
        </p:spPr>
        <p:txBody>
          <a:bodyPr>
            <a:noAutofit/>
          </a:bodyPr>
          <a:lstStyle>
            <a:lvl1pPr marL="0" indent="0">
              <a:buFont typeface="Arial" panose="020B0604020202020204" pitchFamily="34" charset="0"/>
              <a:buNone/>
              <a:defRPr sz="1800">
                <a:solidFill>
                  <a:schemeClr val="tx1"/>
                </a:solidFill>
              </a:defRPr>
            </a:lvl1pPr>
            <a:lvl2pPr>
              <a:defRPr>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sv-SE"/>
              <a:t>Infoga tabell eller diagram</a:t>
            </a:r>
          </a:p>
        </p:txBody>
      </p:sp>
      <p:sp>
        <p:nvSpPr>
          <p:cNvPr id="8" name="Platshållare för text 12">
            <a:extLst>
              <a:ext uri="{FF2B5EF4-FFF2-40B4-BE49-F238E27FC236}">
                <a16:creationId xmlns:a16="http://schemas.microsoft.com/office/drawing/2014/main" id="{B17BD8E6-50E3-0070-2E60-676C32E61C02}"/>
              </a:ext>
            </a:extLst>
          </p:cNvPr>
          <p:cNvSpPr>
            <a:spLocks noGrp="1"/>
          </p:cNvSpPr>
          <p:nvPr>
            <p:ph type="body" sz="quarter" idx="14" hasCustomPrompt="1"/>
          </p:nvPr>
        </p:nvSpPr>
        <p:spPr>
          <a:xfrm>
            <a:off x="2499361" y="975360"/>
            <a:ext cx="9353006" cy="365125"/>
          </a:xfrm>
          <a:prstGeom prst="rect">
            <a:avLst/>
          </a:prstGeom>
        </p:spPr>
        <p:txBody>
          <a:bodyPr>
            <a:noAutofit/>
          </a:bodyPr>
          <a:lstStyle>
            <a:lvl1pPr marL="0" indent="0">
              <a:buNone/>
              <a:defRPr sz="2400">
                <a:solidFill>
                  <a:schemeClr val="tx1"/>
                </a:solidFill>
              </a:defRPr>
            </a:lvl1pPr>
          </a:lstStyle>
          <a:p>
            <a:pPr lvl="0"/>
            <a:r>
              <a:rPr lang="sv-SE"/>
              <a:t>Underrubrik</a:t>
            </a:r>
          </a:p>
        </p:txBody>
      </p:sp>
      <p:sp>
        <p:nvSpPr>
          <p:cNvPr id="9" name="Rubrik 9">
            <a:extLst>
              <a:ext uri="{FF2B5EF4-FFF2-40B4-BE49-F238E27FC236}">
                <a16:creationId xmlns:a16="http://schemas.microsoft.com/office/drawing/2014/main" id="{9F693723-371A-D20E-FE92-92FD23B96EF5}"/>
              </a:ext>
            </a:extLst>
          </p:cNvPr>
          <p:cNvSpPr>
            <a:spLocks noGrp="1"/>
          </p:cNvSpPr>
          <p:nvPr>
            <p:ph type="title"/>
          </p:nvPr>
        </p:nvSpPr>
        <p:spPr>
          <a:xfrm>
            <a:off x="2499359" y="215288"/>
            <a:ext cx="9353006" cy="720000"/>
          </a:xfrm>
        </p:spPr>
        <p:txBody>
          <a:bodyPr/>
          <a:lstStyle>
            <a:lvl1pPr>
              <a:defRPr>
                <a:solidFill>
                  <a:schemeClr val="tx1"/>
                </a:solidFill>
              </a:defRPr>
            </a:lvl1pPr>
          </a:lstStyle>
          <a:p>
            <a:r>
              <a:rPr lang="sv-SE" dirty="0"/>
              <a:t>Klicka här för att ändra mall</a:t>
            </a:r>
          </a:p>
        </p:txBody>
      </p:sp>
    </p:spTree>
    <p:extLst>
      <p:ext uri="{BB962C8B-B14F-4D97-AF65-F5344CB8AC3E}">
        <p14:creationId xmlns:p14="http://schemas.microsoft.com/office/powerpoint/2010/main" val="40805595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vå spalter, förklarande text, beige">
    <p:bg>
      <p:bgPr>
        <a:solidFill>
          <a:srgbClr val="F7F2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noAutofit/>
          </a:bodyPr>
          <a:lstStyle>
            <a:lvl1pPr>
              <a:defRPr>
                <a:solidFill>
                  <a:schemeClr val="tx1"/>
                </a:solidFill>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noAutofit/>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noAutofit/>
          </a:bodyPr>
          <a:lstStyle>
            <a:lvl1pPr>
              <a:defRPr>
                <a:solidFill>
                  <a:schemeClr val="tx1"/>
                </a:solidFill>
              </a:defRPr>
            </a:lvl1pPr>
          </a:lstStyle>
          <a:p>
            <a:fld id="{D88021E2-E97B-4976-AF53-1A9B1E45C5FA}" type="slidenum">
              <a:rPr lang="sv-SE" smtClean="0"/>
              <a:pPr/>
              <a:t>‹#›</a:t>
            </a:fld>
            <a:endParaRPr lang="sv-SE"/>
          </a:p>
        </p:txBody>
      </p:sp>
      <p:sp>
        <p:nvSpPr>
          <p:cNvPr id="10" name="Platshållare för text 16">
            <a:extLst>
              <a:ext uri="{FF2B5EF4-FFF2-40B4-BE49-F238E27FC236}">
                <a16:creationId xmlns:a16="http://schemas.microsoft.com/office/drawing/2014/main" id="{EB755588-EABD-0B04-3B45-B0A05D359A77}"/>
              </a:ext>
            </a:extLst>
          </p:cNvPr>
          <p:cNvSpPr>
            <a:spLocks noGrp="1"/>
          </p:cNvSpPr>
          <p:nvPr>
            <p:ph type="body" sz="quarter" idx="22" hasCustomPrompt="1"/>
          </p:nvPr>
        </p:nvSpPr>
        <p:spPr>
          <a:xfrm>
            <a:off x="2838994" y="6559972"/>
            <a:ext cx="9353006" cy="298028"/>
          </a:xfrm>
        </p:spPr>
        <p:txBody>
          <a:bodyPr anchor="b">
            <a:noAutofit/>
          </a:bodyPr>
          <a:lstStyle>
            <a:lvl1pPr marL="0" indent="0" algn="r">
              <a:buFont typeface="Arial" panose="020B0604020202020204" pitchFamily="34" charset="0"/>
              <a:buNone/>
              <a:defRPr sz="1400">
                <a:solidFill>
                  <a:schemeClr val="tx1"/>
                </a:solidFill>
              </a:defRPr>
            </a:lvl1pPr>
            <a:lvl2pPr>
              <a:defRPr sz="2000"/>
            </a:lvl2pPr>
            <a:lvl4pPr>
              <a:defRPr sz="2000"/>
            </a:lvl4pPr>
            <a:lvl5pPr>
              <a:defRPr sz="2000"/>
            </a:lvl5pPr>
            <a:lvl6pPr>
              <a:defRPr sz="2000">
                <a:solidFill>
                  <a:schemeClr val="tx2"/>
                </a:solidFill>
              </a:defRPr>
            </a:lvl6pPr>
            <a:lvl7pPr>
              <a:defRPr sz="2000">
                <a:solidFill>
                  <a:schemeClr val="tx2"/>
                </a:solidFill>
              </a:defRPr>
            </a:lvl7pPr>
            <a:lvl8pPr>
              <a:defRPr sz="2000">
                <a:solidFill>
                  <a:schemeClr val="tx2"/>
                </a:solidFill>
              </a:defRPr>
            </a:lvl8pPr>
            <a:lvl9pPr>
              <a:defRPr sz="2000">
                <a:solidFill>
                  <a:schemeClr val="tx2"/>
                </a:solidFill>
              </a:defRPr>
            </a:lvl9pPr>
          </a:lstStyle>
          <a:p>
            <a:pPr lvl="0"/>
            <a:r>
              <a:rPr lang="sv-SE"/>
              <a:t>Källa: </a:t>
            </a:r>
          </a:p>
        </p:txBody>
      </p:sp>
      <p:sp>
        <p:nvSpPr>
          <p:cNvPr id="9" name="Platshållare för innehåll 14">
            <a:extLst>
              <a:ext uri="{FF2B5EF4-FFF2-40B4-BE49-F238E27FC236}">
                <a16:creationId xmlns:a16="http://schemas.microsoft.com/office/drawing/2014/main" id="{33F20627-B2DD-26D2-5B80-42B495737180}"/>
              </a:ext>
            </a:extLst>
          </p:cNvPr>
          <p:cNvSpPr>
            <a:spLocks noGrp="1"/>
          </p:cNvSpPr>
          <p:nvPr>
            <p:ph sz="quarter" idx="20" hasCustomPrompt="1"/>
          </p:nvPr>
        </p:nvSpPr>
        <p:spPr>
          <a:xfrm>
            <a:off x="6339840" y="2417380"/>
            <a:ext cx="5477691" cy="3773870"/>
          </a:xfrm>
          <a:prstGeom prst="rect">
            <a:avLst/>
          </a:prstGeom>
        </p:spPr>
        <p:txBody>
          <a:bodyPr>
            <a:noAutofit/>
          </a:bodyPr>
          <a:lstStyle>
            <a:lvl1pPr marL="0" indent="0">
              <a:buFont typeface="Arial" panose="020B0604020202020204" pitchFamily="34" charset="0"/>
              <a:buNone/>
              <a:defRPr sz="1800">
                <a:solidFill>
                  <a:schemeClr val="tx1"/>
                </a:solidFill>
              </a:defRPr>
            </a:lvl1pPr>
            <a:lvl2pPr>
              <a:defRPr>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solidFill>
                  <a:schemeClr val="tx1"/>
                </a:solidFill>
              </a:defRPr>
            </a:lvl8pPr>
            <a:lvl9pPr>
              <a:defRPr sz="2400">
                <a:solidFill>
                  <a:schemeClr val="tx1"/>
                </a:solidFill>
              </a:defRPr>
            </a:lvl9pPr>
          </a:lstStyle>
          <a:p>
            <a:pPr lvl="0"/>
            <a:r>
              <a:rPr lang="sv-SE"/>
              <a:t>Infoga tabell eller diagram</a:t>
            </a:r>
          </a:p>
        </p:txBody>
      </p:sp>
      <p:sp>
        <p:nvSpPr>
          <p:cNvPr id="13" name="Platshållare för text 16">
            <a:extLst>
              <a:ext uri="{FF2B5EF4-FFF2-40B4-BE49-F238E27FC236}">
                <a16:creationId xmlns:a16="http://schemas.microsoft.com/office/drawing/2014/main" id="{63F6457B-3BB6-2958-7BE6-FBAA299AE9CA}"/>
              </a:ext>
            </a:extLst>
          </p:cNvPr>
          <p:cNvSpPr>
            <a:spLocks noGrp="1"/>
          </p:cNvSpPr>
          <p:nvPr>
            <p:ph type="body" sz="quarter" idx="21" hasCustomPrompt="1"/>
          </p:nvPr>
        </p:nvSpPr>
        <p:spPr>
          <a:xfrm>
            <a:off x="6339840" y="1544108"/>
            <a:ext cx="5477691" cy="779236"/>
          </a:xfrm>
          <a:prstGeom prst="rect">
            <a:avLst/>
          </a:prstGeom>
        </p:spPr>
        <p:txBody>
          <a:bodyPr>
            <a:noAutofit/>
          </a:bodyPr>
          <a:lstStyle>
            <a:lvl1pPr marL="0" indent="0">
              <a:buFont typeface="Arial" panose="020B0604020202020204" pitchFamily="34" charset="0"/>
              <a:buNone/>
              <a:defRPr sz="1800">
                <a:solidFill>
                  <a:schemeClr val="tx1"/>
                </a:solidFill>
              </a:defRPr>
            </a:lvl1pPr>
            <a:lvl2pPr>
              <a:defRPr sz="18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sv-SE"/>
              <a:t>Förklarande text till tabell eller diagram.</a:t>
            </a:r>
          </a:p>
        </p:txBody>
      </p:sp>
      <p:sp>
        <p:nvSpPr>
          <p:cNvPr id="14" name="Platshållare för innehåll 14">
            <a:extLst>
              <a:ext uri="{FF2B5EF4-FFF2-40B4-BE49-F238E27FC236}">
                <a16:creationId xmlns:a16="http://schemas.microsoft.com/office/drawing/2014/main" id="{FB68B64F-6B25-11C0-0AF5-1C92F97272C1}"/>
              </a:ext>
            </a:extLst>
          </p:cNvPr>
          <p:cNvSpPr>
            <a:spLocks noGrp="1"/>
          </p:cNvSpPr>
          <p:nvPr>
            <p:ph sz="quarter" idx="18" hasCustomPrompt="1"/>
          </p:nvPr>
        </p:nvSpPr>
        <p:spPr>
          <a:xfrm>
            <a:off x="374470" y="2417380"/>
            <a:ext cx="5477691" cy="3773870"/>
          </a:xfrm>
          <a:prstGeom prst="rect">
            <a:avLst/>
          </a:prstGeom>
        </p:spPr>
        <p:txBody>
          <a:bodyPr>
            <a:noAutofit/>
          </a:bodyPr>
          <a:lstStyle>
            <a:lvl1pPr marL="0" indent="0">
              <a:buFont typeface="Arial" panose="020B0604020202020204" pitchFamily="34" charset="0"/>
              <a:buNone/>
              <a:defRPr sz="1800">
                <a:solidFill>
                  <a:schemeClr val="tx1"/>
                </a:solidFill>
              </a:defRPr>
            </a:lvl1pPr>
            <a:lvl2pPr>
              <a:defRPr>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solidFill>
                  <a:schemeClr val="tx1"/>
                </a:solidFill>
              </a:defRPr>
            </a:lvl8pPr>
            <a:lvl9pPr>
              <a:defRPr sz="2400">
                <a:solidFill>
                  <a:schemeClr val="tx1"/>
                </a:solidFill>
              </a:defRPr>
            </a:lvl9pPr>
          </a:lstStyle>
          <a:p>
            <a:pPr lvl="0"/>
            <a:r>
              <a:rPr lang="sv-SE"/>
              <a:t>Infoga tabell eller diagram</a:t>
            </a:r>
          </a:p>
        </p:txBody>
      </p:sp>
      <p:sp>
        <p:nvSpPr>
          <p:cNvPr id="15" name="Platshållare för text 16">
            <a:extLst>
              <a:ext uri="{FF2B5EF4-FFF2-40B4-BE49-F238E27FC236}">
                <a16:creationId xmlns:a16="http://schemas.microsoft.com/office/drawing/2014/main" id="{E3FC5C86-9A8F-F419-1C97-F0CB4D2F34F0}"/>
              </a:ext>
            </a:extLst>
          </p:cNvPr>
          <p:cNvSpPr>
            <a:spLocks noGrp="1"/>
          </p:cNvSpPr>
          <p:nvPr>
            <p:ph type="body" sz="quarter" idx="19" hasCustomPrompt="1"/>
          </p:nvPr>
        </p:nvSpPr>
        <p:spPr>
          <a:xfrm>
            <a:off x="374470" y="1544108"/>
            <a:ext cx="5477691" cy="779236"/>
          </a:xfrm>
          <a:prstGeom prst="rect">
            <a:avLst/>
          </a:prstGeom>
        </p:spPr>
        <p:txBody>
          <a:bodyPr>
            <a:noAutofit/>
          </a:bodyPr>
          <a:lstStyle>
            <a:lvl1pPr marL="0" indent="0">
              <a:buFont typeface="Arial" panose="020B0604020202020204" pitchFamily="34" charset="0"/>
              <a:buNone/>
              <a:defRPr sz="1800">
                <a:solidFill>
                  <a:schemeClr val="tx1"/>
                </a:solidFill>
              </a:defRPr>
            </a:lvl1pPr>
            <a:lvl2pPr>
              <a:defRPr sz="18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sv-SE"/>
              <a:t>Förklarande text till tabell eller diagram.</a:t>
            </a:r>
          </a:p>
        </p:txBody>
      </p:sp>
      <p:sp>
        <p:nvSpPr>
          <p:cNvPr id="16" name="Platshållare för text 12">
            <a:extLst>
              <a:ext uri="{FF2B5EF4-FFF2-40B4-BE49-F238E27FC236}">
                <a16:creationId xmlns:a16="http://schemas.microsoft.com/office/drawing/2014/main" id="{8FE36615-A575-B947-B183-C010AF6018BA}"/>
              </a:ext>
            </a:extLst>
          </p:cNvPr>
          <p:cNvSpPr>
            <a:spLocks noGrp="1"/>
          </p:cNvSpPr>
          <p:nvPr>
            <p:ph type="body" sz="quarter" idx="14" hasCustomPrompt="1"/>
          </p:nvPr>
        </p:nvSpPr>
        <p:spPr>
          <a:xfrm>
            <a:off x="2499361" y="975360"/>
            <a:ext cx="9353006" cy="365125"/>
          </a:xfrm>
          <a:prstGeom prst="rect">
            <a:avLst/>
          </a:prstGeom>
        </p:spPr>
        <p:txBody>
          <a:bodyPr>
            <a:noAutofit/>
          </a:bodyPr>
          <a:lstStyle>
            <a:lvl1pPr marL="0" indent="0">
              <a:buNone/>
              <a:defRPr sz="2400">
                <a:solidFill>
                  <a:schemeClr val="tx1"/>
                </a:solidFill>
              </a:defRPr>
            </a:lvl1pPr>
          </a:lstStyle>
          <a:p>
            <a:pPr lvl="0"/>
            <a:r>
              <a:rPr lang="sv-SE"/>
              <a:t>Underrubrik</a:t>
            </a:r>
          </a:p>
        </p:txBody>
      </p:sp>
      <p:sp>
        <p:nvSpPr>
          <p:cNvPr id="17" name="Rubrik 9">
            <a:extLst>
              <a:ext uri="{FF2B5EF4-FFF2-40B4-BE49-F238E27FC236}">
                <a16:creationId xmlns:a16="http://schemas.microsoft.com/office/drawing/2014/main" id="{D1AF9BAE-3A08-5AB3-A1AC-15DB5EFF581A}"/>
              </a:ext>
            </a:extLst>
          </p:cNvPr>
          <p:cNvSpPr>
            <a:spLocks noGrp="1"/>
          </p:cNvSpPr>
          <p:nvPr>
            <p:ph type="title"/>
          </p:nvPr>
        </p:nvSpPr>
        <p:spPr>
          <a:xfrm>
            <a:off x="2499359" y="215288"/>
            <a:ext cx="9353006" cy="720000"/>
          </a:xfrm>
        </p:spPr>
        <p:txBody>
          <a:bodyPr/>
          <a:lstStyle>
            <a:lvl1pPr>
              <a:defRPr>
                <a:solidFill>
                  <a:schemeClr val="tx1"/>
                </a:solidFill>
              </a:defRPr>
            </a:lvl1pPr>
          </a:lstStyle>
          <a:p>
            <a:r>
              <a:rPr lang="sv-SE" dirty="0"/>
              <a:t>Klicka här för att ändra mall </a:t>
            </a:r>
          </a:p>
        </p:txBody>
      </p:sp>
    </p:spTree>
    <p:extLst>
      <p:ext uri="{BB962C8B-B14F-4D97-AF65-F5344CB8AC3E}">
        <p14:creationId xmlns:p14="http://schemas.microsoft.com/office/powerpoint/2010/main" val="22825646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vå spalter, förklarande text, rosa">
    <p:bg>
      <p:bgPr>
        <a:solidFill>
          <a:srgbClr val="FFEBE8"/>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noAutofit/>
          </a:bodyPr>
          <a:lstStyle>
            <a:lvl1pPr>
              <a:defRPr>
                <a:solidFill>
                  <a:schemeClr val="tx2"/>
                </a:solidFill>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noAutofit/>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noAutofit/>
          </a:bodyPr>
          <a:lstStyle>
            <a:lvl1pPr>
              <a:defRPr>
                <a:solidFill>
                  <a:schemeClr val="tx2"/>
                </a:solidFill>
              </a:defRPr>
            </a:lvl1pPr>
          </a:lstStyle>
          <a:p>
            <a:fld id="{D88021E2-E97B-4976-AF53-1A9B1E45C5FA}" type="slidenum">
              <a:rPr lang="sv-SE" smtClean="0"/>
              <a:pPr/>
              <a:t>‹#›</a:t>
            </a:fld>
            <a:endParaRPr lang="sv-SE"/>
          </a:p>
        </p:txBody>
      </p:sp>
      <p:sp>
        <p:nvSpPr>
          <p:cNvPr id="8" name="Platshållare för text 16">
            <a:extLst>
              <a:ext uri="{FF2B5EF4-FFF2-40B4-BE49-F238E27FC236}">
                <a16:creationId xmlns:a16="http://schemas.microsoft.com/office/drawing/2014/main" id="{44EB9DC2-E1D8-9DD6-37D6-BB2E83580840}"/>
              </a:ext>
            </a:extLst>
          </p:cNvPr>
          <p:cNvSpPr>
            <a:spLocks noGrp="1"/>
          </p:cNvSpPr>
          <p:nvPr>
            <p:ph type="body" sz="quarter" idx="22" hasCustomPrompt="1"/>
          </p:nvPr>
        </p:nvSpPr>
        <p:spPr>
          <a:xfrm>
            <a:off x="2838994" y="6559972"/>
            <a:ext cx="9353006" cy="298028"/>
          </a:xfrm>
        </p:spPr>
        <p:txBody>
          <a:bodyPr anchor="b">
            <a:noAutofit/>
          </a:bodyPr>
          <a:lstStyle>
            <a:lvl1pPr marL="0" indent="0" algn="r">
              <a:buFont typeface="Arial" panose="020B0604020202020204" pitchFamily="34" charset="0"/>
              <a:buNone/>
              <a:defRPr sz="1400">
                <a:solidFill>
                  <a:schemeClr val="tx1"/>
                </a:solidFill>
              </a:defRPr>
            </a:lvl1pPr>
            <a:lvl2pPr>
              <a:defRPr sz="2000"/>
            </a:lvl2pPr>
            <a:lvl4pPr>
              <a:defRPr sz="2000"/>
            </a:lvl4pPr>
            <a:lvl5pPr>
              <a:defRPr sz="2000"/>
            </a:lvl5pPr>
            <a:lvl6pPr>
              <a:defRPr sz="2000">
                <a:solidFill>
                  <a:schemeClr val="tx2"/>
                </a:solidFill>
              </a:defRPr>
            </a:lvl6pPr>
            <a:lvl7pPr>
              <a:defRPr sz="2000">
                <a:solidFill>
                  <a:schemeClr val="tx2"/>
                </a:solidFill>
              </a:defRPr>
            </a:lvl7pPr>
            <a:lvl8pPr>
              <a:defRPr sz="2000">
                <a:solidFill>
                  <a:schemeClr val="tx2"/>
                </a:solidFill>
              </a:defRPr>
            </a:lvl8pPr>
            <a:lvl9pPr>
              <a:defRPr sz="2000">
                <a:solidFill>
                  <a:schemeClr val="tx2"/>
                </a:solidFill>
              </a:defRPr>
            </a:lvl9pPr>
          </a:lstStyle>
          <a:p>
            <a:pPr lvl="0"/>
            <a:r>
              <a:rPr lang="sv-SE"/>
              <a:t>Källa: </a:t>
            </a:r>
          </a:p>
        </p:txBody>
      </p:sp>
      <p:sp>
        <p:nvSpPr>
          <p:cNvPr id="7" name="Platshållare för innehåll 14">
            <a:extLst>
              <a:ext uri="{FF2B5EF4-FFF2-40B4-BE49-F238E27FC236}">
                <a16:creationId xmlns:a16="http://schemas.microsoft.com/office/drawing/2014/main" id="{64BD54BE-490A-C358-7E67-36C5B4E24A2A}"/>
              </a:ext>
            </a:extLst>
          </p:cNvPr>
          <p:cNvSpPr>
            <a:spLocks noGrp="1"/>
          </p:cNvSpPr>
          <p:nvPr>
            <p:ph sz="quarter" idx="20" hasCustomPrompt="1"/>
          </p:nvPr>
        </p:nvSpPr>
        <p:spPr>
          <a:xfrm>
            <a:off x="6339840" y="2417380"/>
            <a:ext cx="5477691" cy="3773870"/>
          </a:xfrm>
          <a:prstGeom prst="rect">
            <a:avLst/>
          </a:prstGeom>
        </p:spPr>
        <p:txBody>
          <a:bodyPr>
            <a:noAutofit/>
          </a:bodyPr>
          <a:lstStyle>
            <a:lvl1pPr marL="0" indent="0">
              <a:buFont typeface="Arial" panose="020B0604020202020204" pitchFamily="34" charset="0"/>
              <a:buNone/>
              <a:defRPr sz="1800">
                <a:solidFill>
                  <a:schemeClr val="tx2"/>
                </a:solidFill>
              </a:defRPr>
            </a:lvl1pPr>
            <a:lvl2pPr>
              <a:defRPr>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solidFill>
                  <a:schemeClr val="tx1"/>
                </a:solidFill>
              </a:defRPr>
            </a:lvl8pPr>
            <a:lvl9pPr>
              <a:defRPr sz="2400">
                <a:solidFill>
                  <a:schemeClr val="tx1"/>
                </a:solidFill>
              </a:defRPr>
            </a:lvl9pPr>
          </a:lstStyle>
          <a:p>
            <a:pPr lvl="0"/>
            <a:r>
              <a:rPr lang="sv-SE"/>
              <a:t>Infoga tabell eller diagram</a:t>
            </a:r>
          </a:p>
        </p:txBody>
      </p:sp>
      <p:sp>
        <p:nvSpPr>
          <p:cNvPr id="9" name="Platshållare för text 16">
            <a:extLst>
              <a:ext uri="{FF2B5EF4-FFF2-40B4-BE49-F238E27FC236}">
                <a16:creationId xmlns:a16="http://schemas.microsoft.com/office/drawing/2014/main" id="{D59B1BD0-6366-F51A-E2E7-6C73E66FE5DD}"/>
              </a:ext>
            </a:extLst>
          </p:cNvPr>
          <p:cNvSpPr>
            <a:spLocks noGrp="1"/>
          </p:cNvSpPr>
          <p:nvPr>
            <p:ph type="body" sz="quarter" idx="21" hasCustomPrompt="1"/>
          </p:nvPr>
        </p:nvSpPr>
        <p:spPr>
          <a:xfrm>
            <a:off x="6339840" y="1544108"/>
            <a:ext cx="5477691" cy="779236"/>
          </a:xfrm>
          <a:prstGeom prst="rect">
            <a:avLst/>
          </a:prstGeom>
        </p:spPr>
        <p:txBody>
          <a:bodyPr>
            <a:noAutofit/>
          </a:bodyPr>
          <a:lstStyle>
            <a:lvl1pPr marL="0" indent="0">
              <a:buFont typeface="Arial" panose="020B0604020202020204" pitchFamily="34" charset="0"/>
              <a:buNone/>
              <a:defRPr sz="1800">
                <a:solidFill>
                  <a:schemeClr val="tx2"/>
                </a:solidFill>
              </a:defRPr>
            </a:lvl1pPr>
            <a:lvl2pPr>
              <a:defRPr sz="18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sv-SE"/>
              <a:t>Förklarande text till tabell eller diagram.</a:t>
            </a:r>
          </a:p>
        </p:txBody>
      </p:sp>
      <p:sp>
        <p:nvSpPr>
          <p:cNvPr id="11" name="Platshållare för innehåll 14">
            <a:extLst>
              <a:ext uri="{FF2B5EF4-FFF2-40B4-BE49-F238E27FC236}">
                <a16:creationId xmlns:a16="http://schemas.microsoft.com/office/drawing/2014/main" id="{8F23E195-F158-034A-F0B9-2E14A4E9C7AE}"/>
              </a:ext>
            </a:extLst>
          </p:cNvPr>
          <p:cNvSpPr>
            <a:spLocks noGrp="1"/>
          </p:cNvSpPr>
          <p:nvPr>
            <p:ph sz="quarter" idx="18" hasCustomPrompt="1"/>
          </p:nvPr>
        </p:nvSpPr>
        <p:spPr>
          <a:xfrm>
            <a:off x="374470" y="2417380"/>
            <a:ext cx="5477691" cy="3773870"/>
          </a:xfrm>
          <a:prstGeom prst="rect">
            <a:avLst/>
          </a:prstGeom>
        </p:spPr>
        <p:txBody>
          <a:bodyPr>
            <a:noAutofit/>
          </a:bodyPr>
          <a:lstStyle>
            <a:lvl1pPr marL="0" indent="0">
              <a:buFont typeface="Arial" panose="020B0604020202020204" pitchFamily="34" charset="0"/>
              <a:buNone/>
              <a:defRPr sz="1800">
                <a:solidFill>
                  <a:schemeClr val="tx2"/>
                </a:solidFill>
              </a:defRPr>
            </a:lvl1pPr>
            <a:lvl2pPr>
              <a:defRPr>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solidFill>
                  <a:schemeClr val="tx1"/>
                </a:solidFill>
              </a:defRPr>
            </a:lvl8pPr>
            <a:lvl9pPr>
              <a:defRPr sz="2400">
                <a:solidFill>
                  <a:schemeClr val="tx1"/>
                </a:solidFill>
              </a:defRPr>
            </a:lvl9pPr>
          </a:lstStyle>
          <a:p>
            <a:pPr lvl="0"/>
            <a:r>
              <a:rPr lang="sv-SE"/>
              <a:t>Infoga tabell eller diagram</a:t>
            </a:r>
          </a:p>
        </p:txBody>
      </p:sp>
      <p:sp>
        <p:nvSpPr>
          <p:cNvPr id="12" name="Platshållare för text 16">
            <a:extLst>
              <a:ext uri="{FF2B5EF4-FFF2-40B4-BE49-F238E27FC236}">
                <a16:creationId xmlns:a16="http://schemas.microsoft.com/office/drawing/2014/main" id="{2DE0F114-3D68-2C45-7ACA-A1D96B2EB59E}"/>
              </a:ext>
            </a:extLst>
          </p:cNvPr>
          <p:cNvSpPr>
            <a:spLocks noGrp="1"/>
          </p:cNvSpPr>
          <p:nvPr>
            <p:ph type="body" sz="quarter" idx="19" hasCustomPrompt="1"/>
          </p:nvPr>
        </p:nvSpPr>
        <p:spPr>
          <a:xfrm>
            <a:off x="374470" y="1544108"/>
            <a:ext cx="5477691" cy="779236"/>
          </a:xfrm>
          <a:prstGeom prst="rect">
            <a:avLst/>
          </a:prstGeom>
        </p:spPr>
        <p:txBody>
          <a:bodyPr>
            <a:noAutofit/>
          </a:bodyPr>
          <a:lstStyle>
            <a:lvl1pPr marL="0" indent="0">
              <a:buFont typeface="Arial" panose="020B0604020202020204" pitchFamily="34" charset="0"/>
              <a:buNone/>
              <a:defRPr sz="1800">
                <a:solidFill>
                  <a:schemeClr val="tx2"/>
                </a:solidFill>
              </a:defRPr>
            </a:lvl1pPr>
            <a:lvl2pPr>
              <a:defRPr sz="18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sv-SE"/>
              <a:t>Förklarande text till tabell eller diagram.</a:t>
            </a:r>
          </a:p>
        </p:txBody>
      </p:sp>
      <p:sp>
        <p:nvSpPr>
          <p:cNvPr id="16" name="Platshållare för text 12">
            <a:extLst>
              <a:ext uri="{FF2B5EF4-FFF2-40B4-BE49-F238E27FC236}">
                <a16:creationId xmlns:a16="http://schemas.microsoft.com/office/drawing/2014/main" id="{E83B3D8E-BA19-84CA-C931-27E56D38E646}"/>
              </a:ext>
            </a:extLst>
          </p:cNvPr>
          <p:cNvSpPr>
            <a:spLocks noGrp="1"/>
          </p:cNvSpPr>
          <p:nvPr>
            <p:ph type="body" sz="quarter" idx="14" hasCustomPrompt="1"/>
          </p:nvPr>
        </p:nvSpPr>
        <p:spPr>
          <a:xfrm>
            <a:off x="2499361" y="975360"/>
            <a:ext cx="9353006" cy="365125"/>
          </a:xfrm>
          <a:prstGeom prst="rect">
            <a:avLst/>
          </a:prstGeom>
        </p:spPr>
        <p:txBody>
          <a:bodyPr>
            <a:noAutofit/>
          </a:bodyPr>
          <a:lstStyle>
            <a:lvl1pPr marL="0" indent="0">
              <a:buNone/>
              <a:defRPr sz="2400">
                <a:solidFill>
                  <a:schemeClr val="tx2"/>
                </a:solidFill>
              </a:defRPr>
            </a:lvl1pPr>
          </a:lstStyle>
          <a:p>
            <a:pPr lvl="0"/>
            <a:r>
              <a:rPr lang="sv-SE"/>
              <a:t>Underrubrik</a:t>
            </a:r>
          </a:p>
        </p:txBody>
      </p:sp>
      <p:sp>
        <p:nvSpPr>
          <p:cNvPr id="17" name="Rubrik 9">
            <a:extLst>
              <a:ext uri="{FF2B5EF4-FFF2-40B4-BE49-F238E27FC236}">
                <a16:creationId xmlns:a16="http://schemas.microsoft.com/office/drawing/2014/main" id="{992EE9FF-C973-CC24-10E3-CFD53AAF9194}"/>
              </a:ext>
            </a:extLst>
          </p:cNvPr>
          <p:cNvSpPr>
            <a:spLocks noGrp="1"/>
          </p:cNvSpPr>
          <p:nvPr>
            <p:ph type="title"/>
          </p:nvPr>
        </p:nvSpPr>
        <p:spPr>
          <a:xfrm>
            <a:off x="2499359" y="215288"/>
            <a:ext cx="9353006" cy="720000"/>
          </a:xfrm>
        </p:spPr>
        <p:txBody>
          <a:bodyPr/>
          <a:lstStyle>
            <a:lvl1pPr>
              <a:defRPr>
                <a:solidFill>
                  <a:schemeClr val="tx2"/>
                </a:solidFill>
              </a:defRPr>
            </a:lvl1pPr>
          </a:lstStyle>
          <a:p>
            <a:r>
              <a:rPr lang="sv-SE" dirty="0"/>
              <a:t>Klicka här för att ändra mall </a:t>
            </a:r>
          </a:p>
        </p:txBody>
      </p:sp>
    </p:spTree>
    <p:extLst>
      <p:ext uri="{BB962C8B-B14F-4D97-AF65-F5344CB8AC3E}">
        <p14:creationId xmlns:p14="http://schemas.microsoft.com/office/powerpoint/2010/main" val="36830828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vå spalter, förklarande text, grön">
    <p:bg>
      <p:bgPr>
        <a:solidFill>
          <a:srgbClr val="DFEF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noAutofit/>
          </a:bodyPr>
          <a:lstStyle>
            <a:lvl1pPr>
              <a:defRPr>
                <a:solidFill>
                  <a:schemeClr val="accent2"/>
                </a:solidFill>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noAutofit/>
          </a:bodyPr>
          <a:lstStyle>
            <a:lvl1pPr>
              <a:defRPr>
                <a:solidFill>
                  <a:schemeClr val="accent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noAutofit/>
          </a:bodyPr>
          <a:lstStyle>
            <a:lvl1pPr>
              <a:defRPr>
                <a:solidFill>
                  <a:schemeClr val="accent2"/>
                </a:solidFill>
              </a:defRPr>
            </a:lvl1pPr>
          </a:lstStyle>
          <a:p>
            <a:fld id="{D88021E2-E97B-4976-AF53-1A9B1E45C5FA}" type="slidenum">
              <a:rPr lang="sv-SE" smtClean="0"/>
              <a:pPr/>
              <a:t>‹#›</a:t>
            </a:fld>
            <a:endParaRPr lang="sv-SE"/>
          </a:p>
        </p:txBody>
      </p:sp>
      <p:sp>
        <p:nvSpPr>
          <p:cNvPr id="3" name="Platshållare för text 16">
            <a:extLst>
              <a:ext uri="{FF2B5EF4-FFF2-40B4-BE49-F238E27FC236}">
                <a16:creationId xmlns:a16="http://schemas.microsoft.com/office/drawing/2014/main" id="{19066D7A-FCEB-9E4B-33B0-4671AE2D6421}"/>
              </a:ext>
            </a:extLst>
          </p:cNvPr>
          <p:cNvSpPr>
            <a:spLocks noGrp="1"/>
          </p:cNvSpPr>
          <p:nvPr>
            <p:ph type="body" sz="quarter" idx="20" hasCustomPrompt="1"/>
          </p:nvPr>
        </p:nvSpPr>
        <p:spPr>
          <a:xfrm>
            <a:off x="2838994" y="6559972"/>
            <a:ext cx="9353006" cy="298028"/>
          </a:xfrm>
        </p:spPr>
        <p:txBody>
          <a:bodyPr anchor="b">
            <a:noAutofit/>
          </a:bodyPr>
          <a:lstStyle>
            <a:lvl1pPr marL="0" indent="0" algn="r">
              <a:buFont typeface="Arial" panose="020B0604020202020204" pitchFamily="34" charset="0"/>
              <a:buNone/>
              <a:defRPr sz="1400">
                <a:solidFill>
                  <a:schemeClr val="tx1"/>
                </a:solidFill>
              </a:defRPr>
            </a:lvl1pPr>
            <a:lvl2pPr>
              <a:defRPr sz="2000"/>
            </a:lvl2pPr>
            <a:lvl4pPr>
              <a:defRPr sz="2000"/>
            </a:lvl4pPr>
            <a:lvl5pPr>
              <a:defRPr sz="2000"/>
            </a:lvl5pPr>
            <a:lvl6pPr>
              <a:defRPr sz="2000">
                <a:solidFill>
                  <a:schemeClr val="tx2"/>
                </a:solidFill>
              </a:defRPr>
            </a:lvl6pPr>
            <a:lvl7pPr>
              <a:defRPr sz="2000">
                <a:solidFill>
                  <a:schemeClr val="tx2"/>
                </a:solidFill>
              </a:defRPr>
            </a:lvl7pPr>
            <a:lvl8pPr>
              <a:defRPr sz="2000">
                <a:solidFill>
                  <a:schemeClr val="tx2"/>
                </a:solidFill>
              </a:defRPr>
            </a:lvl8pPr>
            <a:lvl9pPr>
              <a:defRPr sz="2000">
                <a:solidFill>
                  <a:schemeClr val="tx2"/>
                </a:solidFill>
              </a:defRPr>
            </a:lvl9pPr>
          </a:lstStyle>
          <a:p>
            <a:pPr lvl="0"/>
            <a:r>
              <a:rPr lang="sv-SE"/>
              <a:t>Källa: </a:t>
            </a:r>
          </a:p>
        </p:txBody>
      </p:sp>
      <p:sp>
        <p:nvSpPr>
          <p:cNvPr id="8" name="Platshållare för innehåll 14">
            <a:extLst>
              <a:ext uri="{FF2B5EF4-FFF2-40B4-BE49-F238E27FC236}">
                <a16:creationId xmlns:a16="http://schemas.microsoft.com/office/drawing/2014/main" id="{831897FB-2A00-1C39-969E-B6558E7340F9}"/>
              </a:ext>
            </a:extLst>
          </p:cNvPr>
          <p:cNvSpPr>
            <a:spLocks noGrp="1"/>
          </p:cNvSpPr>
          <p:nvPr>
            <p:ph sz="quarter" idx="21" hasCustomPrompt="1"/>
          </p:nvPr>
        </p:nvSpPr>
        <p:spPr>
          <a:xfrm>
            <a:off x="6339840" y="2417380"/>
            <a:ext cx="5477691" cy="3773870"/>
          </a:xfrm>
          <a:prstGeom prst="rect">
            <a:avLst/>
          </a:prstGeom>
        </p:spPr>
        <p:txBody>
          <a:bodyPr>
            <a:noAutofit/>
          </a:bodyPr>
          <a:lstStyle>
            <a:lvl1pPr marL="0" indent="0">
              <a:buFont typeface="Arial" panose="020B0604020202020204" pitchFamily="34" charset="0"/>
              <a:buNone/>
              <a:defRPr sz="1800">
                <a:solidFill>
                  <a:schemeClr val="accent2"/>
                </a:solidFill>
              </a:defRPr>
            </a:lvl1pPr>
            <a:lvl2pPr>
              <a:defRPr>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solidFill>
                  <a:schemeClr val="tx1"/>
                </a:solidFill>
              </a:defRPr>
            </a:lvl8pPr>
            <a:lvl9pPr>
              <a:defRPr sz="2400">
                <a:solidFill>
                  <a:schemeClr val="tx1"/>
                </a:solidFill>
              </a:defRPr>
            </a:lvl9pPr>
          </a:lstStyle>
          <a:p>
            <a:pPr lvl="0"/>
            <a:r>
              <a:rPr lang="sv-SE"/>
              <a:t>Infoga tabell eller diagram</a:t>
            </a:r>
          </a:p>
        </p:txBody>
      </p:sp>
      <p:sp>
        <p:nvSpPr>
          <p:cNvPr id="10" name="Platshållare för text 16">
            <a:extLst>
              <a:ext uri="{FF2B5EF4-FFF2-40B4-BE49-F238E27FC236}">
                <a16:creationId xmlns:a16="http://schemas.microsoft.com/office/drawing/2014/main" id="{5470D81B-7456-7E6D-9E74-B5B5A9A44213}"/>
              </a:ext>
            </a:extLst>
          </p:cNvPr>
          <p:cNvSpPr>
            <a:spLocks noGrp="1"/>
          </p:cNvSpPr>
          <p:nvPr>
            <p:ph type="body" sz="quarter" idx="22" hasCustomPrompt="1"/>
          </p:nvPr>
        </p:nvSpPr>
        <p:spPr>
          <a:xfrm>
            <a:off x="6339840" y="1544108"/>
            <a:ext cx="5477691" cy="779236"/>
          </a:xfrm>
          <a:prstGeom prst="rect">
            <a:avLst/>
          </a:prstGeom>
        </p:spPr>
        <p:txBody>
          <a:bodyPr>
            <a:noAutofit/>
          </a:bodyPr>
          <a:lstStyle>
            <a:lvl1pPr marL="0" indent="0">
              <a:buFont typeface="Arial" panose="020B0604020202020204" pitchFamily="34" charset="0"/>
              <a:buNone/>
              <a:defRPr sz="1800">
                <a:solidFill>
                  <a:schemeClr val="accent2"/>
                </a:solidFill>
              </a:defRPr>
            </a:lvl1pPr>
            <a:lvl2pPr>
              <a:defRPr sz="18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sv-SE"/>
              <a:t>Förklarande text till tabell eller diagram.</a:t>
            </a:r>
          </a:p>
        </p:txBody>
      </p:sp>
      <p:sp>
        <p:nvSpPr>
          <p:cNvPr id="11" name="Platshållare för innehåll 14">
            <a:extLst>
              <a:ext uri="{FF2B5EF4-FFF2-40B4-BE49-F238E27FC236}">
                <a16:creationId xmlns:a16="http://schemas.microsoft.com/office/drawing/2014/main" id="{F3A56DB9-3FBB-BF4D-217C-247A257D519E}"/>
              </a:ext>
            </a:extLst>
          </p:cNvPr>
          <p:cNvSpPr>
            <a:spLocks noGrp="1"/>
          </p:cNvSpPr>
          <p:nvPr>
            <p:ph sz="quarter" idx="18" hasCustomPrompt="1"/>
          </p:nvPr>
        </p:nvSpPr>
        <p:spPr>
          <a:xfrm>
            <a:off x="374470" y="2417380"/>
            <a:ext cx="5477691" cy="3773870"/>
          </a:xfrm>
          <a:prstGeom prst="rect">
            <a:avLst/>
          </a:prstGeom>
        </p:spPr>
        <p:txBody>
          <a:bodyPr>
            <a:noAutofit/>
          </a:bodyPr>
          <a:lstStyle>
            <a:lvl1pPr marL="0" indent="0">
              <a:buFont typeface="Arial" panose="020B0604020202020204" pitchFamily="34" charset="0"/>
              <a:buNone/>
              <a:defRPr sz="1800">
                <a:solidFill>
                  <a:schemeClr val="accent2"/>
                </a:solidFill>
              </a:defRPr>
            </a:lvl1pPr>
            <a:lvl2pPr>
              <a:defRPr>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solidFill>
                  <a:schemeClr val="tx1"/>
                </a:solidFill>
              </a:defRPr>
            </a:lvl8pPr>
            <a:lvl9pPr>
              <a:defRPr sz="2400">
                <a:solidFill>
                  <a:schemeClr val="tx1"/>
                </a:solidFill>
              </a:defRPr>
            </a:lvl9pPr>
          </a:lstStyle>
          <a:p>
            <a:pPr lvl="0"/>
            <a:r>
              <a:rPr lang="sv-SE"/>
              <a:t>Infoga tabell eller diagram</a:t>
            </a:r>
          </a:p>
        </p:txBody>
      </p:sp>
      <p:sp>
        <p:nvSpPr>
          <p:cNvPr id="12" name="Platshållare för text 16">
            <a:extLst>
              <a:ext uri="{FF2B5EF4-FFF2-40B4-BE49-F238E27FC236}">
                <a16:creationId xmlns:a16="http://schemas.microsoft.com/office/drawing/2014/main" id="{F299545D-678F-8398-3F1C-9CB2F2C2BD66}"/>
              </a:ext>
            </a:extLst>
          </p:cNvPr>
          <p:cNvSpPr>
            <a:spLocks noGrp="1"/>
          </p:cNvSpPr>
          <p:nvPr>
            <p:ph type="body" sz="quarter" idx="19" hasCustomPrompt="1"/>
          </p:nvPr>
        </p:nvSpPr>
        <p:spPr>
          <a:xfrm>
            <a:off x="374470" y="1544108"/>
            <a:ext cx="5477691" cy="779236"/>
          </a:xfrm>
          <a:prstGeom prst="rect">
            <a:avLst/>
          </a:prstGeom>
        </p:spPr>
        <p:txBody>
          <a:bodyPr>
            <a:noAutofit/>
          </a:bodyPr>
          <a:lstStyle>
            <a:lvl1pPr marL="0" indent="0">
              <a:buFont typeface="Arial" panose="020B0604020202020204" pitchFamily="34" charset="0"/>
              <a:buNone/>
              <a:defRPr sz="1800">
                <a:solidFill>
                  <a:schemeClr val="accent2"/>
                </a:solidFill>
              </a:defRPr>
            </a:lvl1pPr>
            <a:lvl2pPr>
              <a:defRPr sz="18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sv-SE"/>
              <a:t>Förklarande text till tabell eller diagram.</a:t>
            </a:r>
          </a:p>
        </p:txBody>
      </p:sp>
      <p:sp>
        <p:nvSpPr>
          <p:cNvPr id="16" name="Platshållare för text 12">
            <a:extLst>
              <a:ext uri="{FF2B5EF4-FFF2-40B4-BE49-F238E27FC236}">
                <a16:creationId xmlns:a16="http://schemas.microsoft.com/office/drawing/2014/main" id="{49D1744A-38EE-ABC4-E8DF-A7A16BB6A438}"/>
              </a:ext>
            </a:extLst>
          </p:cNvPr>
          <p:cNvSpPr>
            <a:spLocks noGrp="1"/>
          </p:cNvSpPr>
          <p:nvPr>
            <p:ph type="body" sz="quarter" idx="14" hasCustomPrompt="1"/>
          </p:nvPr>
        </p:nvSpPr>
        <p:spPr>
          <a:xfrm>
            <a:off x="2499361" y="975360"/>
            <a:ext cx="9353006" cy="365125"/>
          </a:xfrm>
          <a:prstGeom prst="rect">
            <a:avLst/>
          </a:prstGeom>
        </p:spPr>
        <p:txBody>
          <a:bodyPr>
            <a:noAutofit/>
          </a:bodyPr>
          <a:lstStyle>
            <a:lvl1pPr marL="0" indent="0">
              <a:buNone/>
              <a:defRPr sz="2400">
                <a:solidFill>
                  <a:schemeClr val="accent2"/>
                </a:solidFill>
              </a:defRPr>
            </a:lvl1pPr>
          </a:lstStyle>
          <a:p>
            <a:pPr lvl="0"/>
            <a:r>
              <a:rPr lang="sv-SE"/>
              <a:t>Underrubrik</a:t>
            </a:r>
          </a:p>
        </p:txBody>
      </p:sp>
      <p:sp>
        <p:nvSpPr>
          <p:cNvPr id="17" name="Rubrik 9">
            <a:extLst>
              <a:ext uri="{FF2B5EF4-FFF2-40B4-BE49-F238E27FC236}">
                <a16:creationId xmlns:a16="http://schemas.microsoft.com/office/drawing/2014/main" id="{E3FDD4F1-5D9E-7BFA-9C45-9E000B0FACB4}"/>
              </a:ext>
            </a:extLst>
          </p:cNvPr>
          <p:cNvSpPr>
            <a:spLocks noGrp="1"/>
          </p:cNvSpPr>
          <p:nvPr>
            <p:ph type="title"/>
          </p:nvPr>
        </p:nvSpPr>
        <p:spPr>
          <a:xfrm>
            <a:off x="2499359" y="215288"/>
            <a:ext cx="9353006" cy="720000"/>
          </a:xfrm>
        </p:spPr>
        <p:txBody>
          <a:bodyPr/>
          <a:lstStyle>
            <a:lvl1pPr>
              <a:defRPr>
                <a:solidFill>
                  <a:schemeClr val="accent2"/>
                </a:solidFill>
              </a:defRPr>
            </a:lvl1pPr>
          </a:lstStyle>
          <a:p>
            <a:r>
              <a:rPr lang="sv-SE" dirty="0"/>
              <a:t>Klicka här för att ändra mall </a:t>
            </a:r>
          </a:p>
        </p:txBody>
      </p:sp>
    </p:spTree>
    <p:extLst>
      <p:ext uri="{BB962C8B-B14F-4D97-AF65-F5344CB8AC3E}">
        <p14:creationId xmlns:p14="http://schemas.microsoft.com/office/powerpoint/2010/main" val="15190972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vå spalter, förklarande text, gråvit">
    <p:bg>
      <p:bgPr>
        <a:solidFill>
          <a:srgbClr val="F7F7F7"/>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noAutofit/>
          </a:bodyPr>
          <a:lstStyle>
            <a:lvl1pPr>
              <a:defRPr>
                <a:solidFill>
                  <a:schemeClr val="tx1"/>
                </a:solidFill>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noAutofit/>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noAutofit/>
          </a:bodyPr>
          <a:lstStyle>
            <a:lvl1pPr>
              <a:defRPr>
                <a:solidFill>
                  <a:schemeClr val="tx1"/>
                </a:solidFill>
              </a:defRPr>
            </a:lvl1pPr>
          </a:lstStyle>
          <a:p>
            <a:fld id="{D88021E2-E97B-4976-AF53-1A9B1E45C5FA}" type="slidenum">
              <a:rPr lang="sv-SE" smtClean="0"/>
              <a:pPr/>
              <a:t>‹#›</a:t>
            </a:fld>
            <a:endParaRPr lang="sv-SE"/>
          </a:p>
        </p:txBody>
      </p:sp>
      <p:sp>
        <p:nvSpPr>
          <p:cNvPr id="2" name="Platshållare för text 16">
            <a:extLst>
              <a:ext uri="{FF2B5EF4-FFF2-40B4-BE49-F238E27FC236}">
                <a16:creationId xmlns:a16="http://schemas.microsoft.com/office/drawing/2014/main" id="{0AF3211D-34FD-8CDE-75C2-EE5A17588FC1}"/>
              </a:ext>
            </a:extLst>
          </p:cNvPr>
          <p:cNvSpPr>
            <a:spLocks noGrp="1"/>
          </p:cNvSpPr>
          <p:nvPr>
            <p:ph type="body" sz="quarter" idx="20" hasCustomPrompt="1"/>
          </p:nvPr>
        </p:nvSpPr>
        <p:spPr>
          <a:xfrm>
            <a:off x="2838994" y="6559972"/>
            <a:ext cx="9353006" cy="298028"/>
          </a:xfrm>
        </p:spPr>
        <p:txBody>
          <a:bodyPr anchor="b">
            <a:noAutofit/>
          </a:bodyPr>
          <a:lstStyle>
            <a:lvl1pPr marL="0" indent="0" algn="r">
              <a:buFont typeface="Arial" panose="020B0604020202020204" pitchFamily="34" charset="0"/>
              <a:buNone/>
              <a:defRPr sz="1400">
                <a:solidFill>
                  <a:schemeClr val="tx1"/>
                </a:solidFill>
              </a:defRPr>
            </a:lvl1pPr>
            <a:lvl2pPr>
              <a:defRPr sz="2000"/>
            </a:lvl2pPr>
            <a:lvl4pPr>
              <a:defRPr sz="2000"/>
            </a:lvl4pPr>
            <a:lvl5pPr>
              <a:defRPr sz="2000"/>
            </a:lvl5pPr>
            <a:lvl6pPr>
              <a:defRPr sz="2000">
                <a:solidFill>
                  <a:schemeClr val="tx2"/>
                </a:solidFill>
              </a:defRPr>
            </a:lvl6pPr>
            <a:lvl7pPr>
              <a:defRPr sz="2000">
                <a:solidFill>
                  <a:schemeClr val="tx2"/>
                </a:solidFill>
              </a:defRPr>
            </a:lvl7pPr>
            <a:lvl8pPr>
              <a:defRPr sz="2000">
                <a:solidFill>
                  <a:schemeClr val="tx2"/>
                </a:solidFill>
              </a:defRPr>
            </a:lvl8pPr>
            <a:lvl9pPr>
              <a:defRPr sz="2000">
                <a:solidFill>
                  <a:schemeClr val="tx2"/>
                </a:solidFill>
              </a:defRPr>
            </a:lvl9pPr>
          </a:lstStyle>
          <a:p>
            <a:pPr lvl="0"/>
            <a:r>
              <a:rPr lang="sv-SE"/>
              <a:t>Källa: </a:t>
            </a:r>
          </a:p>
        </p:txBody>
      </p:sp>
      <p:sp>
        <p:nvSpPr>
          <p:cNvPr id="3" name="Platshållare för innehåll 14">
            <a:extLst>
              <a:ext uri="{FF2B5EF4-FFF2-40B4-BE49-F238E27FC236}">
                <a16:creationId xmlns:a16="http://schemas.microsoft.com/office/drawing/2014/main" id="{4853387E-A830-1553-4C24-41EEAB21D876}"/>
              </a:ext>
            </a:extLst>
          </p:cNvPr>
          <p:cNvSpPr>
            <a:spLocks noGrp="1"/>
          </p:cNvSpPr>
          <p:nvPr>
            <p:ph sz="quarter" idx="21" hasCustomPrompt="1"/>
          </p:nvPr>
        </p:nvSpPr>
        <p:spPr>
          <a:xfrm>
            <a:off x="6339840" y="2417380"/>
            <a:ext cx="5477691" cy="3773870"/>
          </a:xfrm>
          <a:prstGeom prst="rect">
            <a:avLst/>
          </a:prstGeom>
        </p:spPr>
        <p:txBody>
          <a:bodyPr>
            <a:noAutofit/>
          </a:bodyPr>
          <a:lstStyle>
            <a:lvl1pPr marL="0" indent="0">
              <a:buFont typeface="Arial" panose="020B0604020202020204" pitchFamily="34" charset="0"/>
              <a:buNone/>
              <a:defRPr sz="1800">
                <a:solidFill>
                  <a:schemeClr val="tx1"/>
                </a:solidFill>
              </a:defRPr>
            </a:lvl1pPr>
            <a:lvl2pPr>
              <a:defRPr>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solidFill>
                  <a:schemeClr val="tx1"/>
                </a:solidFill>
              </a:defRPr>
            </a:lvl8pPr>
            <a:lvl9pPr>
              <a:defRPr sz="2400">
                <a:solidFill>
                  <a:schemeClr val="tx1"/>
                </a:solidFill>
              </a:defRPr>
            </a:lvl9pPr>
          </a:lstStyle>
          <a:p>
            <a:pPr lvl="0"/>
            <a:r>
              <a:rPr lang="sv-SE"/>
              <a:t>Infoga tabell eller diagram</a:t>
            </a:r>
          </a:p>
        </p:txBody>
      </p:sp>
      <p:sp>
        <p:nvSpPr>
          <p:cNvPr id="7" name="Platshållare för text 16">
            <a:extLst>
              <a:ext uri="{FF2B5EF4-FFF2-40B4-BE49-F238E27FC236}">
                <a16:creationId xmlns:a16="http://schemas.microsoft.com/office/drawing/2014/main" id="{2332F3CC-1ABC-B807-1FD5-5531AA81AE0F}"/>
              </a:ext>
            </a:extLst>
          </p:cNvPr>
          <p:cNvSpPr>
            <a:spLocks noGrp="1"/>
          </p:cNvSpPr>
          <p:nvPr>
            <p:ph type="body" sz="quarter" idx="22" hasCustomPrompt="1"/>
          </p:nvPr>
        </p:nvSpPr>
        <p:spPr>
          <a:xfrm>
            <a:off x="6339840" y="1544108"/>
            <a:ext cx="5477691" cy="779236"/>
          </a:xfrm>
          <a:prstGeom prst="rect">
            <a:avLst/>
          </a:prstGeom>
        </p:spPr>
        <p:txBody>
          <a:bodyPr>
            <a:noAutofit/>
          </a:bodyPr>
          <a:lstStyle>
            <a:lvl1pPr marL="0" indent="0">
              <a:buFont typeface="Arial" panose="020B0604020202020204" pitchFamily="34" charset="0"/>
              <a:buNone/>
              <a:defRPr sz="1800">
                <a:solidFill>
                  <a:schemeClr val="tx1"/>
                </a:solidFill>
              </a:defRPr>
            </a:lvl1pPr>
            <a:lvl2pPr>
              <a:defRPr sz="18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sv-SE"/>
              <a:t>Förklarande text till tabell eller diagram.</a:t>
            </a:r>
          </a:p>
        </p:txBody>
      </p:sp>
      <p:sp>
        <p:nvSpPr>
          <p:cNvPr id="8" name="Platshållare för innehåll 14">
            <a:extLst>
              <a:ext uri="{FF2B5EF4-FFF2-40B4-BE49-F238E27FC236}">
                <a16:creationId xmlns:a16="http://schemas.microsoft.com/office/drawing/2014/main" id="{9F18BF55-519B-8460-C010-A753D495A0FC}"/>
              </a:ext>
            </a:extLst>
          </p:cNvPr>
          <p:cNvSpPr>
            <a:spLocks noGrp="1"/>
          </p:cNvSpPr>
          <p:nvPr>
            <p:ph sz="quarter" idx="18" hasCustomPrompt="1"/>
          </p:nvPr>
        </p:nvSpPr>
        <p:spPr>
          <a:xfrm>
            <a:off x="374470" y="2417380"/>
            <a:ext cx="5477691" cy="3773870"/>
          </a:xfrm>
          <a:prstGeom prst="rect">
            <a:avLst/>
          </a:prstGeom>
        </p:spPr>
        <p:txBody>
          <a:bodyPr>
            <a:noAutofit/>
          </a:bodyPr>
          <a:lstStyle>
            <a:lvl1pPr marL="0" indent="0">
              <a:buFont typeface="Arial" panose="020B0604020202020204" pitchFamily="34" charset="0"/>
              <a:buNone/>
              <a:defRPr sz="1800">
                <a:solidFill>
                  <a:schemeClr val="tx1"/>
                </a:solidFill>
              </a:defRPr>
            </a:lvl1pPr>
            <a:lvl2pPr>
              <a:defRPr>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solidFill>
                  <a:schemeClr val="tx1"/>
                </a:solidFill>
              </a:defRPr>
            </a:lvl8pPr>
            <a:lvl9pPr>
              <a:defRPr sz="2400">
                <a:solidFill>
                  <a:schemeClr val="tx1"/>
                </a:solidFill>
              </a:defRPr>
            </a:lvl9pPr>
          </a:lstStyle>
          <a:p>
            <a:pPr lvl="0"/>
            <a:r>
              <a:rPr lang="sv-SE"/>
              <a:t>Infoga tabell eller diagram</a:t>
            </a:r>
          </a:p>
        </p:txBody>
      </p:sp>
      <p:sp>
        <p:nvSpPr>
          <p:cNvPr id="9" name="Platshållare för text 16">
            <a:extLst>
              <a:ext uri="{FF2B5EF4-FFF2-40B4-BE49-F238E27FC236}">
                <a16:creationId xmlns:a16="http://schemas.microsoft.com/office/drawing/2014/main" id="{DB121B2C-11D7-F701-55E4-D9ECDCAEFE1C}"/>
              </a:ext>
            </a:extLst>
          </p:cNvPr>
          <p:cNvSpPr>
            <a:spLocks noGrp="1"/>
          </p:cNvSpPr>
          <p:nvPr>
            <p:ph type="body" sz="quarter" idx="19" hasCustomPrompt="1"/>
          </p:nvPr>
        </p:nvSpPr>
        <p:spPr>
          <a:xfrm>
            <a:off x="374470" y="1544108"/>
            <a:ext cx="5477691" cy="779236"/>
          </a:xfrm>
          <a:prstGeom prst="rect">
            <a:avLst/>
          </a:prstGeom>
        </p:spPr>
        <p:txBody>
          <a:bodyPr>
            <a:noAutofit/>
          </a:bodyPr>
          <a:lstStyle>
            <a:lvl1pPr marL="0" indent="0">
              <a:buFont typeface="Arial" panose="020B0604020202020204" pitchFamily="34" charset="0"/>
              <a:buNone/>
              <a:defRPr sz="1800">
                <a:solidFill>
                  <a:schemeClr val="tx1"/>
                </a:solidFill>
              </a:defRPr>
            </a:lvl1pPr>
            <a:lvl2pPr>
              <a:defRPr sz="18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sv-SE"/>
              <a:t>Förklarande text till tabell eller diagram.</a:t>
            </a:r>
          </a:p>
        </p:txBody>
      </p:sp>
      <p:sp>
        <p:nvSpPr>
          <p:cNvPr id="16" name="Platshållare för text 12">
            <a:extLst>
              <a:ext uri="{FF2B5EF4-FFF2-40B4-BE49-F238E27FC236}">
                <a16:creationId xmlns:a16="http://schemas.microsoft.com/office/drawing/2014/main" id="{FBBB8CD9-2146-4C30-A8C9-5910E5A2B2AD}"/>
              </a:ext>
            </a:extLst>
          </p:cNvPr>
          <p:cNvSpPr>
            <a:spLocks noGrp="1"/>
          </p:cNvSpPr>
          <p:nvPr>
            <p:ph type="body" sz="quarter" idx="14" hasCustomPrompt="1"/>
          </p:nvPr>
        </p:nvSpPr>
        <p:spPr>
          <a:xfrm>
            <a:off x="2499361" y="975360"/>
            <a:ext cx="9353006" cy="365125"/>
          </a:xfrm>
          <a:prstGeom prst="rect">
            <a:avLst/>
          </a:prstGeom>
        </p:spPr>
        <p:txBody>
          <a:bodyPr>
            <a:noAutofit/>
          </a:bodyPr>
          <a:lstStyle>
            <a:lvl1pPr marL="0" indent="0">
              <a:buNone/>
              <a:defRPr sz="2400">
                <a:solidFill>
                  <a:schemeClr val="tx1"/>
                </a:solidFill>
              </a:defRPr>
            </a:lvl1pPr>
          </a:lstStyle>
          <a:p>
            <a:pPr lvl="0"/>
            <a:r>
              <a:rPr lang="sv-SE"/>
              <a:t>Underrubrik</a:t>
            </a:r>
          </a:p>
        </p:txBody>
      </p:sp>
      <p:sp>
        <p:nvSpPr>
          <p:cNvPr id="17" name="Rubrik 9">
            <a:extLst>
              <a:ext uri="{FF2B5EF4-FFF2-40B4-BE49-F238E27FC236}">
                <a16:creationId xmlns:a16="http://schemas.microsoft.com/office/drawing/2014/main" id="{1F434268-AC73-FF5B-FE12-65FFC6134173}"/>
              </a:ext>
            </a:extLst>
          </p:cNvPr>
          <p:cNvSpPr>
            <a:spLocks noGrp="1"/>
          </p:cNvSpPr>
          <p:nvPr>
            <p:ph type="title"/>
          </p:nvPr>
        </p:nvSpPr>
        <p:spPr>
          <a:xfrm>
            <a:off x="2499359" y="215288"/>
            <a:ext cx="9353006" cy="720000"/>
          </a:xfrm>
        </p:spPr>
        <p:txBody>
          <a:bodyPr/>
          <a:lstStyle>
            <a:lvl1pPr>
              <a:defRPr>
                <a:solidFill>
                  <a:schemeClr val="tx1"/>
                </a:solidFill>
              </a:defRPr>
            </a:lvl1pPr>
          </a:lstStyle>
          <a:p>
            <a:r>
              <a:rPr lang="sv-SE" dirty="0"/>
              <a:t>Klicka här för att ändra mall </a:t>
            </a:r>
          </a:p>
        </p:txBody>
      </p:sp>
    </p:spTree>
    <p:extLst>
      <p:ext uri="{BB962C8B-B14F-4D97-AF65-F5344CB8AC3E}">
        <p14:creationId xmlns:p14="http://schemas.microsoft.com/office/powerpoint/2010/main" val="22878291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vå spalter, förklarande text, vit">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noAutofit/>
          </a:bodyPr>
          <a:lstStyle>
            <a:lvl1pPr>
              <a:defRPr>
                <a:solidFill>
                  <a:schemeClr val="tx1"/>
                </a:solidFill>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noAutofit/>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noAutofit/>
          </a:bodyPr>
          <a:lstStyle>
            <a:lvl1pPr>
              <a:defRPr>
                <a:solidFill>
                  <a:schemeClr val="tx1"/>
                </a:solidFill>
              </a:defRPr>
            </a:lvl1pPr>
          </a:lstStyle>
          <a:p>
            <a:fld id="{D88021E2-E97B-4976-AF53-1A9B1E45C5FA}" type="slidenum">
              <a:rPr lang="sv-SE" smtClean="0"/>
              <a:pPr/>
              <a:t>‹#›</a:t>
            </a:fld>
            <a:endParaRPr lang="sv-SE"/>
          </a:p>
        </p:txBody>
      </p:sp>
      <p:sp>
        <p:nvSpPr>
          <p:cNvPr id="9" name="Platshållare för text 16">
            <a:extLst>
              <a:ext uri="{FF2B5EF4-FFF2-40B4-BE49-F238E27FC236}">
                <a16:creationId xmlns:a16="http://schemas.microsoft.com/office/drawing/2014/main" id="{F98C80CC-BEBC-2F8A-75F0-2657C1B8EF48}"/>
              </a:ext>
            </a:extLst>
          </p:cNvPr>
          <p:cNvSpPr>
            <a:spLocks noGrp="1"/>
          </p:cNvSpPr>
          <p:nvPr>
            <p:ph type="body" sz="quarter" idx="20" hasCustomPrompt="1"/>
          </p:nvPr>
        </p:nvSpPr>
        <p:spPr>
          <a:xfrm>
            <a:off x="2838994" y="6559972"/>
            <a:ext cx="9353006" cy="298028"/>
          </a:xfrm>
        </p:spPr>
        <p:txBody>
          <a:bodyPr anchor="b">
            <a:noAutofit/>
          </a:bodyPr>
          <a:lstStyle>
            <a:lvl1pPr marL="0" indent="0" algn="r">
              <a:buFont typeface="Arial" panose="020B0604020202020204" pitchFamily="34" charset="0"/>
              <a:buNone/>
              <a:defRPr sz="1400">
                <a:solidFill>
                  <a:schemeClr val="tx1"/>
                </a:solidFill>
              </a:defRPr>
            </a:lvl1pPr>
            <a:lvl2pPr>
              <a:defRPr sz="2000"/>
            </a:lvl2pPr>
            <a:lvl4pPr>
              <a:defRPr sz="2000"/>
            </a:lvl4pPr>
            <a:lvl5pPr>
              <a:defRPr sz="2000"/>
            </a:lvl5pPr>
            <a:lvl6pPr>
              <a:defRPr sz="2000">
                <a:solidFill>
                  <a:schemeClr val="tx2"/>
                </a:solidFill>
              </a:defRPr>
            </a:lvl6pPr>
            <a:lvl7pPr>
              <a:defRPr sz="2000">
                <a:solidFill>
                  <a:schemeClr val="tx2"/>
                </a:solidFill>
              </a:defRPr>
            </a:lvl7pPr>
            <a:lvl8pPr>
              <a:defRPr sz="2000">
                <a:solidFill>
                  <a:schemeClr val="tx2"/>
                </a:solidFill>
              </a:defRPr>
            </a:lvl8pPr>
            <a:lvl9pPr>
              <a:defRPr sz="2000">
                <a:solidFill>
                  <a:schemeClr val="tx2"/>
                </a:solidFill>
              </a:defRPr>
            </a:lvl9pPr>
          </a:lstStyle>
          <a:p>
            <a:pPr lvl="0"/>
            <a:r>
              <a:rPr lang="sv-SE"/>
              <a:t>Källa: </a:t>
            </a:r>
          </a:p>
        </p:txBody>
      </p:sp>
      <p:sp>
        <p:nvSpPr>
          <p:cNvPr id="2" name="Platshållare för innehåll 14">
            <a:extLst>
              <a:ext uri="{FF2B5EF4-FFF2-40B4-BE49-F238E27FC236}">
                <a16:creationId xmlns:a16="http://schemas.microsoft.com/office/drawing/2014/main" id="{6C837A70-53B7-7105-E4AC-5F30218B6D99}"/>
              </a:ext>
            </a:extLst>
          </p:cNvPr>
          <p:cNvSpPr>
            <a:spLocks noGrp="1"/>
          </p:cNvSpPr>
          <p:nvPr>
            <p:ph sz="quarter" idx="21" hasCustomPrompt="1"/>
          </p:nvPr>
        </p:nvSpPr>
        <p:spPr>
          <a:xfrm>
            <a:off x="6339840" y="2417380"/>
            <a:ext cx="5477691" cy="3773870"/>
          </a:xfrm>
          <a:prstGeom prst="rect">
            <a:avLst/>
          </a:prstGeom>
        </p:spPr>
        <p:txBody>
          <a:bodyPr>
            <a:noAutofit/>
          </a:bodyPr>
          <a:lstStyle>
            <a:lvl1pPr marL="0" indent="0">
              <a:buFont typeface="Arial" panose="020B0604020202020204" pitchFamily="34" charset="0"/>
              <a:buNone/>
              <a:defRPr sz="1800">
                <a:solidFill>
                  <a:schemeClr val="tx1"/>
                </a:solidFill>
              </a:defRPr>
            </a:lvl1pPr>
            <a:lvl2pPr>
              <a:defRPr>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solidFill>
                  <a:schemeClr val="tx1"/>
                </a:solidFill>
              </a:defRPr>
            </a:lvl8pPr>
            <a:lvl9pPr>
              <a:defRPr sz="2400">
                <a:solidFill>
                  <a:schemeClr val="tx1"/>
                </a:solidFill>
              </a:defRPr>
            </a:lvl9pPr>
          </a:lstStyle>
          <a:p>
            <a:pPr lvl="0"/>
            <a:r>
              <a:rPr lang="sv-SE"/>
              <a:t>Infoga tabell eller diagram</a:t>
            </a:r>
          </a:p>
        </p:txBody>
      </p:sp>
      <p:sp>
        <p:nvSpPr>
          <p:cNvPr id="3" name="Platshållare för text 16">
            <a:extLst>
              <a:ext uri="{FF2B5EF4-FFF2-40B4-BE49-F238E27FC236}">
                <a16:creationId xmlns:a16="http://schemas.microsoft.com/office/drawing/2014/main" id="{F061C18B-6C8D-7248-801D-176B99D55B48}"/>
              </a:ext>
            </a:extLst>
          </p:cNvPr>
          <p:cNvSpPr>
            <a:spLocks noGrp="1"/>
          </p:cNvSpPr>
          <p:nvPr>
            <p:ph type="body" sz="quarter" idx="22" hasCustomPrompt="1"/>
          </p:nvPr>
        </p:nvSpPr>
        <p:spPr>
          <a:xfrm>
            <a:off x="6339840" y="1544108"/>
            <a:ext cx="5477691" cy="779236"/>
          </a:xfrm>
          <a:prstGeom prst="rect">
            <a:avLst/>
          </a:prstGeom>
        </p:spPr>
        <p:txBody>
          <a:bodyPr>
            <a:noAutofit/>
          </a:bodyPr>
          <a:lstStyle>
            <a:lvl1pPr marL="0" indent="0">
              <a:buFont typeface="Arial" panose="020B0604020202020204" pitchFamily="34" charset="0"/>
              <a:buNone/>
              <a:defRPr sz="1800">
                <a:solidFill>
                  <a:schemeClr val="tx1"/>
                </a:solidFill>
              </a:defRPr>
            </a:lvl1pPr>
            <a:lvl2pPr>
              <a:defRPr sz="18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sv-SE"/>
              <a:t>Förklarande text till tabell eller diagram.</a:t>
            </a:r>
          </a:p>
        </p:txBody>
      </p:sp>
      <p:sp>
        <p:nvSpPr>
          <p:cNvPr id="7" name="Platshållare för innehåll 14">
            <a:extLst>
              <a:ext uri="{FF2B5EF4-FFF2-40B4-BE49-F238E27FC236}">
                <a16:creationId xmlns:a16="http://schemas.microsoft.com/office/drawing/2014/main" id="{87F32910-C21A-4737-493F-4A018B17A8E3}"/>
              </a:ext>
            </a:extLst>
          </p:cNvPr>
          <p:cNvSpPr>
            <a:spLocks noGrp="1"/>
          </p:cNvSpPr>
          <p:nvPr>
            <p:ph sz="quarter" idx="18" hasCustomPrompt="1"/>
          </p:nvPr>
        </p:nvSpPr>
        <p:spPr>
          <a:xfrm>
            <a:off x="374470" y="2417380"/>
            <a:ext cx="5477691" cy="3773870"/>
          </a:xfrm>
          <a:prstGeom prst="rect">
            <a:avLst/>
          </a:prstGeom>
        </p:spPr>
        <p:txBody>
          <a:bodyPr>
            <a:noAutofit/>
          </a:bodyPr>
          <a:lstStyle>
            <a:lvl1pPr marL="0" indent="0">
              <a:buFont typeface="Arial" panose="020B0604020202020204" pitchFamily="34" charset="0"/>
              <a:buNone/>
              <a:defRPr sz="1800">
                <a:solidFill>
                  <a:schemeClr val="tx1"/>
                </a:solidFill>
              </a:defRPr>
            </a:lvl1pPr>
            <a:lvl2pPr>
              <a:defRPr>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solidFill>
                  <a:schemeClr val="tx1"/>
                </a:solidFill>
              </a:defRPr>
            </a:lvl8pPr>
            <a:lvl9pPr>
              <a:defRPr sz="2400">
                <a:solidFill>
                  <a:schemeClr val="tx1"/>
                </a:solidFill>
              </a:defRPr>
            </a:lvl9pPr>
          </a:lstStyle>
          <a:p>
            <a:pPr lvl="0"/>
            <a:r>
              <a:rPr lang="sv-SE"/>
              <a:t>Infoga tabell eller diagram</a:t>
            </a:r>
          </a:p>
        </p:txBody>
      </p:sp>
      <p:sp>
        <p:nvSpPr>
          <p:cNvPr id="8" name="Platshållare för text 16">
            <a:extLst>
              <a:ext uri="{FF2B5EF4-FFF2-40B4-BE49-F238E27FC236}">
                <a16:creationId xmlns:a16="http://schemas.microsoft.com/office/drawing/2014/main" id="{83AA2A90-E19E-A5F1-4273-E01532306485}"/>
              </a:ext>
            </a:extLst>
          </p:cNvPr>
          <p:cNvSpPr>
            <a:spLocks noGrp="1"/>
          </p:cNvSpPr>
          <p:nvPr>
            <p:ph type="body" sz="quarter" idx="19" hasCustomPrompt="1"/>
          </p:nvPr>
        </p:nvSpPr>
        <p:spPr>
          <a:xfrm>
            <a:off x="374470" y="1544108"/>
            <a:ext cx="5477691" cy="779236"/>
          </a:xfrm>
          <a:prstGeom prst="rect">
            <a:avLst/>
          </a:prstGeom>
        </p:spPr>
        <p:txBody>
          <a:bodyPr>
            <a:noAutofit/>
          </a:bodyPr>
          <a:lstStyle>
            <a:lvl1pPr marL="0" indent="0">
              <a:buFont typeface="Arial" panose="020B0604020202020204" pitchFamily="34" charset="0"/>
              <a:buNone/>
              <a:defRPr sz="1800">
                <a:solidFill>
                  <a:schemeClr val="tx1"/>
                </a:solidFill>
              </a:defRPr>
            </a:lvl1pPr>
            <a:lvl2pPr>
              <a:defRPr sz="18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sv-SE"/>
              <a:t>Förklarande text till tabell eller diagram.</a:t>
            </a:r>
          </a:p>
        </p:txBody>
      </p:sp>
      <p:sp>
        <p:nvSpPr>
          <p:cNvPr id="16" name="Platshållare för text 12">
            <a:extLst>
              <a:ext uri="{FF2B5EF4-FFF2-40B4-BE49-F238E27FC236}">
                <a16:creationId xmlns:a16="http://schemas.microsoft.com/office/drawing/2014/main" id="{17172267-9228-C21B-9BF8-25ECC8755BB2}"/>
              </a:ext>
            </a:extLst>
          </p:cNvPr>
          <p:cNvSpPr>
            <a:spLocks noGrp="1"/>
          </p:cNvSpPr>
          <p:nvPr>
            <p:ph type="body" sz="quarter" idx="14" hasCustomPrompt="1"/>
          </p:nvPr>
        </p:nvSpPr>
        <p:spPr>
          <a:xfrm>
            <a:off x="2499361" y="975360"/>
            <a:ext cx="9353006" cy="365125"/>
          </a:xfrm>
          <a:prstGeom prst="rect">
            <a:avLst/>
          </a:prstGeom>
        </p:spPr>
        <p:txBody>
          <a:bodyPr>
            <a:noAutofit/>
          </a:bodyPr>
          <a:lstStyle>
            <a:lvl1pPr marL="0" indent="0">
              <a:buNone/>
              <a:defRPr sz="2400">
                <a:solidFill>
                  <a:schemeClr val="tx1"/>
                </a:solidFill>
              </a:defRPr>
            </a:lvl1pPr>
          </a:lstStyle>
          <a:p>
            <a:pPr lvl="0"/>
            <a:r>
              <a:rPr lang="sv-SE"/>
              <a:t>Underrubrik</a:t>
            </a:r>
          </a:p>
        </p:txBody>
      </p:sp>
      <p:sp>
        <p:nvSpPr>
          <p:cNvPr id="17" name="Rubrik 9">
            <a:extLst>
              <a:ext uri="{FF2B5EF4-FFF2-40B4-BE49-F238E27FC236}">
                <a16:creationId xmlns:a16="http://schemas.microsoft.com/office/drawing/2014/main" id="{723CA098-8355-BA33-A38F-89A03D9DCCB0}"/>
              </a:ext>
            </a:extLst>
          </p:cNvPr>
          <p:cNvSpPr>
            <a:spLocks noGrp="1"/>
          </p:cNvSpPr>
          <p:nvPr>
            <p:ph type="title"/>
          </p:nvPr>
        </p:nvSpPr>
        <p:spPr>
          <a:xfrm>
            <a:off x="2499359" y="215288"/>
            <a:ext cx="9353006" cy="720000"/>
          </a:xfrm>
        </p:spPr>
        <p:txBody>
          <a:bodyPr/>
          <a:lstStyle>
            <a:lvl1pPr>
              <a:defRPr>
                <a:solidFill>
                  <a:schemeClr val="tx1"/>
                </a:solidFill>
              </a:defRPr>
            </a:lvl1pPr>
          </a:lstStyle>
          <a:p>
            <a:r>
              <a:rPr lang="sv-SE" dirty="0"/>
              <a:t>Klicka här för att ändra mall </a:t>
            </a:r>
          </a:p>
        </p:txBody>
      </p:sp>
    </p:spTree>
    <p:extLst>
      <p:ext uri="{BB962C8B-B14F-4D97-AF65-F5344CB8AC3E}">
        <p14:creationId xmlns:p14="http://schemas.microsoft.com/office/powerpoint/2010/main" val="400140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Utfallande bild med textruta, beige">
    <p:bg>
      <p:bgPr>
        <a:solidFill>
          <a:srgbClr val="F7F2EB"/>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400">
                <a:solidFill>
                  <a:schemeClr val="tx1"/>
                </a:solidFill>
              </a:defRPr>
            </a:lvl1pPr>
          </a:lstStyle>
          <a:p>
            <a:r>
              <a:rPr lang="sv-SE"/>
              <a:t>Klicka på ikonen för att </a:t>
            </a:r>
          </a:p>
          <a:p>
            <a:r>
              <a:rPr lang="sv-SE"/>
              <a:t>lägga till en bild.</a:t>
            </a:r>
          </a:p>
          <a:p>
            <a:r>
              <a:rPr lang="sv-SE"/>
              <a:t>Tänk på att bilden behöver vara </a:t>
            </a:r>
          </a:p>
          <a:p>
            <a:r>
              <a:rPr lang="sv-SE"/>
              <a:t>ljus så att loggan syns.</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23E830D1-9B43-4A41-B3A1-206CB98018A1}" type="datetime1">
              <a:rPr lang="sv-SE" smtClean="0"/>
              <a:pPr/>
              <a:t>2025-11-28</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5" name="Platshållare för text 7">
            <a:extLst>
              <a:ext uri="{FF2B5EF4-FFF2-40B4-BE49-F238E27FC236}">
                <a16:creationId xmlns:a16="http://schemas.microsoft.com/office/drawing/2014/main" id="{A9979B33-E4C5-CC52-41BD-8785520D94EF}"/>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solidFill>
                  <a:schemeClr val="accent3"/>
                </a:solidFill>
              </a:defRPr>
            </a:lvl1pPr>
          </a:lstStyle>
          <a:p>
            <a:pPr lvl="0"/>
            <a:r>
              <a:rPr lang="sv-SE"/>
              <a:t> </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
        <p:nvSpPr>
          <p:cNvPr id="9" name="Platshållare för text 3">
            <a:extLst>
              <a:ext uri="{FF2B5EF4-FFF2-40B4-BE49-F238E27FC236}">
                <a16:creationId xmlns:a16="http://schemas.microsoft.com/office/drawing/2014/main" id="{7E5722EE-4741-26D2-2E7E-A7403FC0D738}"/>
              </a:ext>
            </a:extLst>
          </p:cNvPr>
          <p:cNvSpPr>
            <a:spLocks noGrp="1"/>
          </p:cNvSpPr>
          <p:nvPr>
            <p:ph type="body" sz="half" idx="2"/>
          </p:nvPr>
        </p:nvSpPr>
        <p:spPr>
          <a:xfrm>
            <a:off x="7683334" y="0"/>
            <a:ext cx="4218856" cy="6610662"/>
          </a:xfrm>
          <a:solidFill>
            <a:schemeClr val="accent4"/>
          </a:solidFill>
        </p:spPr>
        <p:txBody>
          <a:bodyPr/>
          <a:lstStyle>
            <a:lvl1pPr marL="0" indent="0">
              <a:buNone/>
              <a:defRPr sz="2000">
                <a:solidFill>
                  <a:srgbClr val="FFCEC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sv-SE" dirty="0"/>
          </a:p>
        </p:txBody>
      </p:sp>
      <p:sp>
        <p:nvSpPr>
          <p:cNvPr id="7" name="Platshållare för text 14">
            <a:extLst>
              <a:ext uri="{FF2B5EF4-FFF2-40B4-BE49-F238E27FC236}">
                <a16:creationId xmlns:a16="http://schemas.microsoft.com/office/drawing/2014/main" id="{DC0972F1-48ED-8211-5A08-9A3500CD2AD4}"/>
              </a:ext>
            </a:extLst>
          </p:cNvPr>
          <p:cNvSpPr>
            <a:spLocks noGrp="1"/>
          </p:cNvSpPr>
          <p:nvPr>
            <p:ph type="body" sz="quarter" idx="15" hasCustomPrompt="1"/>
          </p:nvPr>
        </p:nvSpPr>
        <p:spPr>
          <a:xfrm>
            <a:off x="7808913" y="2773587"/>
            <a:ext cx="3984625" cy="3709761"/>
          </a:xfrm>
        </p:spPr>
        <p:txBody>
          <a:bodyPr>
            <a:noAutofit/>
          </a:bodyPr>
          <a:lstStyle>
            <a:lvl1pPr>
              <a:defRPr sz="2400">
                <a:solidFill>
                  <a:schemeClr val="tx1"/>
                </a:solidFill>
              </a:defRPr>
            </a:lvl1pPr>
            <a:lvl2pPr>
              <a:defRPr>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solidFill>
                  <a:schemeClr val="tx1"/>
                </a:solidFill>
              </a:defRPr>
            </a:lvl8pPr>
            <a:lvl9pPr>
              <a:defRPr sz="2400">
                <a:solidFill>
                  <a:schemeClr val="tx1"/>
                </a:solidFill>
              </a:defRPr>
            </a:lvl9pPr>
          </a:lstStyle>
          <a:p>
            <a:pPr lvl="0"/>
            <a:r>
              <a:rPr lang="sv-SE"/>
              <a:t>Text</a:t>
            </a:r>
          </a:p>
        </p:txBody>
      </p:sp>
      <p:sp>
        <p:nvSpPr>
          <p:cNvPr id="10" name="Rubrik 9">
            <a:extLst>
              <a:ext uri="{FF2B5EF4-FFF2-40B4-BE49-F238E27FC236}">
                <a16:creationId xmlns:a16="http://schemas.microsoft.com/office/drawing/2014/main" id="{907E57AF-5F2F-F565-91DC-C6E28A8868AA}"/>
              </a:ext>
            </a:extLst>
          </p:cNvPr>
          <p:cNvSpPr>
            <a:spLocks noGrp="1"/>
          </p:cNvSpPr>
          <p:nvPr>
            <p:ph type="title"/>
          </p:nvPr>
        </p:nvSpPr>
        <p:spPr/>
        <p:txBody>
          <a:bodyPr/>
          <a:lstStyle>
            <a:lvl1pPr>
              <a:defRPr>
                <a:solidFill>
                  <a:schemeClr val="tx1"/>
                </a:solidFill>
              </a:defRPr>
            </a:lvl1pPr>
          </a:lstStyle>
          <a:p>
            <a:r>
              <a:rPr lang="sv-SE" dirty="0"/>
              <a:t>Klicka här</a:t>
            </a:r>
          </a:p>
        </p:txBody>
      </p:sp>
    </p:spTree>
    <p:extLst>
      <p:ext uri="{BB962C8B-B14F-4D97-AF65-F5344CB8AC3E}">
        <p14:creationId xmlns:p14="http://schemas.microsoft.com/office/powerpoint/2010/main" val="16447876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Utfallande bild med textruta, rosa">
    <p:bg>
      <p:bgPr>
        <a:solidFill>
          <a:srgbClr val="F7F2EB"/>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400">
                <a:solidFill>
                  <a:schemeClr val="tx2"/>
                </a:solidFill>
              </a:defRPr>
            </a:lvl1pPr>
          </a:lstStyle>
          <a:p>
            <a:r>
              <a:rPr lang="sv-SE"/>
              <a:t>Klicka på ikonen för att </a:t>
            </a:r>
          </a:p>
          <a:p>
            <a:r>
              <a:rPr lang="sv-SE"/>
              <a:t>lägga till en bild.</a:t>
            </a:r>
          </a:p>
          <a:p>
            <a:r>
              <a:rPr lang="sv-SE"/>
              <a:t>Tänk på att bilden behöver vara </a:t>
            </a:r>
          </a:p>
          <a:p>
            <a:r>
              <a:rPr lang="sv-SE"/>
              <a:t>ljus så att loggan syns.</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2"/>
                </a:solidFill>
              </a:defRPr>
            </a:lvl1pPr>
          </a:lstStyle>
          <a:p>
            <a:fld id="{23E830D1-9B43-4A41-B3A1-206CB98018A1}" type="datetime1">
              <a:rPr lang="sv-SE" smtClean="0"/>
              <a:pPr/>
              <a:t>2025-11-28</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2"/>
                </a:solidFill>
              </a:defRPr>
            </a:lvl1pPr>
          </a:lstStyle>
          <a:p>
            <a:r>
              <a:rPr lang="sv-SE"/>
              <a:t>Sidfottext</a:t>
            </a:r>
          </a:p>
        </p:txBody>
      </p:sp>
      <p:sp>
        <p:nvSpPr>
          <p:cNvPr id="5" name="Platshållare för text 7">
            <a:extLst>
              <a:ext uri="{FF2B5EF4-FFF2-40B4-BE49-F238E27FC236}">
                <a16:creationId xmlns:a16="http://schemas.microsoft.com/office/drawing/2014/main" id="{A9979B33-E4C5-CC52-41BD-8785520D94EF}"/>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solidFill>
                  <a:schemeClr val="tx2"/>
                </a:solidFill>
              </a:defRPr>
            </a:lvl1pPr>
          </a:lstStyle>
          <a:p>
            <a:pPr lvl="0"/>
            <a:r>
              <a:rPr lang="sv-SE"/>
              <a:t> </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2"/>
                </a:solidFill>
              </a:defRPr>
            </a:lvl1pPr>
          </a:lstStyle>
          <a:p>
            <a:fld id="{0EA8761A-F05C-4F01-AE76-2EF79F772060}" type="slidenum">
              <a:rPr lang="sv-SE" smtClean="0"/>
              <a:pPr/>
              <a:t>‹#›</a:t>
            </a:fld>
            <a:endParaRPr lang="sv-SE"/>
          </a:p>
        </p:txBody>
      </p:sp>
      <p:sp>
        <p:nvSpPr>
          <p:cNvPr id="9" name="Platshållare för text 3">
            <a:extLst>
              <a:ext uri="{FF2B5EF4-FFF2-40B4-BE49-F238E27FC236}">
                <a16:creationId xmlns:a16="http://schemas.microsoft.com/office/drawing/2014/main" id="{7E5722EE-4741-26D2-2E7E-A7403FC0D738}"/>
              </a:ext>
            </a:extLst>
          </p:cNvPr>
          <p:cNvSpPr>
            <a:spLocks noGrp="1"/>
          </p:cNvSpPr>
          <p:nvPr>
            <p:ph type="body" sz="half" idx="2"/>
          </p:nvPr>
        </p:nvSpPr>
        <p:spPr>
          <a:xfrm>
            <a:off x="7683334" y="0"/>
            <a:ext cx="4218856" cy="6610662"/>
          </a:xfrm>
          <a:solidFill>
            <a:schemeClr val="accent5"/>
          </a:solidFill>
        </p:spPr>
        <p:txBody>
          <a:bodyPr/>
          <a:lstStyle>
            <a:lvl1pPr marL="0" indent="0">
              <a:buNone/>
              <a:defRPr sz="20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sv-SE" dirty="0"/>
          </a:p>
        </p:txBody>
      </p:sp>
      <p:sp>
        <p:nvSpPr>
          <p:cNvPr id="7" name="Platshållare för text 14">
            <a:extLst>
              <a:ext uri="{FF2B5EF4-FFF2-40B4-BE49-F238E27FC236}">
                <a16:creationId xmlns:a16="http://schemas.microsoft.com/office/drawing/2014/main" id="{DC0972F1-48ED-8211-5A08-9A3500CD2AD4}"/>
              </a:ext>
            </a:extLst>
          </p:cNvPr>
          <p:cNvSpPr>
            <a:spLocks noGrp="1"/>
          </p:cNvSpPr>
          <p:nvPr>
            <p:ph type="body" sz="quarter" idx="15" hasCustomPrompt="1"/>
          </p:nvPr>
        </p:nvSpPr>
        <p:spPr>
          <a:xfrm>
            <a:off x="7808913" y="2773587"/>
            <a:ext cx="3984625" cy="3709761"/>
          </a:xfrm>
        </p:spPr>
        <p:txBody>
          <a:bodyPr>
            <a:noAutofit/>
          </a:bodyPr>
          <a:lstStyle>
            <a:lvl1pPr>
              <a:defRPr sz="2400">
                <a:solidFill>
                  <a:schemeClr val="tx2"/>
                </a:solidFill>
              </a:defRPr>
            </a:lvl1pPr>
            <a:lvl2pPr>
              <a:defRPr>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solidFill>
                  <a:schemeClr val="tx1"/>
                </a:solidFill>
              </a:defRPr>
            </a:lvl8pPr>
            <a:lvl9pPr>
              <a:defRPr sz="2400">
                <a:solidFill>
                  <a:schemeClr val="tx1"/>
                </a:solidFill>
              </a:defRPr>
            </a:lvl9pPr>
          </a:lstStyle>
          <a:p>
            <a:pPr lvl="0"/>
            <a:r>
              <a:rPr lang="sv-SE"/>
              <a:t>Text</a:t>
            </a:r>
          </a:p>
        </p:txBody>
      </p:sp>
      <p:sp>
        <p:nvSpPr>
          <p:cNvPr id="10" name="Rubrik 9">
            <a:extLst>
              <a:ext uri="{FF2B5EF4-FFF2-40B4-BE49-F238E27FC236}">
                <a16:creationId xmlns:a16="http://schemas.microsoft.com/office/drawing/2014/main" id="{907E57AF-5F2F-F565-91DC-C6E28A8868AA}"/>
              </a:ext>
            </a:extLst>
          </p:cNvPr>
          <p:cNvSpPr>
            <a:spLocks noGrp="1"/>
          </p:cNvSpPr>
          <p:nvPr>
            <p:ph type="title"/>
          </p:nvPr>
        </p:nvSpPr>
        <p:spPr/>
        <p:txBody>
          <a:bodyPr/>
          <a:lstStyle>
            <a:lvl1pPr>
              <a:defRPr>
                <a:solidFill>
                  <a:schemeClr val="tx2"/>
                </a:solidFill>
              </a:defRPr>
            </a:lvl1pPr>
          </a:lstStyle>
          <a:p>
            <a:r>
              <a:rPr lang="sv-SE" dirty="0"/>
              <a:t>Klicka här</a:t>
            </a:r>
          </a:p>
        </p:txBody>
      </p:sp>
    </p:spTree>
    <p:extLst>
      <p:ext uri="{BB962C8B-B14F-4D97-AF65-F5344CB8AC3E}">
        <p14:creationId xmlns:p14="http://schemas.microsoft.com/office/powerpoint/2010/main" val="35258510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Utfallande bild med textruta, blå">
    <p:bg>
      <p:bgPr>
        <a:solidFill>
          <a:srgbClr val="DFEFEB"/>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400">
                <a:solidFill>
                  <a:schemeClr val="accent2"/>
                </a:solidFill>
              </a:defRPr>
            </a:lvl1pPr>
          </a:lstStyle>
          <a:p>
            <a:r>
              <a:rPr lang="sv-SE"/>
              <a:t>Klicka på ikonen för att </a:t>
            </a:r>
          </a:p>
          <a:p>
            <a:r>
              <a:rPr lang="sv-SE"/>
              <a:t>lägga till en bild.</a:t>
            </a:r>
          </a:p>
          <a:p>
            <a:r>
              <a:rPr lang="sv-SE"/>
              <a:t>Tänk på att bilden behöver vara </a:t>
            </a:r>
          </a:p>
          <a:p>
            <a:r>
              <a:rPr lang="sv-SE"/>
              <a:t>mörk så att loggan syns.</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23E830D1-9B43-4A41-B3A1-206CB98018A1}" type="datetime1">
              <a:rPr lang="sv-SE" smtClean="0"/>
              <a:pPr/>
              <a:t>2025-11-28</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
        <p:nvSpPr>
          <p:cNvPr id="9" name="Platshållare för text 3">
            <a:extLst>
              <a:ext uri="{FF2B5EF4-FFF2-40B4-BE49-F238E27FC236}">
                <a16:creationId xmlns:a16="http://schemas.microsoft.com/office/drawing/2014/main" id="{7E5722EE-4741-26D2-2E7E-A7403FC0D738}"/>
              </a:ext>
            </a:extLst>
          </p:cNvPr>
          <p:cNvSpPr>
            <a:spLocks noGrp="1"/>
          </p:cNvSpPr>
          <p:nvPr>
            <p:ph type="body" sz="half" idx="2"/>
          </p:nvPr>
        </p:nvSpPr>
        <p:spPr>
          <a:xfrm>
            <a:off x="7683334" y="0"/>
            <a:ext cx="4218856" cy="6610662"/>
          </a:xfrm>
          <a:solidFill>
            <a:schemeClr val="accent2"/>
          </a:solidFill>
        </p:spPr>
        <p:txBody>
          <a:bodyPr/>
          <a:lstStyle>
            <a:lvl1pPr marL="0" indent="0">
              <a:buNone/>
              <a:defRPr sz="20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sv-SE"/>
          </a:p>
        </p:txBody>
      </p:sp>
      <p:sp>
        <p:nvSpPr>
          <p:cNvPr id="7" name="Platshållare för text 14">
            <a:extLst>
              <a:ext uri="{FF2B5EF4-FFF2-40B4-BE49-F238E27FC236}">
                <a16:creationId xmlns:a16="http://schemas.microsoft.com/office/drawing/2014/main" id="{DC0972F1-48ED-8211-5A08-9A3500CD2AD4}"/>
              </a:ext>
            </a:extLst>
          </p:cNvPr>
          <p:cNvSpPr>
            <a:spLocks noGrp="1"/>
          </p:cNvSpPr>
          <p:nvPr>
            <p:ph type="body" sz="quarter" idx="15" hasCustomPrompt="1"/>
          </p:nvPr>
        </p:nvSpPr>
        <p:spPr>
          <a:xfrm>
            <a:off x="7808913" y="2773587"/>
            <a:ext cx="3984625" cy="3709761"/>
          </a:xfrm>
        </p:spPr>
        <p:txBody>
          <a:bodyPr>
            <a:noAutofit/>
          </a:bodyPr>
          <a:lstStyle>
            <a:lvl1pPr marL="0" indent="0">
              <a:buNone/>
              <a:defRPr sz="2400">
                <a:solidFill>
                  <a:schemeClr val="bg1"/>
                </a:solidFill>
              </a:defRPr>
            </a:lvl1pPr>
            <a:lvl2pPr>
              <a:defRPr>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vl6pPr>
              <a:defRPr sz="2400">
                <a:solidFill>
                  <a:schemeClr val="bg1"/>
                </a:solidFill>
              </a:defRPr>
            </a:lvl6pPr>
            <a:lvl7pPr>
              <a:defRPr sz="2400">
                <a:solidFill>
                  <a:schemeClr val="bg1"/>
                </a:solidFill>
              </a:defRPr>
            </a:lvl7pPr>
            <a:lvl8pPr>
              <a:defRPr sz="2400">
                <a:solidFill>
                  <a:schemeClr val="bg1"/>
                </a:solidFill>
              </a:defRPr>
            </a:lvl8pPr>
            <a:lvl9pPr>
              <a:defRPr sz="2400">
                <a:solidFill>
                  <a:schemeClr val="bg1"/>
                </a:solidFill>
              </a:defRPr>
            </a:lvl9pPr>
          </a:lstStyle>
          <a:p>
            <a:pPr lvl="0"/>
            <a:r>
              <a:rPr lang="sv-SE"/>
              <a:t>Text</a:t>
            </a:r>
          </a:p>
        </p:txBody>
      </p:sp>
      <p:sp>
        <p:nvSpPr>
          <p:cNvPr id="10" name="Platshållare för text 10">
            <a:extLst>
              <a:ext uri="{FF2B5EF4-FFF2-40B4-BE49-F238E27FC236}">
                <a16:creationId xmlns:a16="http://schemas.microsoft.com/office/drawing/2014/main" id="{3903763B-63FF-493B-859B-B29B57E2AC35}"/>
              </a:ext>
              <a:ext uri="{C183D7F6-B498-43B3-948B-1728B52AA6E4}">
                <adec:decorative xmlns:adec="http://schemas.microsoft.com/office/drawing/2017/decorative" val="1"/>
              </a:ext>
            </a:extLst>
          </p:cNvPr>
          <p:cNvSpPr>
            <a:spLocks noGrp="1"/>
          </p:cNvSpPr>
          <p:nvPr>
            <p:ph type="body" sz="quarter" idx="17" hasCustomPrompt="1"/>
          </p:nvPr>
        </p:nvSpPr>
        <p:spPr>
          <a:xfrm>
            <a:off x="407892" y="311234"/>
            <a:ext cx="1332000" cy="551506"/>
          </a:xfrm>
          <a:blipFill>
            <a:blip r:embed="rId2"/>
            <a:stretch>
              <a:fillRect/>
            </a:stretch>
          </a:blipFill>
        </p:spPr>
        <p:txBody>
          <a:bodyPr/>
          <a:lstStyle>
            <a:lvl1pPr marL="0" indent="0">
              <a:buNone/>
              <a:defRPr>
                <a:solidFill>
                  <a:schemeClr val="accent3"/>
                </a:solidFill>
              </a:defRPr>
            </a:lvl1pPr>
          </a:lstStyle>
          <a:p>
            <a:pPr lvl="0"/>
            <a:r>
              <a:rPr lang="sv-SE"/>
              <a:t> </a:t>
            </a:r>
          </a:p>
        </p:txBody>
      </p:sp>
      <p:sp>
        <p:nvSpPr>
          <p:cNvPr id="5" name="Rubrik 4">
            <a:extLst>
              <a:ext uri="{FF2B5EF4-FFF2-40B4-BE49-F238E27FC236}">
                <a16:creationId xmlns:a16="http://schemas.microsoft.com/office/drawing/2014/main" id="{0BBA167A-9A11-6A54-272C-1E19D76837E4}"/>
              </a:ext>
            </a:extLst>
          </p:cNvPr>
          <p:cNvSpPr>
            <a:spLocks noGrp="1"/>
          </p:cNvSpPr>
          <p:nvPr>
            <p:ph type="title"/>
          </p:nvPr>
        </p:nvSpPr>
        <p:spPr/>
        <p:txBody>
          <a:bodyPr/>
          <a:lstStyle>
            <a:lvl1pPr>
              <a:defRPr>
                <a:solidFill>
                  <a:schemeClr val="bg1"/>
                </a:solidFill>
              </a:defRPr>
            </a:lvl1pPr>
          </a:lstStyle>
          <a:p>
            <a:r>
              <a:rPr lang="sv-SE" dirty="0"/>
              <a:t>Klicka här</a:t>
            </a:r>
          </a:p>
        </p:txBody>
      </p:sp>
    </p:spTree>
    <p:extLst>
      <p:ext uri="{BB962C8B-B14F-4D97-AF65-F5344CB8AC3E}">
        <p14:creationId xmlns:p14="http://schemas.microsoft.com/office/powerpoint/2010/main" val="41809382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beige, en spalt">
    <p:bg>
      <p:bgPr>
        <a:solidFill>
          <a:srgbClr val="F7F2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p>
            <a:fld id="{8E7D24E2-704C-4D37-BA3F-3A87B7C16133}" type="datetimeFigureOut">
              <a:rPr lang="sv-SE" smtClean="0"/>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p>
            <a:fld id="{D88021E2-E97B-4976-AF53-1A9B1E45C5FA}" type="slidenum">
              <a:rPr lang="sv-SE" smtClean="0"/>
              <a:t>‹#›</a:t>
            </a:fld>
            <a:endParaRPr lang="sv-SE"/>
          </a:p>
        </p:txBody>
      </p:sp>
      <p:sp>
        <p:nvSpPr>
          <p:cNvPr id="8" name="Platshållare för text 7">
            <a:extLst>
              <a:ext uri="{FF2B5EF4-FFF2-40B4-BE49-F238E27FC236}">
                <a16:creationId xmlns:a16="http://schemas.microsoft.com/office/drawing/2014/main" id="{8DF1D63E-7526-2CA7-4EFC-9516B2FD272B}"/>
              </a:ext>
            </a:extLst>
          </p:cNvPr>
          <p:cNvSpPr>
            <a:spLocks noGrp="1"/>
          </p:cNvSpPr>
          <p:nvPr>
            <p:ph type="body" sz="quarter" idx="15" hasCustomPrompt="1"/>
          </p:nvPr>
        </p:nvSpPr>
        <p:spPr>
          <a:xfrm>
            <a:off x="8226425" y="371905"/>
            <a:ext cx="3965575" cy="385978"/>
          </a:xfrm>
          <a:prstGeom prst="roundRect">
            <a:avLst>
              <a:gd name="adj" fmla="val 6786"/>
            </a:avLst>
          </a:prstGeom>
          <a:solidFill>
            <a:schemeClr val="accent4"/>
          </a:solidFill>
        </p:spPr>
        <p:txBody>
          <a:bodyPr anchor="ctr"/>
          <a:lstStyle>
            <a:lvl1pPr marL="0" indent="0">
              <a:buNone/>
              <a:defRPr sz="2000">
                <a:solidFill>
                  <a:schemeClr val="tx1"/>
                </a:solidFill>
              </a:defRPr>
            </a:lvl1pPr>
          </a:lstStyle>
          <a:p>
            <a:pPr lvl="0"/>
            <a:r>
              <a:rPr lang="sv-SE"/>
              <a:t>Tema/syfte/annat</a:t>
            </a:r>
          </a:p>
        </p:txBody>
      </p:sp>
      <p:sp>
        <p:nvSpPr>
          <p:cNvPr id="20" name="Platshållare för text 19">
            <a:extLst>
              <a:ext uri="{FF2B5EF4-FFF2-40B4-BE49-F238E27FC236}">
                <a16:creationId xmlns:a16="http://schemas.microsoft.com/office/drawing/2014/main" id="{25155C8B-4ED7-5E8A-844F-F9765F63A9F2}"/>
              </a:ext>
            </a:extLst>
          </p:cNvPr>
          <p:cNvSpPr>
            <a:spLocks noGrp="1"/>
          </p:cNvSpPr>
          <p:nvPr>
            <p:ph type="body" sz="quarter" idx="16" hasCustomPrompt="1"/>
          </p:nvPr>
        </p:nvSpPr>
        <p:spPr>
          <a:xfrm>
            <a:off x="838199" y="2386601"/>
            <a:ext cx="10514009" cy="385978"/>
          </a:xfrm>
          <a:prstGeom prst="rect">
            <a:avLst/>
          </a:prstGeom>
        </p:spPr>
        <p:txBody>
          <a:bodyPr/>
          <a:lstStyle>
            <a:lvl1pPr marL="0" indent="0">
              <a:buNone/>
              <a:defRPr sz="2400">
                <a:ln>
                  <a:noFill/>
                </a:ln>
                <a:solidFill>
                  <a:schemeClr val="tx1"/>
                </a:solidFill>
              </a:defRPr>
            </a:lvl1pPr>
          </a:lstStyle>
          <a:p>
            <a:pPr lvl="0"/>
            <a:r>
              <a:rPr lang="sv-SE" dirty="0"/>
              <a:t>Underrubrik  </a:t>
            </a:r>
          </a:p>
        </p:txBody>
      </p:sp>
      <p:sp>
        <p:nvSpPr>
          <p:cNvPr id="21" name="Platshållare för text 19">
            <a:extLst>
              <a:ext uri="{FF2B5EF4-FFF2-40B4-BE49-F238E27FC236}">
                <a16:creationId xmlns:a16="http://schemas.microsoft.com/office/drawing/2014/main" id="{89B52E3B-30EA-EC8E-E214-D6655F39EB96}"/>
              </a:ext>
            </a:extLst>
          </p:cNvPr>
          <p:cNvSpPr>
            <a:spLocks noGrp="1"/>
          </p:cNvSpPr>
          <p:nvPr>
            <p:ph type="body" sz="quarter" idx="17" hasCustomPrompt="1"/>
          </p:nvPr>
        </p:nvSpPr>
        <p:spPr>
          <a:xfrm>
            <a:off x="1307746" y="2971808"/>
            <a:ext cx="4653220" cy="385978"/>
          </a:xfrm>
          <a:prstGeom prst="roundRect">
            <a:avLst>
              <a:gd name="adj" fmla="val 50000"/>
            </a:avLst>
          </a:prstGeom>
        </p:spPr>
        <p:txBody>
          <a:bodyPr anchor="ctr"/>
          <a:lstStyle>
            <a:lvl1pPr marL="0" indent="0">
              <a:buNone/>
              <a:defRPr sz="2000">
                <a:ln>
                  <a:noFill/>
                </a:ln>
                <a:solidFill>
                  <a:schemeClr val="tx1"/>
                </a:solidFill>
              </a:defRPr>
            </a:lvl1pPr>
          </a:lstStyle>
          <a:p>
            <a:pPr lvl="0"/>
            <a:r>
              <a:rPr lang="sv-SE"/>
              <a:t>Programpunkt</a:t>
            </a:r>
          </a:p>
        </p:txBody>
      </p:sp>
      <p:sp>
        <p:nvSpPr>
          <p:cNvPr id="22" name="Platshållare för text 19">
            <a:extLst>
              <a:ext uri="{FF2B5EF4-FFF2-40B4-BE49-F238E27FC236}">
                <a16:creationId xmlns:a16="http://schemas.microsoft.com/office/drawing/2014/main" id="{EC38DD4C-D8FB-8C9C-FE9B-74043E82053C}"/>
              </a:ext>
            </a:extLst>
          </p:cNvPr>
          <p:cNvSpPr>
            <a:spLocks noGrp="1"/>
          </p:cNvSpPr>
          <p:nvPr>
            <p:ph type="body" sz="quarter" idx="18" hasCustomPrompt="1"/>
          </p:nvPr>
        </p:nvSpPr>
        <p:spPr>
          <a:xfrm>
            <a:off x="1736203" y="3467254"/>
            <a:ext cx="4224763" cy="365125"/>
          </a:xfrm>
          <a:prstGeom prst="roundRect">
            <a:avLst>
              <a:gd name="adj" fmla="val 50000"/>
            </a:avLst>
          </a:prstGeom>
        </p:spPr>
        <p:txBody>
          <a:bodyPr anchor="ctr"/>
          <a:lstStyle>
            <a:lvl1pPr marL="0" indent="0">
              <a:buNone/>
              <a:defRPr sz="1800">
                <a:ln>
                  <a:noFill/>
                </a:ln>
                <a:solidFill>
                  <a:schemeClr val="tx1"/>
                </a:solidFill>
              </a:defRPr>
            </a:lvl1pPr>
          </a:lstStyle>
          <a:p>
            <a:pPr lvl="0"/>
            <a:r>
              <a:rPr lang="sv-SE"/>
              <a:t>Programpunkt</a:t>
            </a:r>
          </a:p>
        </p:txBody>
      </p:sp>
      <p:sp>
        <p:nvSpPr>
          <p:cNvPr id="26" name="Platshållare för text 25">
            <a:extLst>
              <a:ext uri="{FF2B5EF4-FFF2-40B4-BE49-F238E27FC236}">
                <a16:creationId xmlns:a16="http://schemas.microsoft.com/office/drawing/2014/main" id="{D8C59D4E-58AE-8036-736A-B64C390FACC4}"/>
              </a:ext>
            </a:extLst>
          </p:cNvPr>
          <p:cNvSpPr>
            <a:spLocks noGrp="1"/>
          </p:cNvSpPr>
          <p:nvPr>
            <p:ph type="body" sz="quarter" idx="23" hasCustomPrompt="1"/>
          </p:nvPr>
        </p:nvSpPr>
        <p:spPr>
          <a:xfrm rot="5400000">
            <a:off x="786884" y="2982113"/>
            <a:ext cx="468000" cy="365369"/>
          </a:xfrm>
          <a:prstGeom prst="triangle">
            <a:avLst/>
          </a:prstGeom>
          <a:solidFill>
            <a:schemeClr val="accent1"/>
          </a:solidFill>
          <a:ln w="82550" cap="rnd">
            <a:solidFill>
              <a:schemeClr val="accent1"/>
            </a:solidFill>
            <a:round/>
          </a:ln>
        </p:spPr>
        <p:txBody>
          <a:bodyPr/>
          <a:lstStyle>
            <a:lvl1pPr marL="0" indent="0">
              <a:buNone/>
              <a:defRPr/>
            </a:lvl1pPr>
          </a:lstStyle>
          <a:p>
            <a:pPr lvl="0"/>
            <a:r>
              <a:rPr lang="sv-SE"/>
              <a:t> </a:t>
            </a:r>
          </a:p>
        </p:txBody>
      </p:sp>
      <p:sp>
        <p:nvSpPr>
          <p:cNvPr id="2" name="Platshållare för text 19">
            <a:extLst>
              <a:ext uri="{FF2B5EF4-FFF2-40B4-BE49-F238E27FC236}">
                <a16:creationId xmlns:a16="http://schemas.microsoft.com/office/drawing/2014/main" id="{19A1D30F-9081-ECDD-80CF-59D7CB32E96F}"/>
              </a:ext>
            </a:extLst>
          </p:cNvPr>
          <p:cNvSpPr>
            <a:spLocks noGrp="1"/>
          </p:cNvSpPr>
          <p:nvPr>
            <p:ph type="body" sz="quarter" idx="24" hasCustomPrompt="1"/>
          </p:nvPr>
        </p:nvSpPr>
        <p:spPr>
          <a:xfrm>
            <a:off x="1736202" y="3963460"/>
            <a:ext cx="4224763" cy="365125"/>
          </a:xfrm>
          <a:prstGeom prst="roundRect">
            <a:avLst>
              <a:gd name="adj" fmla="val 50000"/>
            </a:avLst>
          </a:prstGeom>
        </p:spPr>
        <p:txBody>
          <a:bodyPr anchor="ctr"/>
          <a:lstStyle>
            <a:lvl1pPr marL="0" indent="0">
              <a:buNone/>
              <a:defRPr sz="1800">
                <a:ln>
                  <a:noFill/>
                </a:ln>
                <a:solidFill>
                  <a:schemeClr val="tx1"/>
                </a:solidFill>
              </a:defRPr>
            </a:lvl1pPr>
          </a:lstStyle>
          <a:p>
            <a:pPr lvl="0"/>
            <a:r>
              <a:rPr lang="sv-SE"/>
              <a:t>Programpunkt</a:t>
            </a:r>
          </a:p>
        </p:txBody>
      </p:sp>
      <p:sp>
        <p:nvSpPr>
          <p:cNvPr id="3" name="Platshållare för text 19">
            <a:extLst>
              <a:ext uri="{FF2B5EF4-FFF2-40B4-BE49-F238E27FC236}">
                <a16:creationId xmlns:a16="http://schemas.microsoft.com/office/drawing/2014/main" id="{5DD4AFDA-FC2A-1C22-FEF5-BC33DD093083}"/>
              </a:ext>
            </a:extLst>
          </p:cNvPr>
          <p:cNvSpPr>
            <a:spLocks noGrp="1"/>
          </p:cNvSpPr>
          <p:nvPr>
            <p:ph type="body" sz="quarter" idx="25" hasCustomPrompt="1"/>
          </p:nvPr>
        </p:nvSpPr>
        <p:spPr>
          <a:xfrm>
            <a:off x="1307746" y="4573826"/>
            <a:ext cx="4653220" cy="385978"/>
          </a:xfrm>
          <a:prstGeom prst="roundRect">
            <a:avLst>
              <a:gd name="adj" fmla="val 50000"/>
            </a:avLst>
          </a:prstGeom>
        </p:spPr>
        <p:txBody>
          <a:bodyPr anchor="ctr"/>
          <a:lstStyle>
            <a:lvl1pPr marL="0" indent="0">
              <a:buNone/>
              <a:defRPr sz="2000">
                <a:ln>
                  <a:noFill/>
                </a:ln>
                <a:solidFill>
                  <a:schemeClr val="tx1"/>
                </a:solidFill>
              </a:defRPr>
            </a:lvl1pPr>
          </a:lstStyle>
          <a:p>
            <a:pPr lvl="0"/>
            <a:r>
              <a:rPr lang="sv-SE"/>
              <a:t>Programpunkt</a:t>
            </a:r>
          </a:p>
        </p:txBody>
      </p:sp>
      <p:sp>
        <p:nvSpPr>
          <p:cNvPr id="9" name="Platshållare för text 19">
            <a:extLst>
              <a:ext uri="{FF2B5EF4-FFF2-40B4-BE49-F238E27FC236}">
                <a16:creationId xmlns:a16="http://schemas.microsoft.com/office/drawing/2014/main" id="{AF907BF1-1818-7988-0C80-8763BAE676AA}"/>
              </a:ext>
            </a:extLst>
          </p:cNvPr>
          <p:cNvSpPr>
            <a:spLocks noGrp="1"/>
          </p:cNvSpPr>
          <p:nvPr>
            <p:ph type="body" sz="quarter" idx="26" hasCustomPrompt="1"/>
          </p:nvPr>
        </p:nvSpPr>
        <p:spPr>
          <a:xfrm>
            <a:off x="1736203" y="5053498"/>
            <a:ext cx="4224763" cy="365125"/>
          </a:xfrm>
          <a:prstGeom prst="roundRect">
            <a:avLst>
              <a:gd name="adj" fmla="val 50000"/>
            </a:avLst>
          </a:prstGeom>
        </p:spPr>
        <p:txBody>
          <a:bodyPr anchor="ctr"/>
          <a:lstStyle>
            <a:lvl1pPr marL="0" indent="0">
              <a:buNone/>
              <a:defRPr sz="1800">
                <a:ln>
                  <a:noFill/>
                </a:ln>
                <a:solidFill>
                  <a:schemeClr val="tx1"/>
                </a:solidFill>
              </a:defRPr>
            </a:lvl1pPr>
          </a:lstStyle>
          <a:p>
            <a:pPr lvl="0"/>
            <a:r>
              <a:rPr lang="sv-SE"/>
              <a:t>Programpunkt</a:t>
            </a:r>
          </a:p>
        </p:txBody>
      </p:sp>
      <p:sp>
        <p:nvSpPr>
          <p:cNvPr id="10" name="Platshållare för text 25">
            <a:extLst>
              <a:ext uri="{FF2B5EF4-FFF2-40B4-BE49-F238E27FC236}">
                <a16:creationId xmlns:a16="http://schemas.microsoft.com/office/drawing/2014/main" id="{7FBFA8C3-39A6-77EC-CFA9-E01EC2201630}"/>
              </a:ext>
            </a:extLst>
          </p:cNvPr>
          <p:cNvSpPr>
            <a:spLocks noGrp="1"/>
          </p:cNvSpPr>
          <p:nvPr>
            <p:ph type="body" sz="quarter" idx="27" hasCustomPrompt="1"/>
          </p:nvPr>
        </p:nvSpPr>
        <p:spPr>
          <a:xfrm rot="5400000">
            <a:off x="786884" y="4584131"/>
            <a:ext cx="468000" cy="365369"/>
          </a:xfrm>
          <a:prstGeom prst="triangle">
            <a:avLst/>
          </a:prstGeom>
          <a:solidFill>
            <a:schemeClr val="accent1"/>
          </a:solidFill>
          <a:ln w="82550" cap="rnd">
            <a:solidFill>
              <a:schemeClr val="accent1"/>
            </a:solidFill>
            <a:round/>
          </a:ln>
        </p:spPr>
        <p:txBody>
          <a:bodyPr/>
          <a:lstStyle>
            <a:lvl1pPr marL="0" indent="0">
              <a:buNone/>
              <a:defRPr/>
            </a:lvl1pPr>
          </a:lstStyle>
          <a:p>
            <a:pPr lvl="0"/>
            <a:r>
              <a:rPr lang="sv-SE"/>
              <a:t> </a:t>
            </a:r>
          </a:p>
        </p:txBody>
      </p:sp>
      <p:sp>
        <p:nvSpPr>
          <p:cNvPr id="11" name="Platshållare för text 19">
            <a:extLst>
              <a:ext uri="{FF2B5EF4-FFF2-40B4-BE49-F238E27FC236}">
                <a16:creationId xmlns:a16="http://schemas.microsoft.com/office/drawing/2014/main" id="{2AFCBEF0-0673-949B-BBD8-B2643D6D583C}"/>
              </a:ext>
            </a:extLst>
          </p:cNvPr>
          <p:cNvSpPr>
            <a:spLocks noGrp="1"/>
          </p:cNvSpPr>
          <p:nvPr>
            <p:ph type="body" sz="quarter" idx="28" hasCustomPrompt="1"/>
          </p:nvPr>
        </p:nvSpPr>
        <p:spPr>
          <a:xfrm>
            <a:off x="1736202" y="5513128"/>
            <a:ext cx="4224763" cy="365125"/>
          </a:xfrm>
          <a:prstGeom prst="roundRect">
            <a:avLst>
              <a:gd name="adj" fmla="val 50000"/>
            </a:avLst>
          </a:prstGeom>
        </p:spPr>
        <p:txBody>
          <a:bodyPr anchor="ctr"/>
          <a:lstStyle>
            <a:lvl1pPr marL="0" indent="0">
              <a:buNone/>
              <a:defRPr sz="1800">
                <a:ln>
                  <a:noFill/>
                </a:ln>
                <a:solidFill>
                  <a:schemeClr val="tx1"/>
                </a:solidFill>
              </a:defRPr>
            </a:lvl1pPr>
          </a:lstStyle>
          <a:p>
            <a:pPr lvl="0"/>
            <a:r>
              <a:rPr lang="sv-SE"/>
              <a:t>Programpunkt</a:t>
            </a:r>
          </a:p>
        </p:txBody>
      </p:sp>
      <p:sp>
        <p:nvSpPr>
          <p:cNvPr id="12" name="Platshållare för text 19">
            <a:extLst>
              <a:ext uri="{FF2B5EF4-FFF2-40B4-BE49-F238E27FC236}">
                <a16:creationId xmlns:a16="http://schemas.microsoft.com/office/drawing/2014/main" id="{8CF0C5A2-67A4-C687-5253-9680743C5B14}"/>
              </a:ext>
            </a:extLst>
          </p:cNvPr>
          <p:cNvSpPr>
            <a:spLocks noGrp="1"/>
          </p:cNvSpPr>
          <p:nvPr>
            <p:ph type="body" sz="quarter" idx="29" hasCustomPrompt="1"/>
          </p:nvPr>
        </p:nvSpPr>
        <p:spPr>
          <a:xfrm>
            <a:off x="6700582" y="2971808"/>
            <a:ext cx="4653220" cy="385978"/>
          </a:xfrm>
          <a:prstGeom prst="roundRect">
            <a:avLst>
              <a:gd name="adj" fmla="val 50000"/>
            </a:avLst>
          </a:prstGeom>
        </p:spPr>
        <p:txBody>
          <a:bodyPr anchor="ctr"/>
          <a:lstStyle>
            <a:lvl1pPr marL="0" indent="0">
              <a:buNone/>
              <a:defRPr sz="2000">
                <a:ln>
                  <a:noFill/>
                </a:ln>
                <a:solidFill>
                  <a:schemeClr val="tx1"/>
                </a:solidFill>
              </a:defRPr>
            </a:lvl1pPr>
          </a:lstStyle>
          <a:p>
            <a:pPr lvl="0"/>
            <a:r>
              <a:rPr lang="sv-SE"/>
              <a:t>Programpunkt</a:t>
            </a:r>
          </a:p>
        </p:txBody>
      </p:sp>
      <p:sp>
        <p:nvSpPr>
          <p:cNvPr id="13" name="Platshållare för text 19">
            <a:extLst>
              <a:ext uri="{FF2B5EF4-FFF2-40B4-BE49-F238E27FC236}">
                <a16:creationId xmlns:a16="http://schemas.microsoft.com/office/drawing/2014/main" id="{3B0452C4-B232-45ED-C574-3E991D2E5D1B}"/>
              </a:ext>
            </a:extLst>
          </p:cNvPr>
          <p:cNvSpPr>
            <a:spLocks noGrp="1"/>
          </p:cNvSpPr>
          <p:nvPr>
            <p:ph type="body" sz="quarter" idx="30" hasCustomPrompt="1"/>
          </p:nvPr>
        </p:nvSpPr>
        <p:spPr>
          <a:xfrm>
            <a:off x="7129039" y="3467254"/>
            <a:ext cx="4224763" cy="365125"/>
          </a:xfrm>
          <a:prstGeom prst="roundRect">
            <a:avLst>
              <a:gd name="adj" fmla="val 50000"/>
            </a:avLst>
          </a:prstGeom>
        </p:spPr>
        <p:txBody>
          <a:bodyPr anchor="ctr"/>
          <a:lstStyle>
            <a:lvl1pPr marL="0" indent="0">
              <a:buNone/>
              <a:defRPr sz="1800">
                <a:ln>
                  <a:noFill/>
                </a:ln>
                <a:solidFill>
                  <a:schemeClr val="tx1"/>
                </a:solidFill>
              </a:defRPr>
            </a:lvl1pPr>
          </a:lstStyle>
          <a:p>
            <a:pPr lvl="0"/>
            <a:r>
              <a:rPr lang="sv-SE"/>
              <a:t>Programpunkt</a:t>
            </a:r>
          </a:p>
        </p:txBody>
      </p:sp>
      <p:sp>
        <p:nvSpPr>
          <p:cNvPr id="14" name="Platshållare för text 25">
            <a:extLst>
              <a:ext uri="{FF2B5EF4-FFF2-40B4-BE49-F238E27FC236}">
                <a16:creationId xmlns:a16="http://schemas.microsoft.com/office/drawing/2014/main" id="{0F52E3EB-48DE-A611-5FC2-17B132A7CF35}"/>
              </a:ext>
            </a:extLst>
          </p:cNvPr>
          <p:cNvSpPr>
            <a:spLocks noGrp="1"/>
          </p:cNvSpPr>
          <p:nvPr>
            <p:ph type="body" sz="quarter" idx="31" hasCustomPrompt="1"/>
          </p:nvPr>
        </p:nvSpPr>
        <p:spPr>
          <a:xfrm rot="5400000">
            <a:off x="6179720" y="2982113"/>
            <a:ext cx="468000" cy="365369"/>
          </a:xfrm>
          <a:prstGeom prst="triangle">
            <a:avLst/>
          </a:prstGeom>
          <a:solidFill>
            <a:schemeClr val="accent1"/>
          </a:solidFill>
          <a:ln w="82550" cap="rnd">
            <a:solidFill>
              <a:schemeClr val="accent1"/>
            </a:solidFill>
            <a:round/>
          </a:ln>
        </p:spPr>
        <p:txBody>
          <a:bodyPr/>
          <a:lstStyle>
            <a:lvl1pPr marL="0" indent="0">
              <a:buNone/>
              <a:defRPr/>
            </a:lvl1pPr>
          </a:lstStyle>
          <a:p>
            <a:pPr lvl="0"/>
            <a:r>
              <a:rPr lang="sv-SE"/>
              <a:t> </a:t>
            </a:r>
          </a:p>
        </p:txBody>
      </p:sp>
      <p:sp>
        <p:nvSpPr>
          <p:cNvPr id="15" name="Platshållare för text 19">
            <a:extLst>
              <a:ext uri="{FF2B5EF4-FFF2-40B4-BE49-F238E27FC236}">
                <a16:creationId xmlns:a16="http://schemas.microsoft.com/office/drawing/2014/main" id="{3B316C3F-97E2-0C6C-9E24-983CCC4180F3}"/>
              </a:ext>
            </a:extLst>
          </p:cNvPr>
          <p:cNvSpPr>
            <a:spLocks noGrp="1"/>
          </p:cNvSpPr>
          <p:nvPr>
            <p:ph type="body" sz="quarter" idx="32" hasCustomPrompt="1"/>
          </p:nvPr>
        </p:nvSpPr>
        <p:spPr>
          <a:xfrm>
            <a:off x="7129038" y="3963460"/>
            <a:ext cx="4224763" cy="365125"/>
          </a:xfrm>
          <a:prstGeom prst="roundRect">
            <a:avLst>
              <a:gd name="adj" fmla="val 50000"/>
            </a:avLst>
          </a:prstGeom>
        </p:spPr>
        <p:txBody>
          <a:bodyPr anchor="ctr"/>
          <a:lstStyle>
            <a:lvl1pPr marL="0" indent="0">
              <a:buNone/>
              <a:defRPr sz="1800">
                <a:ln>
                  <a:noFill/>
                </a:ln>
                <a:solidFill>
                  <a:schemeClr val="tx1"/>
                </a:solidFill>
              </a:defRPr>
            </a:lvl1pPr>
          </a:lstStyle>
          <a:p>
            <a:pPr lvl="0"/>
            <a:r>
              <a:rPr lang="sv-SE"/>
              <a:t>Programpunkt</a:t>
            </a:r>
          </a:p>
        </p:txBody>
      </p:sp>
      <p:sp>
        <p:nvSpPr>
          <p:cNvPr id="16" name="Platshållare för text 19">
            <a:extLst>
              <a:ext uri="{FF2B5EF4-FFF2-40B4-BE49-F238E27FC236}">
                <a16:creationId xmlns:a16="http://schemas.microsoft.com/office/drawing/2014/main" id="{EEA9FDE4-C47F-22EA-1C7A-E72B209A3783}"/>
              </a:ext>
            </a:extLst>
          </p:cNvPr>
          <p:cNvSpPr>
            <a:spLocks noGrp="1"/>
          </p:cNvSpPr>
          <p:nvPr>
            <p:ph type="body" sz="quarter" idx="33" hasCustomPrompt="1"/>
          </p:nvPr>
        </p:nvSpPr>
        <p:spPr>
          <a:xfrm>
            <a:off x="6700582" y="4573826"/>
            <a:ext cx="4653220" cy="385978"/>
          </a:xfrm>
          <a:prstGeom prst="roundRect">
            <a:avLst>
              <a:gd name="adj" fmla="val 50000"/>
            </a:avLst>
          </a:prstGeom>
        </p:spPr>
        <p:txBody>
          <a:bodyPr anchor="ctr"/>
          <a:lstStyle>
            <a:lvl1pPr marL="0" indent="0">
              <a:buNone/>
              <a:defRPr sz="2000">
                <a:ln>
                  <a:noFill/>
                </a:ln>
                <a:solidFill>
                  <a:schemeClr val="tx1"/>
                </a:solidFill>
              </a:defRPr>
            </a:lvl1pPr>
          </a:lstStyle>
          <a:p>
            <a:pPr lvl="0"/>
            <a:r>
              <a:rPr lang="sv-SE"/>
              <a:t>Programpunkt</a:t>
            </a:r>
          </a:p>
        </p:txBody>
      </p:sp>
      <p:sp>
        <p:nvSpPr>
          <p:cNvPr id="17" name="Platshållare för text 19">
            <a:extLst>
              <a:ext uri="{FF2B5EF4-FFF2-40B4-BE49-F238E27FC236}">
                <a16:creationId xmlns:a16="http://schemas.microsoft.com/office/drawing/2014/main" id="{92817307-D0A8-0A7E-FD10-28BD3AC5EEE0}"/>
              </a:ext>
            </a:extLst>
          </p:cNvPr>
          <p:cNvSpPr>
            <a:spLocks noGrp="1"/>
          </p:cNvSpPr>
          <p:nvPr>
            <p:ph type="body" sz="quarter" idx="34" hasCustomPrompt="1"/>
          </p:nvPr>
        </p:nvSpPr>
        <p:spPr>
          <a:xfrm>
            <a:off x="7129039" y="5053498"/>
            <a:ext cx="4224763" cy="365125"/>
          </a:xfrm>
          <a:prstGeom prst="roundRect">
            <a:avLst>
              <a:gd name="adj" fmla="val 50000"/>
            </a:avLst>
          </a:prstGeom>
        </p:spPr>
        <p:txBody>
          <a:bodyPr anchor="ctr"/>
          <a:lstStyle>
            <a:lvl1pPr marL="0" indent="0">
              <a:buNone/>
              <a:defRPr sz="1800">
                <a:ln>
                  <a:noFill/>
                </a:ln>
                <a:solidFill>
                  <a:schemeClr val="tx1"/>
                </a:solidFill>
              </a:defRPr>
            </a:lvl1pPr>
          </a:lstStyle>
          <a:p>
            <a:pPr lvl="0"/>
            <a:r>
              <a:rPr lang="sv-SE"/>
              <a:t>Programpunkt</a:t>
            </a:r>
          </a:p>
        </p:txBody>
      </p:sp>
      <p:sp>
        <p:nvSpPr>
          <p:cNvPr id="18" name="Platshållare för text 25">
            <a:extLst>
              <a:ext uri="{FF2B5EF4-FFF2-40B4-BE49-F238E27FC236}">
                <a16:creationId xmlns:a16="http://schemas.microsoft.com/office/drawing/2014/main" id="{A4FACE9B-8F10-83DD-DA01-0A19BEDC31B3}"/>
              </a:ext>
            </a:extLst>
          </p:cNvPr>
          <p:cNvSpPr>
            <a:spLocks noGrp="1"/>
          </p:cNvSpPr>
          <p:nvPr>
            <p:ph type="body" sz="quarter" idx="35" hasCustomPrompt="1"/>
          </p:nvPr>
        </p:nvSpPr>
        <p:spPr>
          <a:xfrm rot="5400000">
            <a:off x="6179720" y="4584131"/>
            <a:ext cx="468000" cy="365369"/>
          </a:xfrm>
          <a:prstGeom prst="triangle">
            <a:avLst/>
          </a:prstGeom>
          <a:solidFill>
            <a:schemeClr val="accent1"/>
          </a:solidFill>
          <a:ln w="82550" cap="rnd">
            <a:solidFill>
              <a:schemeClr val="accent1"/>
            </a:solidFill>
            <a:round/>
          </a:ln>
        </p:spPr>
        <p:txBody>
          <a:bodyPr/>
          <a:lstStyle>
            <a:lvl1pPr marL="0" indent="0">
              <a:buNone/>
              <a:defRPr/>
            </a:lvl1pPr>
          </a:lstStyle>
          <a:p>
            <a:pPr lvl="0"/>
            <a:r>
              <a:rPr lang="sv-SE"/>
              <a:t> </a:t>
            </a:r>
          </a:p>
        </p:txBody>
      </p:sp>
      <p:sp>
        <p:nvSpPr>
          <p:cNvPr id="19" name="Platshållare för text 19">
            <a:extLst>
              <a:ext uri="{FF2B5EF4-FFF2-40B4-BE49-F238E27FC236}">
                <a16:creationId xmlns:a16="http://schemas.microsoft.com/office/drawing/2014/main" id="{54ECFEE1-EC7C-6EAF-AE25-ACD932664116}"/>
              </a:ext>
            </a:extLst>
          </p:cNvPr>
          <p:cNvSpPr>
            <a:spLocks noGrp="1"/>
          </p:cNvSpPr>
          <p:nvPr>
            <p:ph type="body" sz="quarter" idx="36" hasCustomPrompt="1"/>
          </p:nvPr>
        </p:nvSpPr>
        <p:spPr>
          <a:xfrm>
            <a:off x="7129038" y="5513128"/>
            <a:ext cx="4224763" cy="365125"/>
          </a:xfrm>
          <a:prstGeom prst="roundRect">
            <a:avLst>
              <a:gd name="adj" fmla="val 50000"/>
            </a:avLst>
          </a:prstGeom>
        </p:spPr>
        <p:txBody>
          <a:bodyPr anchor="ctr"/>
          <a:lstStyle>
            <a:lvl1pPr marL="0" indent="0">
              <a:buNone/>
              <a:defRPr sz="1800">
                <a:ln>
                  <a:noFill/>
                </a:ln>
                <a:solidFill>
                  <a:schemeClr val="tx1"/>
                </a:solidFill>
              </a:defRPr>
            </a:lvl1pPr>
          </a:lstStyle>
          <a:p>
            <a:pPr lvl="0"/>
            <a:r>
              <a:rPr lang="sv-SE"/>
              <a:t>Programpunkt</a:t>
            </a:r>
          </a:p>
        </p:txBody>
      </p:sp>
      <p:sp>
        <p:nvSpPr>
          <p:cNvPr id="27" name="Platshållare för rubrik 11">
            <a:extLst>
              <a:ext uri="{FF2B5EF4-FFF2-40B4-BE49-F238E27FC236}">
                <a16:creationId xmlns:a16="http://schemas.microsoft.com/office/drawing/2014/main" id="{744706CA-6EB8-D7EA-355F-369E00E1E819}"/>
              </a:ext>
            </a:extLst>
          </p:cNvPr>
          <p:cNvSpPr>
            <a:spLocks noGrp="1"/>
          </p:cNvSpPr>
          <p:nvPr>
            <p:ph type="title"/>
          </p:nvPr>
        </p:nvSpPr>
        <p:spPr>
          <a:xfrm>
            <a:off x="839789" y="1539044"/>
            <a:ext cx="10515600" cy="720000"/>
          </a:xfrm>
          <a:prstGeom prst="rect">
            <a:avLst/>
          </a:prstGeom>
        </p:spPr>
        <p:txBody>
          <a:bodyPr vert="horz" lIns="91440" tIns="45720" rIns="91440" bIns="45720" rtlCol="0" anchor="b">
            <a:normAutofit/>
          </a:bodyPr>
          <a:lstStyle>
            <a:lvl1pPr>
              <a:defRPr>
                <a:solidFill>
                  <a:schemeClr val="tx1"/>
                </a:solidFill>
              </a:defRPr>
            </a:lvl1pPr>
          </a:lstStyle>
          <a:p>
            <a:r>
              <a:rPr lang="sv-SE" dirty="0"/>
              <a:t>Klicka här för att ändra mall</a:t>
            </a:r>
          </a:p>
        </p:txBody>
      </p:sp>
    </p:spTree>
    <p:extLst>
      <p:ext uri="{BB962C8B-B14F-4D97-AF65-F5344CB8AC3E}">
        <p14:creationId xmlns:p14="http://schemas.microsoft.com/office/powerpoint/2010/main" val="19344203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bild med foto">
    <p:bg>
      <p:bgPr>
        <a:solidFill>
          <a:srgbClr val="FFEBE8"/>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2"/>
                </a:solidFill>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2"/>
                </a:solidFill>
              </a:defRPr>
            </a:lvl1pPr>
          </a:lstStyle>
          <a:p>
            <a:fld id="{D88021E2-E97B-4976-AF53-1A9B1E45C5FA}" type="slidenum">
              <a:rPr lang="sv-SE" smtClean="0"/>
              <a:pPr/>
              <a:t>‹#›</a:t>
            </a:fld>
            <a:endParaRPr lang="sv-SE"/>
          </a:p>
        </p:txBody>
      </p:sp>
      <p:sp>
        <p:nvSpPr>
          <p:cNvPr id="12" name="Platshållare för bild 11">
            <a:extLst>
              <a:ext uri="{FF2B5EF4-FFF2-40B4-BE49-F238E27FC236}">
                <a16:creationId xmlns:a16="http://schemas.microsoft.com/office/drawing/2014/main" id="{FE179C2C-6E78-69E3-9168-D80CC4E08996}"/>
              </a:ext>
            </a:extLst>
          </p:cNvPr>
          <p:cNvSpPr>
            <a:spLocks noGrp="1"/>
          </p:cNvSpPr>
          <p:nvPr>
            <p:ph type="pic" sz="quarter" idx="13" hasCustomPrompt="1"/>
          </p:nvPr>
        </p:nvSpPr>
        <p:spPr>
          <a:xfrm>
            <a:off x="6096000" y="0"/>
            <a:ext cx="6096000" cy="6858000"/>
          </a:xfrm>
        </p:spPr>
        <p:txBody>
          <a:bodyPr>
            <a:normAutofit/>
          </a:bodyPr>
          <a:lstStyle>
            <a:lvl1pPr marL="0" indent="0" algn="ctr">
              <a:buNone/>
              <a:defRPr sz="1800">
                <a:solidFill>
                  <a:schemeClr val="tx2"/>
                </a:solidFill>
              </a:defRPr>
            </a:lvl1pPr>
          </a:lstStyle>
          <a:p>
            <a:r>
              <a:rPr lang="sv-SE"/>
              <a:t>Klicka här för att infoga bild.</a:t>
            </a:r>
          </a:p>
        </p:txBody>
      </p:sp>
      <p:sp>
        <p:nvSpPr>
          <p:cNvPr id="16" name="Platshållare för text 16">
            <a:extLst>
              <a:ext uri="{FF2B5EF4-FFF2-40B4-BE49-F238E27FC236}">
                <a16:creationId xmlns:a16="http://schemas.microsoft.com/office/drawing/2014/main" id="{D0929707-C670-25EC-9F10-34A3DCD8F7F3}"/>
              </a:ext>
            </a:extLst>
          </p:cNvPr>
          <p:cNvSpPr>
            <a:spLocks noGrp="1"/>
          </p:cNvSpPr>
          <p:nvPr>
            <p:ph type="body" sz="quarter" idx="14" hasCustomPrompt="1"/>
          </p:nvPr>
        </p:nvSpPr>
        <p:spPr>
          <a:xfrm>
            <a:off x="838200" y="4963899"/>
            <a:ext cx="4881283" cy="844204"/>
          </a:xfrm>
        </p:spPr>
        <p:txBody>
          <a:bodyPr>
            <a:noAutofit/>
          </a:bodyPr>
          <a:lstStyle>
            <a:lvl1pPr marL="0" indent="0">
              <a:buNone/>
              <a:defRPr sz="2400">
                <a:solidFill>
                  <a:schemeClr val="tx2"/>
                </a:solidFill>
                <a:latin typeface="+mn-lt"/>
              </a:defRPr>
            </a:lvl1pPr>
            <a:lvl3pPr marL="914400" indent="0">
              <a:buNone/>
              <a:defRPr/>
            </a:lvl3pPr>
          </a:lstStyle>
          <a:p>
            <a:pPr lvl="0"/>
            <a:r>
              <a:rPr lang="sv-SE" sz="2400"/>
              <a:t>Underrubrik</a:t>
            </a:r>
          </a:p>
        </p:txBody>
      </p:sp>
      <p:sp>
        <p:nvSpPr>
          <p:cNvPr id="2" name="Rubrik 1">
            <a:extLst>
              <a:ext uri="{FF2B5EF4-FFF2-40B4-BE49-F238E27FC236}">
                <a16:creationId xmlns:a16="http://schemas.microsoft.com/office/drawing/2014/main" id="{749A3693-73FD-8DAB-FD62-B84C5981455B}"/>
              </a:ext>
            </a:extLst>
          </p:cNvPr>
          <p:cNvSpPr>
            <a:spLocks noGrp="1"/>
          </p:cNvSpPr>
          <p:nvPr>
            <p:ph type="title"/>
          </p:nvPr>
        </p:nvSpPr>
        <p:spPr>
          <a:xfrm>
            <a:off x="839788" y="3428999"/>
            <a:ext cx="4879695" cy="1402245"/>
          </a:xfrm>
        </p:spPr>
        <p:txBody>
          <a:bodyPr/>
          <a:lstStyle>
            <a:lvl1pPr>
              <a:defRPr sz="4400">
                <a:solidFill>
                  <a:schemeClr val="tx2"/>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41446702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rosa, en spalt">
    <p:bg>
      <p:bgPr>
        <a:solidFill>
          <a:srgbClr val="FFEBE8"/>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2"/>
                </a:solidFill>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2"/>
                </a:solidFill>
              </a:defRPr>
            </a:lvl1pPr>
          </a:lstStyle>
          <a:p>
            <a:fld id="{D88021E2-E97B-4976-AF53-1A9B1E45C5FA}" type="slidenum">
              <a:rPr lang="sv-SE" smtClean="0"/>
              <a:pPr/>
              <a:t>‹#›</a:t>
            </a:fld>
            <a:endParaRPr lang="sv-SE"/>
          </a:p>
        </p:txBody>
      </p:sp>
      <p:sp>
        <p:nvSpPr>
          <p:cNvPr id="7" name="Platshållare för text 6">
            <a:extLst>
              <a:ext uri="{FF2B5EF4-FFF2-40B4-BE49-F238E27FC236}">
                <a16:creationId xmlns:a16="http://schemas.microsoft.com/office/drawing/2014/main" id="{7C19A6D3-8441-3BA0-7D2B-5737DEA284B4}"/>
              </a:ext>
            </a:extLst>
          </p:cNvPr>
          <p:cNvSpPr>
            <a:spLocks noGrp="1"/>
          </p:cNvSpPr>
          <p:nvPr>
            <p:ph type="body" sz="quarter" idx="14" hasCustomPrompt="1"/>
          </p:nvPr>
        </p:nvSpPr>
        <p:spPr>
          <a:xfrm>
            <a:off x="1336965" y="2459776"/>
            <a:ext cx="4660076" cy="440431"/>
          </a:xfrm>
          <a:prstGeom prst="rect">
            <a:avLst/>
          </a:prstGeom>
        </p:spPr>
        <p:txBody>
          <a:bodyPr anchor="ctr"/>
          <a:lstStyle>
            <a:lvl1pPr marL="0" indent="0">
              <a:buNone/>
              <a:defRPr sz="2000"/>
            </a:lvl1pPr>
          </a:lstStyle>
          <a:p>
            <a:pPr lvl="0"/>
            <a:r>
              <a:rPr lang="sv-SE"/>
              <a:t>Programpunkt</a:t>
            </a:r>
          </a:p>
        </p:txBody>
      </p:sp>
      <p:sp>
        <p:nvSpPr>
          <p:cNvPr id="8" name="Platshållare för text 6">
            <a:extLst>
              <a:ext uri="{FF2B5EF4-FFF2-40B4-BE49-F238E27FC236}">
                <a16:creationId xmlns:a16="http://schemas.microsoft.com/office/drawing/2014/main" id="{D1849952-023A-0C03-C281-E77AE5F588CC}"/>
              </a:ext>
            </a:extLst>
          </p:cNvPr>
          <p:cNvSpPr>
            <a:spLocks noGrp="1"/>
          </p:cNvSpPr>
          <p:nvPr>
            <p:ph type="body" sz="quarter" idx="15" hasCustomPrompt="1"/>
          </p:nvPr>
        </p:nvSpPr>
        <p:spPr>
          <a:xfrm>
            <a:off x="6096001" y="2459776"/>
            <a:ext cx="2057399" cy="440431"/>
          </a:xfrm>
          <a:prstGeom prst="rect">
            <a:avLst/>
          </a:prstGeom>
        </p:spPr>
        <p:txBody>
          <a:bodyPr anchor="ctr"/>
          <a:lstStyle>
            <a:lvl1pPr marL="0" indent="0">
              <a:buNone/>
              <a:defRPr sz="2000"/>
            </a:lvl1pPr>
          </a:lstStyle>
          <a:p>
            <a:pPr lvl="0"/>
            <a:r>
              <a:rPr lang="sv-SE"/>
              <a:t>Tid</a:t>
            </a:r>
          </a:p>
        </p:txBody>
      </p:sp>
      <p:sp>
        <p:nvSpPr>
          <p:cNvPr id="9" name="Platshållare för text 6">
            <a:extLst>
              <a:ext uri="{FF2B5EF4-FFF2-40B4-BE49-F238E27FC236}">
                <a16:creationId xmlns:a16="http://schemas.microsoft.com/office/drawing/2014/main" id="{19A77AF0-5CBA-6B1A-0BDF-100905D14CB8}"/>
              </a:ext>
            </a:extLst>
          </p:cNvPr>
          <p:cNvSpPr>
            <a:spLocks noGrp="1"/>
          </p:cNvSpPr>
          <p:nvPr>
            <p:ph type="body" sz="quarter" idx="16" hasCustomPrompt="1"/>
          </p:nvPr>
        </p:nvSpPr>
        <p:spPr>
          <a:xfrm>
            <a:off x="589004" y="2375501"/>
            <a:ext cx="600695" cy="608979"/>
          </a:xfrm>
          <a:prstGeom prst="ellipse">
            <a:avLst/>
          </a:prstGeom>
          <a:solidFill>
            <a:schemeClr val="accent5"/>
          </a:solidFill>
        </p:spPr>
        <p:txBody>
          <a:bodyPr anchor="ctr"/>
          <a:lstStyle>
            <a:lvl1pPr marL="0" indent="0" algn="ctr">
              <a:buNone/>
              <a:defRPr sz="2400" b="1"/>
            </a:lvl1pPr>
          </a:lstStyle>
          <a:p>
            <a:pPr lvl="0"/>
            <a:r>
              <a:rPr lang="sv-SE"/>
              <a:t>1</a:t>
            </a:r>
          </a:p>
        </p:txBody>
      </p:sp>
      <p:sp>
        <p:nvSpPr>
          <p:cNvPr id="10" name="Platshållare för text 6">
            <a:extLst>
              <a:ext uri="{FF2B5EF4-FFF2-40B4-BE49-F238E27FC236}">
                <a16:creationId xmlns:a16="http://schemas.microsoft.com/office/drawing/2014/main" id="{99979A49-1622-C67B-F17A-257092429461}"/>
              </a:ext>
            </a:extLst>
          </p:cNvPr>
          <p:cNvSpPr>
            <a:spLocks noGrp="1"/>
          </p:cNvSpPr>
          <p:nvPr>
            <p:ph type="body" sz="quarter" idx="17" hasCustomPrompt="1"/>
          </p:nvPr>
        </p:nvSpPr>
        <p:spPr>
          <a:xfrm>
            <a:off x="1336965" y="3233891"/>
            <a:ext cx="4660076" cy="440431"/>
          </a:xfrm>
          <a:prstGeom prst="rect">
            <a:avLst/>
          </a:prstGeom>
        </p:spPr>
        <p:txBody>
          <a:bodyPr anchor="ctr"/>
          <a:lstStyle>
            <a:lvl1pPr marL="0" indent="0">
              <a:buNone/>
              <a:defRPr sz="2000"/>
            </a:lvl1pPr>
          </a:lstStyle>
          <a:p>
            <a:pPr lvl="0"/>
            <a:r>
              <a:rPr lang="sv-SE"/>
              <a:t>Programpunkt</a:t>
            </a:r>
          </a:p>
        </p:txBody>
      </p:sp>
      <p:sp>
        <p:nvSpPr>
          <p:cNvPr id="12" name="Platshållare för text 6">
            <a:extLst>
              <a:ext uri="{FF2B5EF4-FFF2-40B4-BE49-F238E27FC236}">
                <a16:creationId xmlns:a16="http://schemas.microsoft.com/office/drawing/2014/main" id="{16BC3B64-EAEC-430F-0520-5F3218D0B8CE}"/>
              </a:ext>
            </a:extLst>
          </p:cNvPr>
          <p:cNvSpPr>
            <a:spLocks noGrp="1"/>
          </p:cNvSpPr>
          <p:nvPr>
            <p:ph type="body" sz="quarter" idx="18" hasCustomPrompt="1"/>
          </p:nvPr>
        </p:nvSpPr>
        <p:spPr>
          <a:xfrm>
            <a:off x="6096001" y="3233891"/>
            <a:ext cx="2057399" cy="440431"/>
          </a:xfrm>
          <a:prstGeom prst="rect">
            <a:avLst/>
          </a:prstGeom>
        </p:spPr>
        <p:txBody>
          <a:bodyPr anchor="ctr"/>
          <a:lstStyle>
            <a:lvl1pPr marL="0" indent="0">
              <a:buNone/>
              <a:defRPr sz="2000"/>
            </a:lvl1pPr>
          </a:lstStyle>
          <a:p>
            <a:pPr lvl="0"/>
            <a:r>
              <a:rPr lang="sv-SE"/>
              <a:t>Tid</a:t>
            </a:r>
          </a:p>
        </p:txBody>
      </p:sp>
      <p:sp>
        <p:nvSpPr>
          <p:cNvPr id="13" name="Platshållare för text 6">
            <a:extLst>
              <a:ext uri="{FF2B5EF4-FFF2-40B4-BE49-F238E27FC236}">
                <a16:creationId xmlns:a16="http://schemas.microsoft.com/office/drawing/2014/main" id="{7715E9F6-1962-FB2D-DF58-008EFE399040}"/>
              </a:ext>
            </a:extLst>
          </p:cNvPr>
          <p:cNvSpPr>
            <a:spLocks noGrp="1"/>
          </p:cNvSpPr>
          <p:nvPr>
            <p:ph type="body" sz="quarter" idx="19" hasCustomPrompt="1"/>
          </p:nvPr>
        </p:nvSpPr>
        <p:spPr>
          <a:xfrm>
            <a:off x="589004" y="3149616"/>
            <a:ext cx="600695" cy="608979"/>
          </a:xfrm>
          <a:prstGeom prst="ellipse">
            <a:avLst/>
          </a:prstGeom>
          <a:solidFill>
            <a:schemeClr val="accent5"/>
          </a:solidFill>
        </p:spPr>
        <p:txBody>
          <a:bodyPr anchor="ctr"/>
          <a:lstStyle>
            <a:lvl1pPr marL="0" indent="0" algn="ctr">
              <a:buNone/>
              <a:defRPr sz="2400" b="1"/>
            </a:lvl1pPr>
          </a:lstStyle>
          <a:p>
            <a:pPr lvl="0"/>
            <a:r>
              <a:rPr lang="sv-SE"/>
              <a:t>2</a:t>
            </a:r>
          </a:p>
        </p:txBody>
      </p:sp>
      <p:sp>
        <p:nvSpPr>
          <p:cNvPr id="14" name="Platshållare för text 6">
            <a:extLst>
              <a:ext uri="{FF2B5EF4-FFF2-40B4-BE49-F238E27FC236}">
                <a16:creationId xmlns:a16="http://schemas.microsoft.com/office/drawing/2014/main" id="{125BFD63-E7F5-643C-06C2-74A9AB8179ED}"/>
              </a:ext>
            </a:extLst>
          </p:cNvPr>
          <p:cNvSpPr>
            <a:spLocks noGrp="1"/>
          </p:cNvSpPr>
          <p:nvPr>
            <p:ph type="body" sz="quarter" idx="20" hasCustomPrompt="1"/>
          </p:nvPr>
        </p:nvSpPr>
        <p:spPr>
          <a:xfrm>
            <a:off x="1336965" y="4008006"/>
            <a:ext cx="4660076" cy="440431"/>
          </a:xfrm>
          <a:prstGeom prst="rect">
            <a:avLst/>
          </a:prstGeom>
        </p:spPr>
        <p:txBody>
          <a:bodyPr anchor="ctr"/>
          <a:lstStyle>
            <a:lvl1pPr marL="0" indent="0">
              <a:buNone/>
              <a:defRPr sz="2000"/>
            </a:lvl1pPr>
          </a:lstStyle>
          <a:p>
            <a:pPr lvl="0"/>
            <a:r>
              <a:rPr lang="sv-SE"/>
              <a:t>Programpunkt</a:t>
            </a:r>
          </a:p>
        </p:txBody>
      </p:sp>
      <p:sp>
        <p:nvSpPr>
          <p:cNvPr id="15" name="Platshållare för text 6">
            <a:extLst>
              <a:ext uri="{FF2B5EF4-FFF2-40B4-BE49-F238E27FC236}">
                <a16:creationId xmlns:a16="http://schemas.microsoft.com/office/drawing/2014/main" id="{96BB093F-6522-3462-7629-17FEE0DDE8B5}"/>
              </a:ext>
            </a:extLst>
          </p:cNvPr>
          <p:cNvSpPr>
            <a:spLocks noGrp="1"/>
          </p:cNvSpPr>
          <p:nvPr>
            <p:ph type="body" sz="quarter" idx="21" hasCustomPrompt="1"/>
          </p:nvPr>
        </p:nvSpPr>
        <p:spPr>
          <a:xfrm>
            <a:off x="6096001" y="4008006"/>
            <a:ext cx="2057399" cy="440431"/>
          </a:xfrm>
          <a:prstGeom prst="rect">
            <a:avLst/>
          </a:prstGeom>
        </p:spPr>
        <p:txBody>
          <a:bodyPr anchor="ctr"/>
          <a:lstStyle>
            <a:lvl1pPr marL="0" indent="0">
              <a:buNone/>
              <a:defRPr sz="2000"/>
            </a:lvl1pPr>
          </a:lstStyle>
          <a:p>
            <a:pPr lvl="0"/>
            <a:r>
              <a:rPr lang="sv-SE"/>
              <a:t>Tid</a:t>
            </a:r>
          </a:p>
        </p:txBody>
      </p:sp>
      <p:sp>
        <p:nvSpPr>
          <p:cNvPr id="16" name="Platshållare för text 6">
            <a:extLst>
              <a:ext uri="{FF2B5EF4-FFF2-40B4-BE49-F238E27FC236}">
                <a16:creationId xmlns:a16="http://schemas.microsoft.com/office/drawing/2014/main" id="{661BC3BE-7AA7-304A-E936-58F6B1076CB4}"/>
              </a:ext>
            </a:extLst>
          </p:cNvPr>
          <p:cNvSpPr>
            <a:spLocks noGrp="1"/>
          </p:cNvSpPr>
          <p:nvPr>
            <p:ph type="body" sz="quarter" idx="22" hasCustomPrompt="1"/>
          </p:nvPr>
        </p:nvSpPr>
        <p:spPr>
          <a:xfrm>
            <a:off x="589004" y="3923731"/>
            <a:ext cx="600695" cy="608979"/>
          </a:xfrm>
          <a:prstGeom prst="ellipse">
            <a:avLst/>
          </a:prstGeom>
          <a:solidFill>
            <a:schemeClr val="accent5"/>
          </a:solidFill>
        </p:spPr>
        <p:txBody>
          <a:bodyPr anchor="ctr"/>
          <a:lstStyle>
            <a:lvl1pPr marL="0" indent="0" algn="ctr">
              <a:buNone/>
              <a:defRPr sz="2400" b="1"/>
            </a:lvl1pPr>
          </a:lstStyle>
          <a:p>
            <a:pPr lvl="0"/>
            <a:r>
              <a:rPr lang="sv-SE"/>
              <a:t>3</a:t>
            </a:r>
          </a:p>
        </p:txBody>
      </p:sp>
      <p:sp>
        <p:nvSpPr>
          <p:cNvPr id="20" name="Platshållare för text 6">
            <a:extLst>
              <a:ext uri="{FF2B5EF4-FFF2-40B4-BE49-F238E27FC236}">
                <a16:creationId xmlns:a16="http://schemas.microsoft.com/office/drawing/2014/main" id="{63F2DDEE-331D-9837-369E-961F4FD0956E}"/>
              </a:ext>
            </a:extLst>
          </p:cNvPr>
          <p:cNvSpPr>
            <a:spLocks noGrp="1"/>
          </p:cNvSpPr>
          <p:nvPr>
            <p:ph type="body" sz="quarter" idx="23" hasCustomPrompt="1"/>
          </p:nvPr>
        </p:nvSpPr>
        <p:spPr>
          <a:xfrm>
            <a:off x="1336965" y="4782121"/>
            <a:ext cx="4660076" cy="440431"/>
          </a:xfrm>
          <a:prstGeom prst="rect">
            <a:avLst/>
          </a:prstGeom>
        </p:spPr>
        <p:txBody>
          <a:bodyPr anchor="ctr"/>
          <a:lstStyle>
            <a:lvl1pPr marL="0" indent="0">
              <a:buNone/>
              <a:defRPr sz="2000"/>
            </a:lvl1pPr>
          </a:lstStyle>
          <a:p>
            <a:pPr lvl="0"/>
            <a:r>
              <a:rPr lang="sv-SE"/>
              <a:t>Programpunkt</a:t>
            </a:r>
          </a:p>
        </p:txBody>
      </p:sp>
      <p:sp>
        <p:nvSpPr>
          <p:cNvPr id="21" name="Platshållare för text 6">
            <a:extLst>
              <a:ext uri="{FF2B5EF4-FFF2-40B4-BE49-F238E27FC236}">
                <a16:creationId xmlns:a16="http://schemas.microsoft.com/office/drawing/2014/main" id="{9B1AD0DA-481C-4EF1-9C14-86A60984A3F0}"/>
              </a:ext>
            </a:extLst>
          </p:cNvPr>
          <p:cNvSpPr>
            <a:spLocks noGrp="1"/>
          </p:cNvSpPr>
          <p:nvPr>
            <p:ph type="body" sz="quarter" idx="24" hasCustomPrompt="1"/>
          </p:nvPr>
        </p:nvSpPr>
        <p:spPr>
          <a:xfrm>
            <a:off x="6096001" y="4782121"/>
            <a:ext cx="2057399" cy="440431"/>
          </a:xfrm>
          <a:prstGeom prst="rect">
            <a:avLst/>
          </a:prstGeom>
        </p:spPr>
        <p:txBody>
          <a:bodyPr anchor="ctr"/>
          <a:lstStyle>
            <a:lvl1pPr marL="0" indent="0">
              <a:buNone/>
              <a:defRPr sz="2000"/>
            </a:lvl1pPr>
          </a:lstStyle>
          <a:p>
            <a:pPr lvl="0"/>
            <a:r>
              <a:rPr lang="sv-SE"/>
              <a:t>Tid</a:t>
            </a:r>
          </a:p>
        </p:txBody>
      </p:sp>
      <p:sp>
        <p:nvSpPr>
          <p:cNvPr id="22" name="Platshållare för text 6">
            <a:extLst>
              <a:ext uri="{FF2B5EF4-FFF2-40B4-BE49-F238E27FC236}">
                <a16:creationId xmlns:a16="http://schemas.microsoft.com/office/drawing/2014/main" id="{FF29CEC1-83FF-E104-D319-673BFB9E2DFE}"/>
              </a:ext>
            </a:extLst>
          </p:cNvPr>
          <p:cNvSpPr>
            <a:spLocks noGrp="1"/>
          </p:cNvSpPr>
          <p:nvPr>
            <p:ph type="body" sz="quarter" idx="25" hasCustomPrompt="1"/>
          </p:nvPr>
        </p:nvSpPr>
        <p:spPr>
          <a:xfrm>
            <a:off x="589004" y="4697846"/>
            <a:ext cx="600695" cy="608979"/>
          </a:xfrm>
          <a:prstGeom prst="ellipse">
            <a:avLst/>
          </a:prstGeom>
          <a:solidFill>
            <a:schemeClr val="accent5"/>
          </a:solidFill>
        </p:spPr>
        <p:txBody>
          <a:bodyPr anchor="ctr"/>
          <a:lstStyle>
            <a:lvl1pPr marL="0" indent="0" algn="ctr">
              <a:buNone/>
              <a:defRPr sz="2400" b="1"/>
            </a:lvl1pPr>
          </a:lstStyle>
          <a:p>
            <a:pPr lvl="0"/>
            <a:r>
              <a:rPr lang="sv-SE"/>
              <a:t>4</a:t>
            </a:r>
          </a:p>
        </p:txBody>
      </p:sp>
      <p:sp>
        <p:nvSpPr>
          <p:cNvPr id="2" name="Platshållare för text 7">
            <a:extLst>
              <a:ext uri="{FF2B5EF4-FFF2-40B4-BE49-F238E27FC236}">
                <a16:creationId xmlns:a16="http://schemas.microsoft.com/office/drawing/2014/main" id="{D63C27A6-182C-C4BA-B5F9-4D337758DC4E}"/>
              </a:ext>
            </a:extLst>
          </p:cNvPr>
          <p:cNvSpPr>
            <a:spLocks noGrp="1"/>
          </p:cNvSpPr>
          <p:nvPr>
            <p:ph type="body" sz="quarter" idx="26" hasCustomPrompt="1"/>
          </p:nvPr>
        </p:nvSpPr>
        <p:spPr>
          <a:xfrm>
            <a:off x="8300665" y="2395569"/>
            <a:ext cx="3610919" cy="3613488"/>
          </a:xfrm>
          <a:prstGeom prst="roundRect">
            <a:avLst>
              <a:gd name="adj" fmla="val 3277"/>
            </a:avLst>
          </a:prstGeom>
          <a:solidFill>
            <a:schemeClr val="accent5"/>
          </a:solidFill>
        </p:spPr>
        <p:txBody>
          <a:bodyPr anchor="t"/>
          <a:lstStyle>
            <a:lvl1pPr marL="0" indent="0">
              <a:buNone/>
              <a:defRPr sz="2000">
                <a:solidFill>
                  <a:schemeClr val="tx1"/>
                </a:solidFill>
              </a:defRPr>
            </a:lvl1pPr>
          </a:lstStyle>
          <a:p>
            <a:pPr lvl="0"/>
            <a:r>
              <a:rPr lang="sv-SE"/>
              <a:t>Tema/syfte/annat</a:t>
            </a:r>
          </a:p>
        </p:txBody>
      </p:sp>
      <p:sp>
        <p:nvSpPr>
          <p:cNvPr id="19" name="Platshållare för rubrik 11">
            <a:extLst>
              <a:ext uri="{FF2B5EF4-FFF2-40B4-BE49-F238E27FC236}">
                <a16:creationId xmlns:a16="http://schemas.microsoft.com/office/drawing/2014/main" id="{C8544A2E-459A-F23B-BA42-FC57EDF56732}"/>
              </a:ext>
            </a:extLst>
          </p:cNvPr>
          <p:cNvSpPr>
            <a:spLocks noGrp="1"/>
          </p:cNvSpPr>
          <p:nvPr>
            <p:ph type="title"/>
          </p:nvPr>
        </p:nvSpPr>
        <p:spPr>
          <a:xfrm>
            <a:off x="839789" y="1539044"/>
            <a:ext cx="10515600" cy="720000"/>
          </a:xfrm>
          <a:prstGeom prst="rect">
            <a:avLst/>
          </a:prstGeom>
        </p:spPr>
        <p:txBody>
          <a:bodyPr vert="horz" lIns="91440" tIns="45720" rIns="91440" bIns="45720" rtlCol="0" anchor="b">
            <a:normAutofit/>
          </a:bodyPr>
          <a:lstStyle/>
          <a:p>
            <a:r>
              <a:rPr lang="sv-SE" dirty="0"/>
              <a:t>Klicka här för att ändra</a:t>
            </a:r>
          </a:p>
        </p:txBody>
      </p:sp>
      <p:sp>
        <p:nvSpPr>
          <p:cNvPr id="23" name="Platshållare för text 6">
            <a:extLst>
              <a:ext uri="{FF2B5EF4-FFF2-40B4-BE49-F238E27FC236}">
                <a16:creationId xmlns:a16="http://schemas.microsoft.com/office/drawing/2014/main" id="{7FB071F0-586C-1ECB-93DA-1B76CC1CCFC5}"/>
              </a:ext>
            </a:extLst>
          </p:cNvPr>
          <p:cNvSpPr>
            <a:spLocks noGrp="1"/>
          </p:cNvSpPr>
          <p:nvPr>
            <p:ph type="body" sz="quarter" idx="27" hasCustomPrompt="1"/>
          </p:nvPr>
        </p:nvSpPr>
        <p:spPr>
          <a:xfrm>
            <a:off x="1336964" y="5556234"/>
            <a:ext cx="4660076" cy="440431"/>
          </a:xfrm>
          <a:prstGeom prst="rect">
            <a:avLst/>
          </a:prstGeom>
        </p:spPr>
        <p:txBody>
          <a:bodyPr anchor="ctr"/>
          <a:lstStyle>
            <a:lvl1pPr marL="0" indent="0">
              <a:buNone/>
              <a:defRPr sz="2000"/>
            </a:lvl1pPr>
          </a:lstStyle>
          <a:p>
            <a:pPr lvl="0"/>
            <a:r>
              <a:rPr lang="sv-SE"/>
              <a:t>Programpunkt</a:t>
            </a:r>
          </a:p>
        </p:txBody>
      </p:sp>
      <p:sp>
        <p:nvSpPr>
          <p:cNvPr id="24" name="Platshållare för text 6">
            <a:extLst>
              <a:ext uri="{FF2B5EF4-FFF2-40B4-BE49-F238E27FC236}">
                <a16:creationId xmlns:a16="http://schemas.microsoft.com/office/drawing/2014/main" id="{3997C207-8B4E-43F2-946C-20362C03A4CC}"/>
              </a:ext>
            </a:extLst>
          </p:cNvPr>
          <p:cNvSpPr>
            <a:spLocks noGrp="1"/>
          </p:cNvSpPr>
          <p:nvPr>
            <p:ph type="body" sz="quarter" idx="28" hasCustomPrompt="1"/>
          </p:nvPr>
        </p:nvSpPr>
        <p:spPr>
          <a:xfrm>
            <a:off x="6096000" y="5556234"/>
            <a:ext cx="2057399" cy="440431"/>
          </a:xfrm>
          <a:prstGeom prst="rect">
            <a:avLst/>
          </a:prstGeom>
        </p:spPr>
        <p:txBody>
          <a:bodyPr anchor="ctr"/>
          <a:lstStyle>
            <a:lvl1pPr marL="0" indent="0">
              <a:buNone/>
              <a:defRPr sz="2000"/>
            </a:lvl1pPr>
          </a:lstStyle>
          <a:p>
            <a:pPr lvl="0"/>
            <a:r>
              <a:rPr lang="sv-SE"/>
              <a:t>Tid</a:t>
            </a:r>
          </a:p>
        </p:txBody>
      </p:sp>
      <p:sp>
        <p:nvSpPr>
          <p:cNvPr id="25" name="Platshållare för text 6">
            <a:extLst>
              <a:ext uri="{FF2B5EF4-FFF2-40B4-BE49-F238E27FC236}">
                <a16:creationId xmlns:a16="http://schemas.microsoft.com/office/drawing/2014/main" id="{F00D5958-475B-962B-E9B0-AE35A597A894}"/>
              </a:ext>
            </a:extLst>
          </p:cNvPr>
          <p:cNvSpPr>
            <a:spLocks noGrp="1"/>
          </p:cNvSpPr>
          <p:nvPr>
            <p:ph type="body" sz="quarter" idx="29" hasCustomPrompt="1"/>
          </p:nvPr>
        </p:nvSpPr>
        <p:spPr>
          <a:xfrm>
            <a:off x="589003" y="5471960"/>
            <a:ext cx="600695" cy="608979"/>
          </a:xfrm>
          <a:prstGeom prst="ellipse">
            <a:avLst/>
          </a:prstGeom>
          <a:solidFill>
            <a:schemeClr val="accent5"/>
          </a:solidFill>
        </p:spPr>
        <p:txBody>
          <a:bodyPr anchor="ctr"/>
          <a:lstStyle>
            <a:lvl1pPr marL="0" indent="0" algn="ctr">
              <a:buNone/>
              <a:defRPr sz="2400" b="1"/>
            </a:lvl1pPr>
          </a:lstStyle>
          <a:p>
            <a:pPr lvl="0"/>
            <a:r>
              <a:rPr lang="sv-SE" dirty="0"/>
              <a:t>5</a:t>
            </a:r>
          </a:p>
        </p:txBody>
      </p:sp>
    </p:spTree>
    <p:extLst>
      <p:ext uri="{BB962C8B-B14F-4D97-AF65-F5344CB8AC3E}">
        <p14:creationId xmlns:p14="http://schemas.microsoft.com/office/powerpoint/2010/main" val="25602375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grön, en spalt">
    <p:bg>
      <p:bgPr>
        <a:solidFill>
          <a:srgbClr val="DFEF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accent2"/>
                </a:solidFill>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accent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accent2"/>
                </a:solidFill>
              </a:defRPr>
            </a:lvl1pPr>
          </a:lstStyle>
          <a:p>
            <a:fld id="{D88021E2-E97B-4976-AF53-1A9B1E45C5FA}" type="slidenum">
              <a:rPr lang="sv-SE" smtClean="0"/>
              <a:pPr/>
              <a:t>‹#›</a:t>
            </a:fld>
            <a:endParaRPr lang="sv-SE"/>
          </a:p>
        </p:txBody>
      </p:sp>
      <p:sp>
        <p:nvSpPr>
          <p:cNvPr id="3" name="Platshållare för text 10">
            <a:extLst>
              <a:ext uri="{FF2B5EF4-FFF2-40B4-BE49-F238E27FC236}">
                <a16:creationId xmlns:a16="http://schemas.microsoft.com/office/drawing/2014/main" id="{3CD29033-FAE7-ADE4-763C-031B74A6253D}"/>
              </a:ext>
            </a:extLst>
          </p:cNvPr>
          <p:cNvSpPr>
            <a:spLocks noGrp="1"/>
          </p:cNvSpPr>
          <p:nvPr>
            <p:ph type="body" sz="quarter" idx="13" hasCustomPrompt="1"/>
          </p:nvPr>
        </p:nvSpPr>
        <p:spPr>
          <a:xfrm rot="16200000">
            <a:off x="-584858" y="4093715"/>
            <a:ext cx="3682336" cy="598715"/>
          </a:xfrm>
          <a:prstGeom prst="rect">
            <a:avLst/>
          </a:prstGeom>
        </p:spPr>
        <p:txBody>
          <a:bodyPr anchor="b">
            <a:noAutofit/>
          </a:bodyPr>
          <a:lstStyle>
            <a:lvl1pPr marL="0" indent="0" algn="l">
              <a:buNone/>
              <a:defRPr sz="3200" b="1">
                <a:solidFill>
                  <a:schemeClr val="accent2"/>
                </a:solidFill>
                <a:latin typeface="+mj-lt"/>
              </a:defRPr>
            </a:lvl1pPr>
            <a:lvl2pPr marL="457200" indent="0">
              <a:buNone/>
              <a:defRPr/>
            </a:lvl2pPr>
          </a:lstStyle>
          <a:p>
            <a:pPr lvl="0"/>
            <a:r>
              <a:rPr lang="sv-SE"/>
              <a:t>Dagens agenda</a:t>
            </a:r>
          </a:p>
        </p:txBody>
      </p:sp>
      <p:sp>
        <p:nvSpPr>
          <p:cNvPr id="8" name="Platshållare för text 7">
            <a:extLst>
              <a:ext uri="{FF2B5EF4-FFF2-40B4-BE49-F238E27FC236}">
                <a16:creationId xmlns:a16="http://schemas.microsoft.com/office/drawing/2014/main" id="{8C1FE998-1028-FBBC-84D4-48C2ABB22C9A}"/>
              </a:ext>
            </a:extLst>
          </p:cNvPr>
          <p:cNvSpPr>
            <a:spLocks noGrp="1"/>
          </p:cNvSpPr>
          <p:nvPr>
            <p:ph type="body" sz="quarter" idx="14" hasCustomPrompt="1"/>
          </p:nvPr>
        </p:nvSpPr>
        <p:spPr>
          <a:xfrm>
            <a:off x="1645722" y="2551907"/>
            <a:ext cx="1512345" cy="331787"/>
          </a:xfrm>
          <a:prstGeom prst="roundRect">
            <a:avLst>
              <a:gd name="adj" fmla="val 50000"/>
            </a:avLst>
          </a:prstGeom>
          <a:solidFill>
            <a:schemeClr val="accent6"/>
          </a:solidFill>
        </p:spPr>
        <p:txBody>
          <a:bodyPr anchor="ctr"/>
          <a:lstStyle>
            <a:lvl1pPr marL="0" indent="0" algn="ctr">
              <a:buNone/>
              <a:defRPr sz="1800">
                <a:solidFill>
                  <a:schemeClr val="accent2"/>
                </a:solidFill>
              </a:defRPr>
            </a:lvl1pPr>
          </a:lstStyle>
          <a:p>
            <a:pPr lvl="0"/>
            <a:r>
              <a:rPr lang="sv-SE"/>
              <a:t>Tid</a:t>
            </a:r>
          </a:p>
        </p:txBody>
      </p:sp>
      <p:sp>
        <p:nvSpPr>
          <p:cNvPr id="18" name="Platshållare för text 7">
            <a:extLst>
              <a:ext uri="{FF2B5EF4-FFF2-40B4-BE49-F238E27FC236}">
                <a16:creationId xmlns:a16="http://schemas.microsoft.com/office/drawing/2014/main" id="{64B1E5DC-4E0D-7BD4-7E17-162A098E7129}"/>
              </a:ext>
            </a:extLst>
          </p:cNvPr>
          <p:cNvSpPr>
            <a:spLocks noGrp="1"/>
          </p:cNvSpPr>
          <p:nvPr>
            <p:ph type="body" sz="quarter" idx="24" hasCustomPrompt="1"/>
          </p:nvPr>
        </p:nvSpPr>
        <p:spPr>
          <a:xfrm>
            <a:off x="3248122" y="2551907"/>
            <a:ext cx="4905278" cy="331787"/>
          </a:xfrm>
          <a:prstGeom prst="roundRect">
            <a:avLst>
              <a:gd name="adj" fmla="val 50000"/>
            </a:avLst>
          </a:prstGeom>
          <a:solidFill>
            <a:schemeClr val="accent6"/>
          </a:solidFill>
        </p:spPr>
        <p:txBody>
          <a:bodyPr anchor="ctr"/>
          <a:lstStyle>
            <a:lvl1pPr marL="0" indent="0">
              <a:buNone/>
              <a:defRPr sz="1800">
                <a:solidFill>
                  <a:schemeClr val="accent2"/>
                </a:solidFill>
              </a:defRPr>
            </a:lvl1pPr>
          </a:lstStyle>
          <a:p>
            <a:pPr lvl="0"/>
            <a:r>
              <a:rPr lang="sv-SE"/>
              <a:t>Programpunkt</a:t>
            </a:r>
          </a:p>
        </p:txBody>
      </p:sp>
      <p:sp>
        <p:nvSpPr>
          <p:cNvPr id="27" name="Platshållare för text 7">
            <a:extLst>
              <a:ext uri="{FF2B5EF4-FFF2-40B4-BE49-F238E27FC236}">
                <a16:creationId xmlns:a16="http://schemas.microsoft.com/office/drawing/2014/main" id="{0C1F0E16-75B5-F42A-804B-82D2DB935C38}"/>
              </a:ext>
            </a:extLst>
          </p:cNvPr>
          <p:cNvSpPr>
            <a:spLocks noGrp="1"/>
          </p:cNvSpPr>
          <p:nvPr>
            <p:ph type="body" sz="quarter" idx="25" hasCustomPrompt="1"/>
          </p:nvPr>
        </p:nvSpPr>
        <p:spPr>
          <a:xfrm>
            <a:off x="1645722" y="3028149"/>
            <a:ext cx="1512345" cy="331787"/>
          </a:xfrm>
          <a:prstGeom prst="roundRect">
            <a:avLst>
              <a:gd name="adj" fmla="val 50000"/>
            </a:avLst>
          </a:prstGeom>
          <a:solidFill>
            <a:schemeClr val="accent6"/>
          </a:solidFill>
        </p:spPr>
        <p:txBody>
          <a:bodyPr anchor="ctr"/>
          <a:lstStyle>
            <a:lvl1pPr marL="0" indent="0" algn="ctr">
              <a:buNone/>
              <a:defRPr sz="1800">
                <a:solidFill>
                  <a:schemeClr val="accent2"/>
                </a:solidFill>
              </a:defRPr>
            </a:lvl1pPr>
          </a:lstStyle>
          <a:p>
            <a:pPr lvl="0"/>
            <a:r>
              <a:rPr lang="sv-SE"/>
              <a:t>Tid</a:t>
            </a:r>
          </a:p>
        </p:txBody>
      </p:sp>
      <p:sp>
        <p:nvSpPr>
          <p:cNvPr id="28" name="Platshållare för text 7">
            <a:extLst>
              <a:ext uri="{FF2B5EF4-FFF2-40B4-BE49-F238E27FC236}">
                <a16:creationId xmlns:a16="http://schemas.microsoft.com/office/drawing/2014/main" id="{066AE7FF-9F38-9782-40B9-5358CFC98998}"/>
              </a:ext>
            </a:extLst>
          </p:cNvPr>
          <p:cNvSpPr>
            <a:spLocks noGrp="1"/>
          </p:cNvSpPr>
          <p:nvPr>
            <p:ph type="body" sz="quarter" idx="26" hasCustomPrompt="1"/>
          </p:nvPr>
        </p:nvSpPr>
        <p:spPr>
          <a:xfrm>
            <a:off x="3248122" y="3028149"/>
            <a:ext cx="4905278" cy="331787"/>
          </a:xfrm>
          <a:prstGeom prst="roundRect">
            <a:avLst>
              <a:gd name="adj" fmla="val 50000"/>
            </a:avLst>
          </a:prstGeom>
          <a:solidFill>
            <a:schemeClr val="accent6"/>
          </a:solidFill>
        </p:spPr>
        <p:txBody>
          <a:bodyPr anchor="ctr"/>
          <a:lstStyle>
            <a:lvl1pPr marL="0" indent="0">
              <a:buNone/>
              <a:defRPr sz="1800">
                <a:solidFill>
                  <a:schemeClr val="accent2"/>
                </a:solidFill>
              </a:defRPr>
            </a:lvl1pPr>
          </a:lstStyle>
          <a:p>
            <a:pPr lvl="0"/>
            <a:r>
              <a:rPr lang="sv-SE"/>
              <a:t>Programpunkt</a:t>
            </a:r>
          </a:p>
        </p:txBody>
      </p:sp>
      <p:sp>
        <p:nvSpPr>
          <p:cNvPr id="29" name="Platshållare för text 7">
            <a:extLst>
              <a:ext uri="{FF2B5EF4-FFF2-40B4-BE49-F238E27FC236}">
                <a16:creationId xmlns:a16="http://schemas.microsoft.com/office/drawing/2014/main" id="{CE8F2E1C-AB29-2A61-84C5-62A062153FEA}"/>
              </a:ext>
            </a:extLst>
          </p:cNvPr>
          <p:cNvSpPr>
            <a:spLocks noGrp="1"/>
          </p:cNvSpPr>
          <p:nvPr>
            <p:ph type="body" sz="quarter" idx="27" hasCustomPrompt="1"/>
          </p:nvPr>
        </p:nvSpPr>
        <p:spPr>
          <a:xfrm>
            <a:off x="1645722" y="3504391"/>
            <a:ext cx="1512345" cy="331787"/>
          </a:xfrm>
          <a:prstGeom prst="roundRect">
            <a:avLst>
              <a:gd name="adj" fmla="val 50000"/>
            </a:avLst>
          </a:prstGeom>
          <a:solidFill>
            <a:schemeClr val="accent6"/>
          </a:solidFill>
        </p:spPr>
        <p:txBody>
          <a:bodyPr anchor="ctr"/>
          <a:lstStyle>
            <a:lvl1pPr marL="0" indent="0" algn="ctr">
              <a:buNone/>
              <a:defRPr sz="1800">
                <a:solidFill>
                  <a:schemeClr val="accent2"/>
                </a:solidFill>
              </a:defRPr>
            </a:lvl1pPr>
          </a:lstStyle>
          <a:p>
            <a:pPr lvl="0"/>
            <a:r>
              <a:rPr lang="sv-SE"/>
              <a:t>Tid</a:t>
            </a:r>
          </a:p>
        </p:txBody>
      </p:sp>
      <p:sp>
        <p:nvSpPr>
          <p:cNvPr id="30" name="Platshållare för text 7">
            <a:extLst>
              <a:ext uri="{FF2B5EF4-FFF2-40B4-BE49-F238E27FC236}">
                <a16:creationId xmlns:a16="http://schemas.microsoft.com/office/drawing/2014/main" id="{F086A6C9-B520-2339-50F2-9324277027FC}"/>
              </a:ext>
            </a:extLst>
          </p:cNvPr>
          <p:cNvSpPr>
            <a:spLocks noGrp="1"/>
          </p:cNvSpPr>
          <p:nvPr>
            <p:ph type="body" sz="quarter" idx="28" hasCustomPrompt="1"/>
          </p:nvPr>
        </p:nvSpPr>
        <p:spPr>
          <a:xfrm>
            <a:off x="3248122" y="3504391"/>
            <a:ext cx="4905278" cy="331787"/>
          </a:xfrm>
          <a:prstGeom prst="roundRect">
            <a:avLst>
              <a:gd name="adj" fmla="val 50000"/>
            </a:avLst>
          </a:prstGeom>
          <a:solidFill>
            <a:schemeClr val="accent6"/>
          </a:solidFill>
        </p:spPr>
        <p:txBody>
          <a:bodyPr anchor="ctr"/>
          <a:lstStyle>
            <a:lvl1pPr marL="0" indent="0">
              <a:buNone/>
              <a:defRPr sz="1800">
                <a:solidFill>
                  <a:schemeClr val="accent2"/>
                </a:solidFill>
              </a:defRPr>
            </a:lvl1pPr>
          </a:lstStyle>
          <a:p>
            <a:pPr lvl="0"/>
            <a:r>
              <a:rPr lang="sv-SE"/>
              <a:t>Programpunkt</a:t>
            </a:r>
          </a:p>
        </p:txBody>
      </p:sp>
      <p:sp>
        <p:nvSpPr>
          <p:cNvPr id="33" name="Platshållare för text 7">
            <a:extLst>
              <a:ext uri="{FF2B5EF4-FFF2-40B4-BE49-F238E27FC236}">
                <a16:creationId xmlns:a16="http://schemas.microsoft.com/office/drawing/2014/main" id="{D60C479A-EE07-73EF-733A-34EA69F6AC4D}"/>
              </a:ext>
            </a:extLst>
          </p:cNvPr>
          <p:cNvSpPr>
            <a:spLocks noGrp="1"/>
          </p:cNvSpPr>
          <p:nvPr>
            <p:ph type="body" sz="quarter" idx="29" hasCustomPrompt="1"/>
          </p:nvPr>
        </p:nvSpPr>
        <p:spPr>
          <a:xfrm>
            <a:off x="1645722" y="3980633"/>
            <a:ext cx="1512345" cy="331787"/>
          </a:xfrm>
          <a:prstGeom prst="roundRect">
            <a:avLst>
              <a:gd name="adj" fmla="val 50000"/>
            </a:avLst>
          </a:prstGeom>
          <a:solidFill>
            <a:schemeClr val="accent6"/>
          </a:solidFill>
        </p:spPr>
        <p:txBody>
          <a:bodyPr anchor="ctr"/>
          <a:lstStyle>
            <a:lvl1pPr marL="0" indent="0" algn="ctr">
              <a:buNone/>
              <a:defRPr sz="1800">
                <a:solidFill>
                  <a:schemeClr val="accent2"/>
                </a:solidFill>
              </a:defRPr>
            </a:lvl1pPr>
          </a:lstStyle>
          <a:p>
            <a:pPr lvl="0"/>
            <a:r>
              <a:rPr lang="sv-SE"/>
              <a:t>Tid</a:t>
            </a:r>
          </a:p>
        </p:txBody>
      </p:sp>
      <p:sp>
        <p:nvSpPr>
          <p:cNvPr id="34" name="Platshållare för text 7">
            <a:extLst>
              <a:ext uri="{FF2B5EF4-FFF2-40B4-BE49-F238E27FC236}">
                <a16:creationId xmlns:a16="http://schemas.microsoft.com/office/drawing/2014/main" id="{99BF68D5-9F0A-CACE-6837-9ABBD97F4FB3}"/>
              </a:ext>
            </a:extLst>
          </p:cNvPr>
          <p:cNvSpPr>
            <a:spLocks noGrp="1"/>
          </p:cNvSpPr>
          <p:nvPr>
            <p:ph type="body" sz="quarter" idx="30" hasCustomPrompt="1"/>
          </p:nvPr>
        </p:nvSpPr>
        <p:spPr>
          <a:xfrm>
            <a:off x="3248122" y="3980633"/>
            <a:ext cx="4905278" cy="331787"/>
          </a:xfrm>
          <a:prstGeom prst="roundRect">
            <a:avLst>
              <a:gd name="adj" fmla="val 50000"/>
            </a:avLst>
          </a:prstGeom>
          <a:solidFill>
            <a:schemeClr val="accent6"/>
          </a:solidFill>
        </p:spPr>
        <p:txBody>
          <a:bodyPr anchor="ctr"/>
          <a:lstStyle>
            <a:lvl1pPr marL="0" indent="0">
              <a:buNone/>
              <a:defRPr sz="1800">
                <a:solidFill>
                  <a:schemeClr val="accent2"/>
                </a:solidFill>
              </a:defRPr>
            </a:lvl1pPr>
          </a:lstStyle>
          <a:p>
            <a:pPr lvl="0"/>
            <a:r>
              <a:rPr lang="sv-SE"/>
              <a:t>Programpunkt</a:t>
            </a:r>
          </a:p>
        </p:txBody>
      </p:sp>
      <p:sp>
        <p:nvSpPr>
          <p:cNvPr id="35" name="Platshållare för text 7">
            <a:extLst>
              <a:ext uri="{FF2B5EF4-FFF2-40B4-BE49-F238E27FC236}">
                <a16:creationId xmlns:a16="http://schemas.microsoft.com/office/drawing/2014/main" id="{0ABF6E52-7E24-554A-A4EC-71D8E663893F}"/>
              </a:ext>
            </a:extLst>
          </p:cNvPr>
          <p:cNvSpPr>
            <a:spLocks noGrp="1"/>
          </p:cNvSpPr>
          <p:nvPr>
            <p:ph type="body" sz="quarter" idx="31" hasCustomPrompt="1"/>
          </p:nvPr>
        </p:nvSpPr>
        <p:spPr>
          <a:xfrm>
            <a:off x="1645722" y="4456875"/>
            <a:ext cx="1512345" cy="331787"/>
          </a:xfrm>
          <a:prstGeom prst="roundRect">
            <a:avLst>
              <a:gd name="adj" fmla="val 50000"/>
            </a:avLst>
          </a:prstGeom>
          <a:solidFill>
            <a:schemeClr val="accent6"/>
          </a:solidFill>
        </p:spPr>
        <p:txBody>
          <a:bodyPr anchor="ctr"/>
          <a:lstStyle>
            <a:lvl1pPr marL="0" indent="0" algn="ctr">
              <a:buNone/>
              <a:defRPr sz="1800">
                <a:solidFill>
                  <a:schemeClr val="accent2"/>
                </a:solidFill>
              </a:defRPr>
            </a:lvl1pPr>
          </a:lstStyle>
          <a:p>
            <a:pPr lvl="0"/>
            <a:r>
              <a:rPr lang="sv-SE"/>
              <a:t>Tid</a:t>
            </a:r>
          </a:p>
        </p:txBody>
      </p:sp>
      <p:sp>
        <p:nvSpPr>
          <p:cNvPr id="36" name="Platshållare för text 7">
            <a:extLst>
              <a:ext uri="{FF2B5EF4-FFF2-40B4-BE49-F238E27FC236}">
                <a16:creationId xmlns:a16="http://schemas.microsoft.com/office/drawing/2014/main" id="{35E8FEE7-9CBA-B4DA-44AC-BAD9FE96D8D8}"/>
              </a:ext>
            </a:extLst>
          </p:cNvPr>
          <p:cNvSpPr>
            <a:spLocks noGrp="1"/>
          </p:cNvSpPr>
          <p:nvPr>
            <p:ph type="body" sz="quarter" idx="32" hasCustomPrompt="1"/>
          </p:nvPr>
        </p:nvSpPr>
        <p:spPr>
          <a:xfrm>
            <a:off x="3248122" y="4456875"/>
            <a:ext cx="4905278" cy="331787"/>
          </a:xfrm>
          <a:prstGeom prst="roundRect">
            <a:avLst>
              <a:gd name="adj" fmla="val 50000"/>
            </a:avLst>
          </a:prstGeom>
          <a:solidFill>
            <a:schemeClr val="accent6"/>
          </a:solidFill>
        </p:spPr>
        <p:txBody>
          <a:bodyPr anchor="ctr"/>
          <a:lstStyle>
            <a:lvl1pPr marL="0" indent="0">
              <a:buNone/>
              <a:defRPr sz="1800">
                <a:solidFill>
                  <a:schemeClr val="accent2"/>
                </a:solidFill>
              </a:defRPr>
            </a:lvl1pPr>
          </a:lstStyle>
          <a:p>
            <a:pPr lvl="0"/>
            <a:r>
              <a:rPr lang="sv-SE"/>
              <a:t>Programpunkt</a:t>
            </a:r>
          </a:p>
        </p:txBody>
      </p:sp>
      <p:sp>
        <p:nvSpPr>
          <p:cNvPr id="37" name="Platshållare för text 7">
            <a:extLst>
              <a:ext uri="{FF2B5EF4-FFF2-40B4-BE49-F238E27FC236}">
                <a16:creationId xmlns:a16="http://schemas.microsoft.com/office/drawing/2014/main" id="{D7E6BCE1-EF9E-FEBE-CC58-AFFEAA3375D7}"/>
              </a:ext>
            </a:extLst>
          </p:cNvPr>
          <p:cNvSpPr>
            <a:spLocks noGrp="1"/>
          </p:cNvSpPr>
          <p:nvPr>
            <p:ph type="body" sz="quarter" idx="33" hasCustomPrompt="1"/>
          </p:nvPr>
        </p:nvSpPr>
        <p:spPr>
          <a:xfrm>
            <a:off x="1645722" y="4933117"/>
            <a:ext cx="1512345" cy="331787"/>
          </a:xfrm>
          <a:prstGeom prst="roundRect">
            <a:avLst>
              <a:gd name="adj" fmla="val 50000"/>
            </a:avLst>
          </a:prstGeom>
          <a:solidFill>
            <a:schemeClr val="accent6"/>
          </a:solidFill>
        </p:spPr>
        <p:txBody>
          <a:bodyPr anchor="ctr"/>
          <a:lstStyle>
            <a:lvl1pPr marL="0" indent="0" algn="ctr">
              <a:buNone/>
              <a:defRPr sz="1800">
                <a:solidFill>
                  <a:schemeClr val="accent2"/>
                </a:solidFill>
              </a:defRPr>
            </a:lvl1pPr>
          </a:lstStyle>
          <a:p>
            <a:pPr lvl="0"/>
            <a:r>
              <a:rPr lang="sv-SE"/>
              <a:t>Tid</a:t>
            </a:r>
          </a:p>
        </p:txBody>
      </p:sp>
      <p:sp>
        <p:nvSpPr>
          <p:cNvPr id="38" name="Platshållare för text 7">
            <a:extLst>
              <a:ext uri="{FF2B5EF4-FFF2-40B4-BE49-F238E27FC236}">
                <a16:creationId xmlns:a16="http://schemas.microsoft.com/office/drawing/2014/main" id="{0F73479A-8728-8023-2BC2-A2CE289DFE50}"/>
              </a:ext>
            </a:extLst>
          </p:cNvPr>
          <p:cNvSpPr>
            <a:spLocks noGrp="1"/>
          </p:cNvSpPr>
          <p:nvPr>
            <p:ph type="body" sz="quarter" idx="34" hasCustomPrompt="1"/>
          </p:nvPr>
        </p:nvSpPr>
        <p:spPr>
          <a:xfrm>
            <a:off x="3248122" y="4933117"/>
            <a:ext cx="4905278" cy="331787"/>
          </a:xfrm>
          <a:prstGeom prst="roundRect">
            <a:avLst>
              <a:gd name="adj" fmla="val 50000"/>
            </a:avLst>
          </a:prstGeom>
          <a:solidFill>
            <a:schemeClr val="accent6"/>
          </a:solidFill>
        </p:spPr>
        <p:txBody>
          <a:bodyPr anchor="ctr"/>
          <a:lstStyle>
            <a:lvl1pPr marL="0" indent="0">
              <a:buNone/>
              <a:defRPr sz="1800">
                <a:solidFill>
                  <a:schemeClr val="accent2"/>
                </a:solidFill>
              </a:defRPr>
            </a:lvl1pPr>
          </a:lstStyle>
          <a:p>
            <a:pPr lvl="0"/>
            <a:r>
              <a:rPr lang="sv-SE"/>
              <a:t>Programpunkt</a:t>
            </a:r>
          </a:p>
        </p:txBody>
      </p:sp>
      <p:sp>
        <p:nvSpPr>
          <p:cNvPr id="39" name="Platshållare för text 7">
            <a:extLst>
              <a:ext uri="{FF2B5EF4-FFF2-40B4-BE49-F238E27FC236}">
                <a16:creationId xmlns:a16="http://schemas.microsoft.com/office/drawing/2014/main" id="{2CE662E9-BD17-A92B-BC55-0BFAAD6F26C5}"/>
              </a:ext>
            </a:extLst>
          </p:cNvPr>
          <p:cNvSpPr>
            <a:spLocks noGrp="1"/>
          </p:cNvSpPr>
          <p:nvPr>
            <p:ph type="body" sz="quarter" idx="35" hasCustomPrompt="1"/>
          </p:nvPr>
        </p:nvSpPr>
        <p:spPr>
          <a:xfrm>
            <a:off x="1645722" y="5409359"/>
            <a:ext cx="1512345" cy="331787"/>
          </a:xfrm>
          <a:prstGeom prst="roundRect">
            <a:avLst>
              <a:gd name="adj" fmla="val 50000"/>
            </a:avLst>
          </a:prstGeom>
          <a:solidFill>
            <a:schemeClr val="accent6"/>
          </a:solidFill>
        </p:spPr>
        <p:txBody>
          <a:bodyPr anchor="ctr"/>
          <a:lstStyle>
            <a:lvl1pPr marL="0" indent="0" algn="ctr">
              <a:buNone/>
              <a:defRPr sz="1800">
                <a:solidFill>
                  <a:schemeClr val="accent2"/>
                </a:solidFill>
              </a:defRPr>
            </a:lvl1pPr>
          </a:lstStyle>
          <a:p>
            <a:pPr lvl="0"/>
            <a:r>
              <a:rPr lang="sv-SE"/>
              <a:t>Tid</a:t>
            </a:r>
          </a:p>
        </p:txBody>
      </p:sp>
      <p:sp>
        <p:nvSpPr>
          <p:cNvPr id="40" name="Platshållare för text 7">
            <a:extLst>
              <a:ext uri="{FF2B5EF4-FFF2-40B4-BE49-F238E27FC236}">
                <a16:creationId xmlns:a16="http://schemas.microsoft.com/office/drawing/2014/main" id="{C8F390E5-606C-A487-0F54-9121F4142B08}"/>
              </a:ext>
            </a:extLst>
          </p:cNvPr>
          <p:cNvSpPr>
            <a:spLocks noGrp="1"/>
          </p:cNvSpPr>
          <p:nvPr>
            <p:ph type="body" sz="quarter" idx="36" hasCustomPrompt="1"/>
          </p:nvPr>
        </p:nvSpPr>
        <p:spPr>
          <a:xfrm>
            <a:off x="3248122" y="5409359"/>
            <a:ext cx="4905278" cy="331787"/>
          </a:xfrm>
          <a:prstGeom prst="roundRect">
            <a:avLst>
              <a:gd name="adj" fmla="val 50000"/>
            </a:avLst>
          </a:prstGeom>
          <a:solidFill>
            <a:schemeClr val="accent6"/>
          </a:solidFill>
        </p:spPr>
        <p:txBody>
          <a:bodyPr anchor="ctr"/>
          <a:lstStyle>
            <a:lvl1pPr marL="0" indent="0">
              <a:buNone/>
              <a:defRPr sz="1800">
                <a:solidFill>
                  <a:schemeClr val="accent2"/>
                </a:solidFill>
              </a:defRPr>
            </a:lvl1pPr>
          </a:lstStyle>
          <a:p>
            <a:pPr lvl="0"/>
            <a:r>
              <a:rPr lang="sv-SE"/>
              <a:t>Programpunkt</a:t>
            </a:r>
          </a:p>
        </p:txBody>
      </p:sp>
      <p:sp>
        <p:nvSpPr>
          <p:cNvPr id="41" name="Platshållare för text 7">
            <a:extLst>
              <a:ext uri="{FF2B5EF4-FFF2-40B4-BE49-F238E27FC236}">
                <a16:creationId xmlns:a16="http://schemas.microsoft.com/office/drawing/2014/main" id="{7B3A1E9A-9134-9B99-57CC-278BC23B867F}"/>
              </a:ext>
            </a:extLst>
          </p:cNvPr>
          <p:cNvSpPr>
            <a:spLocks noGrp="1"/>
          </p:cNvSpPr>
          <p:nvPr>
            <p:ph type="body" sz="quarter" idx="37" hasCustomPrompt="1"/>
          </p:nvPr>
        </p:nvSpPr>
        <p:spPr>
          <a:xfrm>
            <a:off x="1645722" y="5885601"/>
            <a:ext cx="1512345" cy="331787"/>
          </a:xfrm>
          <a:prstGeom prst="roundRect">
            <a:avLst>
              <a:gd name="adj" fmla="val 50000"/>
            </a:avLst>
          </a:prstGeom>
          <a:solidFill>
            <a:schemeClr val="accent6"/>
          </a:solidFill>
        </p:spPr>
        <p:txBody>
          <a:bodyPr anchor="ctr"/>
          <a:lstStyle>
            <a:lvl1pPr marL="0" indent="0" algn="ctr">
              <a:buNone/>
              <a:defRPr sz="1800">
                <a:solidFill>
                  <a:schemeClr val="accent2"/>
                </a:solidFill>
              </a:defRPr>
            </a:lvl1pPr>
          </a:lstStyle>
          <a:p>
            <a:pPr lvl="0"/>
            <a:r>
              <a:rPr lang="sv-SE"/>
              <a:t>Tid</a:t>
            </a:r>
          </a:p>
        </p:txBody>
      </p:sp>
      <p:sp>
        <p:nvSpPr>
          <p:cNvPr id="42" name="Platshållare för text 7">
            <a:extLst>
              <a:ext uri="{FF2B5EF4-FFF2-40B4-BE49-F238E27FC236}">
                <a16:creationId xmlns:a16="http://schemas.microsoft.com/office/drawing/2014/main" id="{02F0A45E-571B-399F-DBDA-FDE37E5E2DD2}"/>
              </a:ext>
            </a:extLst>
          </p:cNvPr>
          <p:cNvSpPr>
            <a:spLocks noGrp="1"/>
          </p:cNvSpPr>
          <p:nvPr>
            <p:ph type="body" sz="quarter" idx="38" hasCustomPrompt="1"/>
          </p:nvPr>
        </p:nvSpPr>
        <p:spPr>
          <a:xfrm>
            <a:off x="3248122" y="5885601"/>
            <a:ext cx="4905278" cy="331787"/>
          </a:xfrm>
          <a:prstGeom prst="roundRect">
            <a:avLst>
              <a:gd name="adj" fmla="val 50000"/>
            </a:avLst>
          </a:prstGeom>
          <a:solidFill>
            <a:schemeClr val="accent6"/>
          </a:solidFill>
        </p:spPr>
        <p:txBody>
          <a:bodyPr anchor="ctr"/>
          <a:lstStyle>
            <a:lvl1pPr marL="0" indent="0">
              <a:buNone/>
              <a:defRPr sz="1800">
                <a:solidFill>
                  <a:schemeClr val="accent2"/>
                </a:solidFill>
              </a:defRPr>
            </a:lvl1pPr>
          </a:lstStyle>
          <a:p>
            <a:pPr lvl="0"/>
            <a:r>
              <a:rPr lang="sv-SE"/>
              <a:t>Programpunkt</a:t>
            </a:r>
          </a:p>
        </p:txBody>
      </p:sp>
      <p:sp>
        <p:nvSpPr>
          <p:cNvPr id="2" name="Platshållare för text 7">
            <a:extLst>
              <a:ext uri="{FF2B5EF4-FFF2-40B4-BE49-F238E27FC236}">
                <a16:creationId xmlns:a16="http://schemas.microsoft.com/office/drawing/2014/main" id="{2F1642C2-6C81-C25A-212D-C301CA218070}"/>
              </a:ext>
            </a:extLst>
          </p:cNvPr>
          <p:cNvSpPr>
            <a:spLocks noGrp="1"/>
          </p:cNvSpPr>
          <p:nvPr>
            <p:ph type="body" sz="quarter" idx="41" hasCustomPrompt="1"/>
          </p:nvPr>
        </p:nvSpPr>
        <p:spPr>
          <a:xfrm>
            <a:off x="8290497" y="2551906"/>
            <a:ext cx="3063303" cy="3665481"/>
          </a:xfrm>
          <a:prstGeom prst="roundRect">
            <a:avLst>
              <a:gd name="adj" fmla="val 3204"/>
            </a:avLst>
          </a:prstGeom>
          <a:solidFill>
            <a:schemeClr val="accent6"/>
          </a:solidFill>
        </p:spPr>
        <p:txBody>
          <a:bodyPr anchor="t"/>
          <a:lstStyle>
            <a:lvl1pPr marL="0" indent="0">
              <a:buNone/>
              <a:defRPr sz="2000">
                <a:solidFill>
                  <a:schemeClr val="accent2"/>
                </a:solidFill>
              </a:defRPr>
            </a:lvl1pPr>
          </a:lstStyle>
          <a:p>
            <a:pPr lvl="0"/>
            <a:r>
              <a:rPr lang="sv-SE"/>
              <a:t>Tema/syfte/annat</a:t>
            </a:r>
          </a:p>
        </p:txBody>
      </p:sp>
      <p:sp>
        <p:nvSpPr>
          <p:cNvPr id="11" name="Platshållare för rubrik 11">
            <a:extLst>
              <a:ext uri="{FF2B5EF4-FFF2-40B4-BE49-F238E27FC236}">
                <a16:creationId xmlns:a16="http://schemas.microsoft.com/office/drawing/2014/main" id="{438CA1B8-33F2-3FDD-7688-23B5F72908D6}"/>
              </a:ext>
            </a:extLst>
          </p:cNvPr>
          <p:cNvSpPr>
            <a:spLocks noGrp="1"/>
          </p:cNvSpPr>
          <p:nvPr>
            <p:ph type="title"/>
          </p:nvPr>
        </p:nvSpPr>
        <p:spPr>
          <a:xfrm>
            <a:off x="839789" y="1539044"/>
            <a:ext cx="10515600" cy="720000"/>
          </a:xfrm>
          <a:prstGeom prst="rect">
            <a:avLst/>
          </a:prstGeom>
        </p:spPr>
        <p:txBody>
          <a:bodyPr vert="horz" lIns="91440" tIns="45720" rIns="91440" bIns="45720" rtlCol="0" anchor="b">
            <a:normAutofit/>
          </a:bodyPr>
          <a:lstStyle>
            <a:lvl1pPr>
              <a:defRPr>
                <a:solidFill>
                  <a:schemeClr val="accent2"/>
                </a:solidFill>
              </a:defRPr>
            </a:lvl1pPr>
          </a:lstStyle>
          <a:p>
            <a:r>
              <a:rPr lang="sv-SE" dirty="0"/>
              <a:t>Klicka här för att ändra mall</a:t>
            </a:r>
          </a:p>
        </p:txBody>
      </p:sp>
    </p:spTree>
    <p:extLst>
      <p:ext uri="{BB962C8B-B14F-4D97-AF65-F5344CB8AC3E}">
        <p14:creationId xmlns:p14="http://schemas.microsoft.com/office/powerpoint/2010/main" val="33510852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ext, beige, en spalt">
    <p:bg>
      <p:bgPr>
        <a:solidFill>
          <a:srgbClr val="F7F2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p>
            <a:fld id="{8E7D24E2-704C-4D37-BA3F-3A87B7C16133}" type="datetimeFigureOut">
              <a:rPr lang="sv-SE" smtClean="0"/>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p>
            <a:fld id="{D88021E2-E97B-4976-AF53-1A9B1E45C5FA}" type="slidenum">
              <a:rPr lang="sv-SE" smtClean="0"/>
              <a:t>‹#›</a:t>
            </a:fld>
            <a:endParaRPr lang="sv-SE"/>
          </a:p>
        </p:txBody>
      </p:sp>
      <p:sp>
        <p:nvSpPr>
          <p:cNvPr id="8" name="Platshållare för text 7">
            <a:extLst>
              <a:ext uri="{FF2B5EF4-FFF2-40B4-BE49-F238E27FC236}">
                <a16:creationId xmlns:a16="http://schemas.microsoft.com/office/drawing/2014/main" id="{8DF1D63E-7526-2CA7-4EFC-9516B2FD272B}"/>
              </a:ext>
            </a:extLst>
          </p:cNvPr>
          <p:cNvSpPr>
            <a:spLocks noGrp="1"/>
          </p:cNvSpPr>
          <p:nvPr>
            <p:ph type="body" sz="quarter" idx="15" hasCustomPrompt="1"/>
          </p:nvPr>
        </p:nvSpPr>
        <p:spPr>
          <a:xfrm>
            <a:off x="6454872" y="136525"/>
            <a:ext cx="5443908" cy="1441883"/>
          </a:xfrm>
          <a:prstGeom prst="roundRect">
            <a:avLst>
              <a:gd name="adj" fmla="val 6421"/>
            </a:avLst>
          </a:prstGeom>
          <a:solidFill>
            <a:schemeClr val="accent4"/>
          </a:solidFill>
        </p:spPr>
        <p:txBody>
          <a:bodyPr anchor="ctr"/>
          <a:lstStyle>
            <a:lvl1pPr marL="0" indent="0">
              <a:buNone/>
              <a:defRPr sz="2400">
                <a:solidFill>
                  <a:schemeClr val="tx1"/>
                </a:solidFill>
              </a:defRPr>
            </a:lvl1pPr>
          </a:lstStyle>
          <a:p>
            <a:pPr lvl="0"/>
            <a:r>
              <a:rPr lang="sv-SE"/>
              <a:t>Tema/syfte</a:t>
            </a:r>
          </a:p>
        </p:txBody>
      </p:sp>
      <p:sp>
        <p:nvSpPr>
          <p:cNvPr id="20" name="Platshållare för text 19">
            <a:extLst>
              <a:ext uri="{FF2B5EF4-FFF2-40B4-BE49-F238E27FC236}">
                <a16:creationId xmlns:a16="http://schemas.microsoft.com/office/drawing/2014/main" id="{25155C8B-4ED7-5E8A-844F-F9765F63A9F2}"/>
              </a:ext>
            </a:extLst>
          </p:cNvPr>
          <p:cNvSpPr>
            <a:spLocks noGrp="1"/>
          </p:cNvSpPr>
          <p:nvPr>
            <p:ph type="body" sz="quarter" idx="16" hasCustomPrompt="1"/>
          </p:nvPr>
        </p:nvSpPr>
        <p:spPr>
          <a:xfrm>
            <a:off x="839792" y="3045907"/>
            <a:ext cx="5385798" cy="2853182"/>
          </a:xfrm>
          <a:prstGeom prst="rect">
            <a:avLst/>
          </a:prstGeom>
        </p:spPr>
        <p:txBody>
          <a:bodyPr/>
          <a:lstStyle>
            <a:lvl1pPr marL="0" indent="0">
              <a:buNone/>
              <a:defRPr sz="2400">
                <a:ln>
                  <a:noFill/>
                </a:ln>
                <a:solidFill>
                  <a:schemeClr val="tx1"/>
                </a:solidFill>
              </a:defRPr>
            </a:lvl1pPr>
          </a:lstStyle>
          <a:p>
            <a:pPr lvl="0"/>
            <a:r>
              <a:rPr lang="sv-SE"/>
              <a:t>Innehåll   </a:t>
            </a:r>
          </a:p>
        </p:txBody>
      </p:sp>
      <p:sp>
        <p:nvSpPr>
          <p:cNvPr id="21" name="Platshållare för text 19">
            <a:extLst>
              <a:ext uri="{FF2B5EF4-FFF2-40B4-BE49-F238E27FC236}">
                <a16:creationId xmlns:a16="http://schemas.microsoft.com/office/drawing/2014/main" id="{89B52E3B-30EA-EC8E-E214-D6655F39EB96}"/>
              </a:ext>
            </a:extLst>
          </p:cNvPr>
          <p:cNvSpPr>
            <a:spLocks noGrp="1"/>
          </p:cNvSpPr>
          <p:nvPr>
            <p:ph type="body" sz="quarter" idx="17" hasCustomPrompt="1"/>
          </p:nvPr>
        </p:nvSpPr>
        <p:spPr>
          <a:xfrm>
            <a:off x="7245559" y="1803865"/>
            <a:ext cx="4653220" cy="385978"/>
          </a:xfrm>
          <a:prstGeom prst="rect">
            <a:avLst/>
          </a:prstGeom>
        </p:spPr>
        <p:txBody>
          <a:bodyPr anchor="ctr"/>
          <a:lstStyle>
            <a:lvl1pPr marL="0" indent="0">
              <a:buNone/>
              <a:defRPr sz="2400">
                <a:ln>
                  <a:noFill/>
                </a:ln>
                <a:solidFill>
                  <a:schemeClr val="tx1"/>
                </a:solidFill>
              </a:defRPr>
            </a:lvl1pPr>
          </a:lstStyle>
          <a:p>
            <a:pPr lvl="0"/>
            <a:r>
              <a:rPr lang="sv-SE"/>
              <a:t>Programpunkt</a:t>
            </a:r>
          </a:p>
        </p:txBody>
      </p:sp>
      <p:sp>
        <p:nvSpPr>
          <p:cNvPr id="2" name="Platshållare för text 19">
            <a:extLst>
              <a:ext uri="{FF2B5EF4-FFF2-40B4-BE49-F238E27FC236}">
                <a16:creationId xmlns:a16="http://schemas.microsoft.com/office/drawing/2014/main" id="{46BACBB1-B1BB-98B2-6F5A-C671089B1C08}"/>
              </a:ext>
            </a:extLst>
          </p:cNvPr>
          <p:cNvSpPr>
            <a:spLocks noGrp="1"/>
          </p:cNvSpPr>
          <p:nvPr>
            <p:ph type="body" sz="quarter" idx="24" hasCustomPrompt="1"/>
          </p:nvPr>
        </p:nvSpPr>
        <p:spPr>
          <a:xfrm>
            <a:off x="7245559" y="2545714"/>
            <a:ext cx="4653220" cy="385978"/>
          </a:xfrm>
          <a:prstGeom prst="rect">
            <a:avLst/>
          </a:prstGeom>
        </p:spPr>
        <p:txBody>
          <a:bodyPr anchor="ctr"/>
          <a:lstStyle>
            <a:lvl1pPr marL="0" indent="0">
              <a:buNone/>
              <a:defRPr sz="2400">
                <a:ln>
                  <a:noFill/>
                </a:ln>
                <a:solidFill>
                  <a:schemeClr val="tx1"/>
                </a:solidFill>
              </a:defRPr>
            </a:lvl1pPr>
          </a:lstStyle>
          <a:p>
            <a:pPr lvl="0"/>
            <a:r>
              <a:rPr lang="sv-SE"/>
              <a:t>Programpunkt</a:t>
            </a:r>
          </a:p>
        </p:txBody>
      </p:sp>
      <p:sp>
        <p:nvSpPr>
          <p:cNvPr id="15" name="Platshållare för text 6">
            <a:extLst>
              <a:ext uri="{FF2B5EF4-FFF2-40B4-BE49-F238E27FC236}">
                <a16:creationId xmlns:a16="http://schemas.microsoft.com/office/drawing/2014/main" id="{F324871A-180C-A2C5-BDBF-58B0C7215DF2}"/>
              </a:ext>
            </a:extLst>
          </p:cNvPr>
          <p:cNvSpPr>
            <a:spLocks noGrp="1"/>
          </p:cNvSpPr>
          <p:nvPr>
            <p:ph type="body" sz="quarter" idx="31" hasCustomPrompt="1"/>
          </p:nvPr>
        </p:nvSpPr>
        <p:spPr>
          <a:xfrm>
            <a:off x="6454871" y="1692365"/>
            <a:ext cx="600695" cy="608979"/>
          </a:xfrm>
          <a:prstGeom prst="ellipse">
            <a:avLst/>
          </a:prstGeom>
          <a:solidFill>
            <a:schemeClr val="accent4"/>
          </a:solidFill>
        </p:spPr>
        <p:txBody>
          <a:bodyPr/>
          <a:lstStyle>
            <a:lvl1pPr marL="0" indent="0" algn="ctr">
              <a:buNone/>
              <a:defRPr sz="2400" b="1">
                <a:solidFill>
                  <a:schemeClr val="tx1"/>
                </a:solidFill>
              </a:defRPr>
            </a:lvl1pPr>
          </a:lstStyle>
          <a:p>
            <a:pPr lvl="0"/>
            <a:r>
              <a:rPr lang="sv-SE"/>
              <a:t>1</a:t>
            </a:r>
          </a:p>
        </p:txBody>
      </p:sp>
      <p:sp>
        <p:nvSpPr>
          <p:cNvPr id="16" name="Platshållare för text 6">
            <a:extLst>
              <a:ext uri="{FF2B5EF4-FFF2-40B4-BE49-F238E27FC236}">
                <a16:creationId xmlns:a16="http://schemas.microsoft.com/office/drawing/2014/main" id="{5453B8E6-040C-61B1-3365-528486CA4ACE}"/>
              </a:ext>
            </a:extLst>
          </p:cNvPr>
          <p:cNvSpPr>
            <a:spLocks noGrp="1"/>
          </p:cNvSpPr>
          <p:nvPr>
            <p:ph type="body" sz="quarter" idx="32" hasCustomPrompt="1"/>
          </p:nvPr>
        </p:nvSpPr>
        <p:spPr>
          <a:xfrm>
            <a:off x="6454871" y="2436927"/>
            <a:ext cx="600695" cy="608979"/>
          </a:xfrm>
          <a:prstGeom prst="ellipse">
            <a:avLst/>
          </a:prstGeom>
          <a:solidFill>
            <a:schemeClr val="accent4"/>
          </a:solidFill>
        </p:spPr>
        <p:txBody>
          <a:bodyPr/>
          <a:lstStyle>
            <a:lvl1pPr marL="0" indent="0" algn="ctr">
              <a:buNone/>
              <a:defRPr sz="2400" b="1">
                <a:solidFill>
                  <a:schemeClr val="tx1"/>
                </a:solidFill>
              </a:defRPr>
            </a:lvl1pPr>
          </a:lstStyle>
          <a:p>
            <a:pPr lvl="0"/>
            <a:r>
              <a:rPr lang="sv-SE"/>
              <a:t>2</a:t>
            </a:r>
          </a:p>
        </p:txBody>
      </p:sp>
      <p:sp>
        <p:nvSpPr>
          <p:cNvPr id="18" name="Platshållare för text 19">
            <a:extLst>
              <a:ext uri="{FF2B5EF4-FFF2-40B4-BE49-F238E27FC236}">
                <a16:creationId xmlns:a16="http://schemas.microsoft.com/office/drawing/2014/main" id="{E834E589-DAA6-035C-9C63-DFB72683FB66}"/>
              </a:ext>
            </a:extLst>
          </p:cNvPr>
          <p:cNvSpPr>
            <a:spLocks noGrp="1"/>
          </p:cNvSpPr>
          <p:nvPr>
            <p:ph type="body" sz="quarter" idx="33" hasCustomPrompt="1"/>
          </p:nvPr>
        </p:nvSpPr>
        <p:spPr>
          <a:xfrm>
            <a:off x="7245559" y="3287563"/>
            <a:ext cx="4653220" cy="385978"/>
          </a:xfrm>
          <a:prstGeom prst="rect">
            <a:avLst/>
          </a:prstGeom>
        </p:spPr>
        <p:txBody>
          <a:bodyPr anchor="ctr"/>
          <a:lstStyle>
            <a:lvl1pPr marL="0" indent="0">
              <a:buNone/>
              <a:defRPr sz="2400">
                <a:ln>
                  <a:noFill/>
                </a:ln>
                <a:solidFill>
                  <a:schemeClr val="tx1"/>
                </a:solidFill>
              </a:defRPr>
            </a:lvl1pPr>
          </a:lstStyle>
          <a:p>
            <a:pPr lvl="0"/>
            <a:r>
              <a:rPr lang="sv-SE"/>
              <a:t>Programpunkt</a:t>
            </a:r>
          </a:p>
        </p:txBody>
      </p:sp>
      <p:sp>
        <p:nvSpPr>
          <p:cNvPr id="19" name="Platshållare för text 6">
            <a:extLst>
              <a:ext uri="{FF2B5EF4-FFF2-40B4-BE49-F238E27FC236}">
                <a16:creationId xmlns:a16="http://schemas.microsoft.com/office/drawing/2014/main" id="{99FB5F35-9C1C-B876-8248-E5779BC8B35C}"/>
              </a:ext>
            </a:extLst>
          </p:cNvPr>
          <p:cNvSpPr>
            <a:spLocks noGrp="1"/>
          </p:cNvSpPr>
          <p:nvPr>
            <p:ph type="body" sz="quarter" idx="34" hasCustomPrompt="1"/>
          </p:nvPr>
        </p:nvSpPr>
        <p:spPr>
          <a:xfrm>
            <a:off x="6454871" y="3181489"/>
            <a:ext cx="600695" cy="608979"/>
          </a:xfrm>
          <a:prstGeom prst="ellipse">
            <a:avLst/>
          </a:prstGeom>
          <a:solidFill>
            <a:schemeClr val="accent4"/>
          </a:solidFill>
        </p:spPr>
        <p:txBody>
          <a:bodyPr/>
          <a:lstStyle>
            <a:lvl1pPr marL="0" indent="0" algn="ctr">
              <a:buNone/>
              <a:defRPr sz="2400" b="1">
                <a:solidFill>
                  <a:schemeClr val="tx1"/>
                </a:solidFill>
              </a:defRPr>
            </a:lvl1pPr>
          </a:lstStyle>
          <a:p>
            <a:pPr lvl="0"/>
            <a:r>
              <a:rPr lang="sv-SE"/>
              <a:t>3</a:t>
            </a:r>
          </a:p>
        </p:txBody>
      </p:sp>
      <p:sp>
        <p:nvSpPr>
          <p:cNvPr id="23" name="Platshållare för text 6">
            <a:extLst>
              <a:ext uri="{FF2B5EF4-FFF2-40B4-BE49-F238E27FC236}">
                <a16:creationId xmlns:a16="http://schemas.microsoft.com/office/drawing/2014/main" id="{CDE4099D-7DFD-8EA9-11DB-B115A678670F}"/>
              </a:ext>
            </a:extLst>
          </p:cNvPr>
          <p:cNvSpPr>
            <a:spLocks noGrp="1"/>
          </p:cNvSpPr>
          <p:nvPr>
            <p:ph type="body" sz="quarter" idx="35" hasCustomPrompt="1"/>
          </p:nvPr>
        </p:nvSpPr>
        <p:spPr>
          <a:xfrm>
            <a:off x="6454871" y="3926051"/>
            <a:ext cx="600695" cy="608979"/>
          </a:xfrm>
          <a:prstGeom prst="ellipse">
            <a:avLst/>
          </a:prstGeom>
          <a:solidFill>
            <a:schemeClr val="accent4"/>
          </a:solidFill>
        </p:spPr>
        <p:txBody>
          <a:bodyPr/>
          <a:lstStyle>
            <a:lvl1pPr marL="0" indent="0" algn="ctr">
              <a:buNone/>
              <a:defRPr sz="2400" b="1">
                <a:solidFill>
                  <a:schemeClr val="tx1"/>
                </a:solidFill>
              </a:defRPr>
            </a:lvl1pPr>
          </a:lstStyle>
          <a:p>
            <a:pPr lvl="0"/>
            <a:r>
              <a:rPr lang="sv-SE"/>
              <a:t>4</a:t>
            </a:r>
          </a:p>
        </p:txBody>
      </p:sp>
      <p:sp>
        <p:nvSpPr>
          <p:cNvPr id="24" name="Platshållare för text 6">
            <a:extLst>
              <a:ext uri="{FF2B5EF4-FFF2-40B4-BE49-F238E27FC236}">
                <a16:creationId xmlns:a16="http://schemas.microsoft.com/office/drawing/2014/main" id="{7F118026-2C74-1A11-F9A7-7F2DCF427CF0}"/>
              </a:ext>
            </a:extLst>
          </p:cNvPr>
          <p:cNvSpPr>
            <a:spLocks noGrp="1"/>
          </p:cNvSpPr>
          <p:nvPr>
            <p:ph type="body" sz="quarter" idx="36" hasCustomPrompt="1"/>
          </p:nvPr>
        </p:nvSpPr>
        <p:spPr>
          <a:xfrm>
            <a:off x="6454871" y="4670613"/>
            <a:ext cx="600695" cy="608979"/>
          </a:xfrm>
          <a:prstGeom prst="ellipse">
            <a:avLst/>
          </a:prstGeom>
          <a:solidFill>
            <a:schemeClr val="accent4"/>
          </a:solidFill>
        </p:spPr>
        <p:txBody>
          <a:bodyPr/>
          <a:lstStyle>
            <a:lvl1pPr marL="0" indent="0" algn="ctr">
              <a:buNone/>
              <a:defRPr sz="2400" b="1">
                <a:solidFill>
                  <a:schemeClr val="tx1"/>
                </a:solidFill>
              </a:defRPr>
            </a:lvl1pPr>
          </a:lstStyle>
          <a:p>
            <a:pPr lvl="0"/>
            <a:r>
              <a:rPr lang="sv-SE"/>
              <a:t>5</a:t>
            </a:r>
          </a:p>
        </p:txBody>
      </p:sp>
      <p:sp>
        <p:nvSpPr>
          <p:cNvPr id="25" name="Platshållare för text 6">
            <a:extLst>
              <a:ext uri="{FF2B5EF4-FFF2-40B4-BE49-F238E27FC236}">
                <a16:creationId xmlns:a16="http://schemas.microsoft.com/office/drawing/2014/main" id="{50E3C047-F279-CDFF-F4CB-5E7D12208C64}"/>
              </a:ext>
            </a:extLst>
          </p:cNvPr>
          <p:cNvSpPr>
            <a:spLocks noGrp="1"/>
          </p:cNvSpPr>
          <p:nvPr>
            <p:ph type="body" sz="quarter" idx="37" hasCustomPrompt="1"/>
          </p:nvPr>
        </p:nvSpPr>
        <p:spPr>
          <a:xfrm>
            <a:off x="6454871" y="5415173"/>
            <a:ext cx="600695" cy="608979"/>
          </a:xfrm>
          <a:prstGeom prst="ellipse">
            <a:avLst/>
          </a:prstGeom>
          <a:solidFill>
            <a:schemeClr val="accent4"/>
          </a:solidFill>
        </p:spPr>
        <p:txBody>
          <a:bodyPr/>
          <a:lstStyle>
            <a:lvl1pPr marL="0" indent="0" algn="ctr">
              <a:buNone/>
              <a:defRPr sz="2400" b="1">
                <a:solidFill>
                  <a:schemeClr val="tx1"/>
                </a:solidFill>
              </a:defRPr>
            </a:lvl1pPr>
          </a:lstStyle>
          <a:p>
            <a:pPr lvl="0"/>
            <a:r>
              <a:rPr lang="sv-SE"/>
              <a:t>6</a:t>
            </a:r>
          </a:p>
        </p:txBody>
      </p:sp>
      <p:sp>
        <p:nvSpPr>
          <p:cNvPr id="27" name="Platshållare för text 19">
            <a:extLst>
              <a:ext uri="{FF2B5EF4-FFF2-40B4-BE49-F238E27FC236}">
                <a16:creationId xmlns:a16="http://schemas.microsoft.com/office/drawing/2014/main" id="{A40083F3-A5CD-5334-A045-B1B46970D733}"/>
              </a:ext>
            </a:extLst>
          </p:cNvPr>
          <p:cNvSpPr>
            <a:spLocks noGrp="1"/>
          </p:cNvSpPr>
          <p:nvPr>
            <p:ph type="body" sz="quarter" idx="38" hasCustomPrompt="1"/>
          </p:nvPr>
        </p:nvSpPr>
        <p:spPr>
          <a:xfrm>
            <a:off x="7245559" y="4029412"/>
            <a:ext cx="4653220" cy="385978"/>
          </a:xfrm>
          <a:prstGeom prst="rect">
            <a:avLst/>
          </a:prstGeom>
        </p:spPr>
        <p:txBody>
          <a:bodyPr anchor="ctr"/>
          <a:lstStyle>
            <a:lvl1pPr marL="0" indent="0">
              <a:buNone/>
              <a:defRPr sz="2400">
                <a:ln>
                  <a:noFill/>
                </a:ln>
                <a:solidFill>
                  <a:schemeClr val="tx1"/>
                </a:solidFill>
              </a:defRPr>
            </a:lvl1pPr>
          </a:lstStyle>
          <a:p>
            <a:pPr lvl="0"/>
            <a:r>
              <a:rPr lang="sv-SE"/>
              <a:t>Programpunkt</a:t>
            </a:r>
          </a:p>
        </p:txBody>
      </p:sp>
      <p:sp>
        <p:nvSpPr>
          <p:cNvPr id="28" name="Platshållare för text 19">
            <a:extLst>
              <a:ext uri="{FF2B5EF4-FFF2-40B4-BE49-F238E27FC236}">
                <a16:creationId xmlns:a16="http://schemas.microsoft.com/office/drawing/2014/main" id="{403274F3-5DE1-FBB7-2B74-B6C96C3D9933}"/>
              </a:ext>
            </a:extLst>
          </p:cNvPr>
          <p:cNvSpPr>
            <a:spLocks noGrp="1"/>
          </p:cNvSpPr>
          <p:nvPr>
            <p:ph type="body" sz="quarter" idx="39" hasCustomPrompt="1"/>
          </p:nvPr>
        </p:nvSpPr>
        <p:spPr>
          <a:xfrm>
            <a:off x="7245559" y="4771261"/>
            <a:ext cx="4653220" cy="385978"/>
          </a:xfrm>
          <a:prstGeom prst="rect">
            <a:avLst/>
          </a:prstGeom>
        </p:spPr>
        <p:txBody>
          <a:bodyPr anchor="ctr"/>
          <a:lstStyle>
            <a:lvl1pPr marL="0" indent="0">
              <a:buNone/>
              <a:defRPr sz="2400">
                <a:ln>
                  <a:noFill/>
                </a:ln>
                <a:solidFill>
                  <a:schemeClr val="tx1"/>
                </a:solidFill>
              </a:defRPr>
            </a:lvl1pPr>
          </a:lstStyle>
          <a:p>
            <a:pPr lvl="0"/>
            <a:r>
              <a:rPr lang="sv-SE"/>
              <a:t>Programpunkt</a:t>
            </a:r>
          </a:p>
        </p:txBody>
      </p:sp>
      <p:sp>
        <p:nvSpPr>
          <p:cNvPr id="29" name="Platshållare för text 19">
            <a:extLst>
              <a:ext uri="{FF2B5EF4-FFF2-40B4-BE49-F238E27FC236}">
                <a16:creationId xmlns:a16="http://schemas.microsoft.com/office/drawing/2014/main" id="{49BE14FD-2B94-E14E-1CCD-91B8743BB425}"/>
              </a:ext>
            </a:extLst>
          </p:cNvPr>
          <p:cNvSpPr>
            <a:spLocks noGrp="1"/>
          </p:cNvSpPr>
          <p:nvPr>
            <p:ph type="body" sz="quarter" idx="40" hasCustomPrompt="1"/>
          </p:nvPr>
        </p:nvSpPr>
        <p:spPr>
          <a:xfrm>
            <a:off x="7245559" y="5513110"/>
            <a:ext cx="4653220" cy="385978"/>
          </a:xfrm>
          <a:prstGeom prst="rect">
            <a:avLst/>
          </a:prstGeom>
        </p:spPr>
        <p:txBody>
          <a:bodyPr anchor="ctr"/>
          <a:lstStyle>
            <a:lvl1pPr marL="0" indent="0">
              <a:buNone/>
              <a:defRPr sz="2400">
                <a:ln>
                  <a:noFill/>
                </a:ln>
                <a:solidFill>
                  <a:schemeClr val="tx1"/>
                </a:solidFill>
              </a:defRPr>
            </a:lvl1pPr>
          </a:lstStyle>
          <a:p>
            <a:pPr lvl="0"/>
            <a:r>
              <a:rPr lang="sv-SE"/>
              <a:t>Programpunkt</a:t>
            </a:r>
          </a:p>
        </p:txBody>
      </p:sp>
      <p:sp>
        <p:nvSpPr>
          <p:cNvPr id="11" name="Platshållare för rubrik 11">
            <a:extLst>
              <a:ext uri="{FF2B5EF4-FFF2-40B4-BE49-F238E27FC236}">
                <a16:creationId xmlns:a16="http://schemas.microsoft.com/office/drawing/2014/main" id="{D5B3394C-4711-948B-D310-4A7D336BD26A}"/>
              </a:ext>
            </a:extLst>
          </p:cNvPr>
          <p:cNvSpPr>
            <a:spLocks noGrp="1"/>
          </p:cNvSpPr>
          <p:nvPr>
            <p:ph type="title"/>
          </p:nvPr>
        </p:nvSpPr>
        <p:spPr>
          <a:xfrm>
            <a:off x="839789" y="1539044"/>
            <a:ext cx="5425089" cy="1371280"/>
          </a:xfrm>
          <a:prstGeom prst="rect">
            <a:avLst/>
          </a:prstGeom>
        </p:spPr>
        <p:txBody>
          <a:bodyPr vert="horz" lIns="91440" tIns="45720" rIns="91440" bIns="45720" rtlCol="0" anchor="b">
            <a:normAutofit/>
          </a:bodyPr>
          <a:lstStyle>
            <a:lvl1pPr>
              <a:defRPr>
                <a:solidFill>
                  <a:schemeClr val="tx1"/>
                </a:solidFill>
              </a:defRPr>
            </a:lvl1pPr>
          </a:lstStyle>
          <a:p>
            <a:r>
              <a:rPr lang="sv-SE" dirty="0"/>
              <a:t>Klicka här för att ändra mall</a:t>
            </a:r>
          </a:p>
        </p:txBody>
      </p:sp>
    </p:spTree>
    <p:extLst>
      <p:ext uri="{BB962C8B-B14F-4D97-AF65-F5344CB8AC3E}">
        <p14:creationId xmlns:p14="http://schemas.microsoft.com/office/powerpoint/2010/main" val="15484713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ext, beige, en spalt">
    <p:bg>
      <p:bgPr>
        <a:solidFill>
          <a:srgbClr val="E0EFEB"/>
        </a:solidFill>
        <a:effectLst/>
      </p:bgPr>
    </p:bg>
    <p:spTree>
      <p:nvGrpSpPr>
        <p:cNvPr id="1" name=""/>
        <p:cNvGrpSpPr/>
        <p:nvPr/>
      </p:nvGrpSpPr>
      <p:grpSpPr>
        <a:xfrm>
          <a:off x="0" y="0"/>
          <a:ext cx="0" cy="0"/>
          <a:chOff x="0" y="0"/>
          <a:chExt cx="0" cy="0"/>
        </a:xfrm>
      </p:grpSpPr>
      <p:sp>
        <p:nvSpPr>
          <p:cNvPr id="21" name="Platshållare för text 19">
            <a:extLst>
              <a:ext uri="{FF2B5EF4-FFF2-40B4-BE49-F238E27FC236}">
                <a16:creationId xmlns:a16="http://schemas.microsoft.com/office/drawing/2014/main" id="{89B52E3B-30EA-EC8E-E214-D6655F39EB96}"/>
              </a:ext>
            </a:extLst>
          </p:cNvPr>
          <p:cNvSpPr>
            <a:spLocks noGrp="1"/>
          </p:cNvSpPr>
          <p:nvPr>
            <p:ph type="body" sz="quarter" idx="17" hasCustomPrompt="1"/>
          </p:nvPr>
        </p:nvSpPr>
        <p:spPr>
          <a:xfrm>
            <a:off x="6454870" y="1180301"/>
            <a:ext cx="5397605" cy="608978"/>
          </a:xfrm>
          <a:prstGeom prst="roundRect">
            <a:avLst>
              <a:gd name="adj" fmla="val 50000"/>
            </a:avLst>
          </a:prstGeom>
          <a:solidFill>
            <a:schemeClr val="accent6"/>
          </a:solidFill>
        </p:spPr>
        <p:txBody>
          <a:bodyPr lIns="612000"/>
          <a:lstStyle>
            <a:lvl1pPr marL="0" indent="0">
              <a:buNone/>
              <a:defRPr sz="1800">
                <a:ln>
                  <a:noFill/>
                </a:ln>
                <a:solidFill>
                  <a:schemeClr val="accent2"/>
                </a:solidFill>
              </a:defRPr>
            </a:lvl1pPr>
          </a:lstStyle>
          <a:p>
            <a:pPr lvl="0"/>
            <a:r>
              <a:rPr lang="sv-SE"/>
              <a:t>Programpunkt</a:t>
            </a:r>
          </a:p>
        </p:txBody>
      </p:sp>
      <p:sp>
        <p:nvSpPr>
          <p:cNvPr id="2" name="Platshållare för text 19">
            <a:extLst>
              <a:ext uri="{FF2B5EF4-FFF2-40B4-BE49-F238E27FC236}">
                <a16:creationId xmlns:a16="http://schemas.microsoft.com/office/drawing/2014/main" id="{46BACBB1-B1BB-98B2-6F5A-C671089B1C08}"/>
              </a:ext>
            </a:extLst>
          </p:cNvPr>
          <p:cNvSpPr>
            <a:spLocks noGrp="1"/>
          </p:cNvSpPr>
          <p:nvPr>
            <p:ph type="body" sz="quarter" idx="24" hasCustomPrompt="1"/>
          </p:nvPr>
        </p:nvSpPr>
        <p:spPr>
          <a:xfrm>
            <a:off x="6454870" y="2024563"/>
            <a:ext cx="5397605" cy="608978"/>
          </a:xfrm>
          <a:prstGeom prst="roundRect">
            <a:avLst>
              <a:gd name="adj" fmla="val 50000"/>
            </a:avLst>
          </a:prstGeom>
          <a:solidFill>
            <a:schemeClr val="accent6"/>
          </a:solidFill>
        </p:spPr>
        <p:txBody>
          <a:bodyPr lIns="612000"/>
          <a:lstStyle>
            <a:lvl1pPr marL="0" indent="0">
              <a:buNone/>
              <a:defRPr sz="1800">
                <a:ln>
                  <a:noFill/>
                </a:ln>
                <a:solidFill>
                  <a:schemeClr val="accent2"/>
                </a:solidFill>
              </a:defRPr>
            </a:lvl1pPr>
          </a:lstStyle>
          <a:p>
            <a:pPr lvl="0"/>
            <a:r>
              <a:rPr lang="sv-SE"/>
              <a:t>Programpunkt</a:t>
            </a:r>
          </a:p>
        </p:txBody>
      </p:sp>
      <p:sp>
        <p:nvSpPr>
          <p:cNvPr id="18" name="Platshållare för text 19">
            <a:extLst>
              <a:ext uri="{FF2B5EF4-FFF2-40B4-BE49-F238E27FC236}">
                <a16:creationId xmlns:a16="http://schemas.microsoft.com/office/drawing/2014/main" id="{E834E589-DAA6-035C-9C63-DFB72683FB66}"/>
              </a:ext>
            </a:extLst>
          </p:cNvPr>
          <p:cNvSpPr>
            <a:spLocks noGrp="1"/>
          </p:cNvSpPr>
          <p:nvPr>
            <p:ph type="body" sz="quarter" idx="33" hasCustomPrompt="1"/>
          </p:nvPr>
        </p:nvSpPr>
        <p:spPr>
          <a:xfrm>
            <a:off x="6454870" y="2868825"/>
            <a:ext cx="5397605" cy="608978"/>
          </a:xfrm>
          <a:prstGeom prst="roundRect">
            <a:avLst>
              <a:gd name="adj" fmla="val 50000"/>
            </a:avLst>
          </a:prstGeom>
          <a:solidFill>
            <a:schemeClr val="accent6"/>
          </a:solidFill>
        </p:spPr>
        <p:txBody>
          <a:bodyPr lIns="612000"/>
          <a:lstStyle>
            <a:lvl1pPr marL="0" indent="0">
              <a:buNone/>
              <a:defRPr sz="1800">
                <a:ln>
                  <a:noFill/>
                </a:ln>
                <a:solidFill>
                  <a:schemeClr val="accent2"/>
                </a:solidFill>
              </a:defRPr>
            </a:lvl1pPr>
          </a:lstStyle>
          <a:p>
            <a:pPr lvl="0"/>
            <a:r>
              <a:rPr lang="sv-SE"/>
              <a:t>Programpunkt</a:t>
            </a:r>
          </a:p>
        </p:txBody>
      </p:sp>
      <p:sp>
        <p:nvSpPr>
          <p:cNvPr id="27" name="Platshållare för text 19">
            <a:extLst>
              <a:ext uri="{FF2B5EF4-FFF2-40B4-BE49-F238E27FC236}">
                <a16:creationId xmlns:a16="http://schemas.microsoft.com/office/drawing/2014/main" id="{A40083F3-A5CD-5334-A045-B1B46970D733}"/>
              </a:ext>
            </a:extLst>
          </p:cNvPr>
          <p:cNvSpPr>
            <a:spLocks noGrp="1"/>
          </p:cNvSpPr>
          <p:nvPr>
            <p:ph type="body" sz="quarter" idx="38" hasCustomPrompt="1"/>
          </p:nvPr>
        </p:nvSpPr>
        <p:spPr>
          <a:xfrm>
            <a:off x="6454870" y="3713087"/>
            <a:ext cx="5397605" cy="608978"/>
          </a:xfrm>
          <a:prstGeom prst="roundRect">
            <a:avLst>
              <a:gd name="adj" fmla="val 50000"/>
            </a:avLst>
          </a:prstGeom>
          <a:solidFill>
            <a:schemeClr val="accent6"/>
          </a:solidFill>
        </p:spPr>
        <p:txBody>
          <a:bodyPr lIns="612000"/>
          <a:lstStyle>
            <a:lvl1pPr marL="0" indent="0">
              <a:buNone/>
              <a:defRPr sz="1800">
                <a:ln>
                  <a:noFill/>
                </a:ln>
                <a:solidFill>
                  <a:schemeClr val="accent2"/>
                </a:solidFill>
              </a:defRPr>
            </a:lvl1pPr>
          </a:lstStyle>
          <a:p>
            <a:pPr lvl="0"/>
            <a:r>
              <a:rPr lang="sv-SE"/>
              <a:t>Programpunkt</a:t>
            </a:r>
          </a:p>
        </p:txBody>
      </p:sp>
      <p:sp>
        <p:nvSpPr>
          <p:cNvPr id="28" name="Platshållare för text 19">
            <a:extLst>
              <a:ext uri="{FF2B5EF4-FFF2-40B4-BE49-F238E27FC236}">
                <a16:creationId xmlns:a16="http://schemas.microsoft.com/office/drawing/2014/main" id="{403274F3-5DE1-FBB7-2B74-B6C96C3D9933}"/>
              </a:ext>
            </a:extLst>
          </p:cNvPr>
          <p:cNvSpPr>
            <a:spLocks noGrp="1"/>
          </p:cNvSpPr>
          <p:nvPr>
            <p:ph type="body" sz="quarter" idx="39" hasCustomPrompt="1"/>
          </p:nvPr>
        </p:nvSpPr>
        <p:spPr>
          <a:xfrm>
            <a:off x="6454870" y="4557349"/>
            <a:ext cx="5397605" cy="608978"/>
          </a:xfrm>
          <a:prstGeom prst="roundRect">
            <a:avLst>
              <a:gd name="adj" fmla="val 50000"/>
            </a:avLst>
          </a:prstGeom>
          <a:solidFill>
            <a:schemeClr val="accent6"/>
          </a:solidFill>
        </p:spPr>
        <p:txBody>
          <a:bodyPr lIns="612000"/>
          <a:lstStyle>
            <a:lvl1pPr marL="0" indent="0">
              <a:buNone/>
              <a:defRPr sz="1800">
                <a:ln>
                  <a:noFill/>
                </a:ln>
                <a:solidFill>
                  <a:schemeClr val="accent2"/>
                </a:solidFill>
              </a:defRPr>
            </a:lvl1pPr>
          </a:lstStyle>
          <a:p>
            <a:pPr lvl="0"/>
            <a:r>
              <a:rPr lang="sv-SE"/>
              <a:t>Programpunkt</a:t>
            </a:r>
          </a:p>
        </p:txBody>
      </p:sp>
      <p:sp>
        <p:nvSpPr>
          <p:cNvPr id="29" name="Platshållare för text 19">
            <a:extLst>
              <a:ext uri="{FF2B5EF4-FFF2-40B4-BE49-F238E27FC236}">
                <a16:creationId xmlns:a16="http://schemas.microsoft.com/office/drawing/2014/main" id="{49BE14FD-2B94-E14E-1CCD-91B8743BB425}"/>
              </a:ext>
            </a:extLst>
          </p:cNvPr>
          <p:cNvSpPr>
            <a:spLocks noGrp="1"/>
          </p:cNvSpPr>
          <p:nvPr>
            <p:ph type="body" sz="quarter" idx="40" hasCustomPrompt="1"/>
          </p:nvPr>
        </p:nvSpPr>
        <p:spPr>
          <a:xfrm>
            <a:off x="6454870" y="5401610"/>
            <a:ext cx="5397605" cy="608978"/>
          </a:xfrm>
          <a:prstGeom prst="roundRect">
            <a:avLst>
              <a:gd name="adj" fmla="val 50000"/>
            </a:avLst>
          </a:prstGeom>
          <a:solidFill>
            <a:schemeClr val="accent6"/>
          </a:solidFill>
        </p:spPr>
        <p:txBody>
          <a:bodyPr lIns="612000"/>
          <a:lstStyle>
            <a:lvl1pPr marL="0" indent="0">
              <a:buNone/>
              <a:defRPr sz="1800">
                <a:ln>
                  <a:noFill/>
                </a:ln>
                <a:solidFill>
                  <a:schemeClr val="accent2"/>
                </a:solidFill>
              </a:defRPr>
            </a:lvl1pPr>
          </a:lstStyle>
          <a:p>
            <a:pPr lvl="0"/>
            <a:r>
              <a:rPr lang="sv-SE"/>
              <a:t>Programpunkt</a:t>
            </a:r>
          </a:p>
        </p:txBody>
      </p:sp>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accent2"/>
                </a:solidFill>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accent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accent2"/>
                </a:solidFill>
              </a:defRPr>
            </a:lvl1pPr>
          </a:lstStyle>
          <a:p>
            <a:fld id="{D88021E2-E97B-4976-AF53-1A9B1E45C5FA}" type="slidenum">
              <a:rPr lang="sv-SE" smtClean="0"/>
              <a:pPr/>
              <a:t>‹#›</a:t>
            </a:fld>
            <a:endParaRPr lang="sv-SE"/>
          </a:p>
        </p:txBody>
      </p:sp>
      <p:sp>
        <p:nvSpPr>
          <p:cNvPr id="8" name="Platshållare för text 7">
            <a:extLst>
              <a:ext uri="{FF2B5EF4-FFF2-40B4-BE49-F238E27FC236}">
                <a16:creationId xmlns:a16="http://schemas.microsoft.com/office/drawing/2014/main" id="{8DF1D63E-7526-2CA7-4EFC-9516B2FD272B}"/>
              </a:ext>
            </a:extLst>
          </p:cNvPr>
          <p:cNvSpPr>
            <a:spLocks noGrp="1"/>
          </p:cNvSpPr>
          <p:nvPr>
            <p:ph type="body" sz="quarter" idx="15" hasCustomPrompt="1"/>
          </p:nvPr>
        </p:nvSpPr>
        <p:spPr>
          <a:xfrm>
            <a:off x="8226425" y="320985"/>
            <a:ext cx="3965575" cy="581025"/>
          </a:xfrm>
          <a:prstGeom prst="rect">
            <a:avLst/>
          </a:prstGeom>
          <a:solidFill>
            <a:schemeClr val="accent6"/>
          </a:solidFill>
        </p:spPr>
        <p:txBody>
          <a:bodyPr anchor="ctr"/>
          <a:lstStyle>
            <a:lvl1pPr marL="0" indent="0">
              <a:buNone/>
              <a:defRPr sz="2400">
                <a:solidFill>
                  <a:schemeClr val="accent2"/>
                </a:solidFill>
              </a:defRPr>
            </a:lvl1pPr>
          </a:lstStyle>
          <a:p>
            <a:pPr lvl="0"/>
            <a:r>
              <a:rPr lang="sv-SE"/>
              <a:t>Tema</a:t>
            </a:r>
          </a:p>
        </p:txBody>
      </p:sp>
      <p:sp>
        <p:nvSpPr>
          <p:cNvPr id="20" name="Platshållare för text 19">
            <a:extLst>
              <a:ext uri="{FF2B5EF4-FFF2-40B4-BE49-F238E27FC236}">
                <a16:creationId xmlns:a16="http://schemas.microsoft.com/office/drawing/2014/main" id="{25155C8B-4ED7-5E8A-844F-F9765F63A9F2}"/>
              </a:ext>
            </a:extLst>
          </p:cNvPr>
          <p:cNvSpPr>
            <a:spLocks noGrp="1"/>
          </p:cNvSpPr>
          <p:nvPr>
            <p:ph type="body" sz="quarter" idx="16" hasCustomPrompt="1"/>
          </p:nvPr>
        </p:nvSpPr>
        <p:spPr>
          <a:xfrm>
            <a:off x="839792" y="3019245"/>
            <a:ext cx="5385798" cy="2879843"/>
          </a:xfrm>
          <a:prstGeom prst="rect">
            <a:avLst/>
          </a:prstGeom>
        </p:spPr>
        <p:txBody>
          <a:bodyPr/>
          <a:lstStyle>
            <a:lvl1pPr marL="0" indent="0">
              <a:buNone/>
              <a:defRPr sz="2400">
                <a:ln>
                  <a:noFill/>
                </a:ln>
                <a:solidFill>
                  <a:schemeClr val="accent2"/>
                </a:solidFill>
              </a:defRPr>
            </a:lvl1pPr>
          </a:lstStyle>
          <a:p>
            <a:pPr lvl="0"/>
            <a:r>
              <a:rPr lang="sv-SE"/>
              <a:t>Innehåll   </a:t>
            </a:r>
          </a:p>
        </p:txBody>
      </p:sp>
      <p:sp>
        <p:nvSpPr>
          <p:cNvPr id="15" name="Platshållare för text 6">
            <a:extLst>
              <a:ext uri="{FF2B5EF4-FFF2-40B4-BE49-F238E27FC236}">
                <a16:creationId xmlns:a16="http://schemas.microsoft.com/office/drawing/2014/main" id="{F324871A-180C-A2C5-BDBF-58B0C7215DF2}"/>
              </a:ext>
            </a:extLst>
          </p:cNvPr>
          <p:cNvSpPr>
            <a:spLocks noGrp="1"/>
          </p:cNvSpPr>
          <p:nvPr>
            <p:ph type="body" sz="quarter" idx="31" hasCustomPrompt="1"/>
          </p:nvPr>
        </p:nvSpPr>
        <p:spPr>
          <a:xfrm>
            <a:off x="6454871" y="1180301"/>
            <a:ext cx="600695" cy="608979"/>
          </a:xfrm>
          <a:prstGeom prst="ellipse">
            <a:avLst/>
          </a:prstGeom>
          <a:solidFill>
            <a:schemeClr val="accent2"/>
          </a:solidFill>
        </p:spPr>
        <p:txBody>
          <a:bodyPr/>
          <a:lstStyle>
            <a:lvl1pPr marL="0" indent="0" algn="ctr">
              <a:buNone/>
              <a:defRPr sz="2400" b="1">
                <a:solidFill>
                  <a:schemeClr val="bg1"/>
                </a:solidFill>
              </a:defRPr>
            </a:lvl1pPr>
          </a:lstStyle>
          <a:p>
            <a:pPr lvl="0"/>
            <a:r>
              <a:rPr lang="sv-SE"/>
              <a:t>1</a:t>
            </a:r>
          </a:p>
        </p:txBody>
      </p:sp>
      <p:sp>
        <p:nvSpPr>
          <p:cNvPr id="16" name="Platshållare för text 6">
            <a:extLst>
              <a:ext uri="{FF2B5EF4-FFF2-40B4-BE49-F238E27FC236}">
                <a16:creationId xmlns:a16="http://schemas.microsoft.com/office/drawing/2014/main" id="{5453B8E6-040C-61B1-3365-528486CA4ACE}"/>
              </a:ext>
            </a:extLst>
          </p:cNvPr>
          <p:cNvSpPr>
            <a:spLocks noGrp="1"/>
          </p:cNvSpPr>
          <p:nvPr>
            <p:ph type="body" sz="quarter" idx="32" hasCustomPrompt="1"/>
          </p:nvPr>
        </p:nvSpPr>
        <p:spPr>
          <a:xfrm>
            <a:off x="6454871" y="2024563"/>
            <a:ext cx="600695" cy="608979"/>
          </a:xfrm>
          <a:prstGeom prst="ellipse">
            <a:avLst/>
          </a:prstGeom>
          <a:solidFill>
            <a:schemeClr val="accent2"/>
          </a:solidFill>
        </p:spPr>
        <p:txBody>
          <a:bodyPr/>
          <a:lstStyle>
            <a:lvl1pPr marL="0" indent="0" algn="ctr">
              <a:buNone/>
              <a:defRPr sz="2400" b="1">
                <a:solidFill>
                  <a:schemeClr val="bg1"/>
                </a:solidFill>
              </a:defRPr>
            </a:lvl1pPr>
          </a:lstStyle>
          <a:p>
            <a:pPr lvl="0"/>
            <a:r>
              <a:rPr lang="sv-SE"/>
              <a:t>2</a:t>
            </a:r>
          </a:p>
        </p:txBody>
      </p:sp>
      <p:sp>
        <p:nvSpPr>
          <p:cNvPr id="19" name="Platshållare för text 6">
            <a:extLst>
              <a:ext uri="{FF2B5EF4-FFF2-40B4-BE49-F238E27FC236}">
                <a16:creationId xmlns:a16="http://schemas.microsoft.com/office/drawing/2014/main" id="{99FB5F35-9C1C-B876-8248-E5779BC8B35C}"/>
              </a:ext>
            </a:extLst>
          </p:cNvPr>
          <p:cNvSpPr>
            <a:spLocks noGrp="1"/>
          </p:cNvSpPr>
          <p:nvPr>
            <p:ph type="body" sz="quarter" idx="34" hasCustomPrompt="1"/>
          </p:nvPr>
        </p:nvSpPr>
        <p:spPr>
          <a:xfrm>
            <a:off x="6454871" y="2868825"/>
            <a:ext cx="600695" cy="608979"/>
          </a:xfrm>
          <a:prstGeom prst="ellipse">
            <a:avLst/>
          </a:prstGeom>
          <a:solidFill>
            <a:schemeClr val="accent2"/>
          </a:solidFill>
        </p:spPr>
        <p:txBody>
          <a:bodyPr/>
          <a:lstStyle>
            <a:lvl1pPr marL="0" indent="0" algn="ctr">
              <a:buNone/>
              <a:defRPr sz="2400" b="1">
                <a:solidFill>
                  <a:schemeClr val="bg1"/>
                </a:solidFill>
              </a:defRPr>
            </a:lvl1pPr>
          </a:lstStyle>
          <a:p>
            <a:pPr lvl="0"/>
            <a:r>
              <a:rPr lang="sv-SE"/>
              <a:t>3</a:t>
            </a:r>
          </a:p>
        </p:txBody>
      </p:sp>
      <p:sp>
        <p:nvSpPr>
          <p:cNvPr id="23" name="Platshållare för text 6">
            <a:extLst>
              <a:ext uri="{FF2B5EF4-FFF2-40B4-BE49-F238E27FC236}">
                <a16:creationId xmlns:a16="http://schemas.microsoft.com/office/drawing/2014/main" id="{CDE4099D-7DFD-8EA9-11DB-B115A678670F}"/>
              </a:ext>
            </a:extLst>
          </p:cNvPr>
          <p:cNvSpPr>
            <a:spLocks noGrp="1"/>
          </p:cNvSpPr>
          <p:nvPr>
            <p:ph type="body" sz="quarter" idx="35" hasCustomPrompt="1"/>
          </p:nvPr>
        </p:nvSpPr>
        <p:spPr>
          <a:xfrm>
            <a:off x="6454871" y="3713087"/>
            <a:ext cx="600695" cy="608979"/>
          </a:xfrm>
          <a:prstGeom prst="ellipse">
            <a:avLst/>
          </a:prstGeom>
          <a:solidFill>
            <a:schemeClr val="accent2"/>
          </a:solidFill>
        </p:spPr>
        <p:txBody>
          <a:bodyPr/>
          <a:lstStyle>
            <a:lvl1pPr marL="0" indent="0" algn="ctr">
              <a:buNone/>
              <a:defRPr sz="2400" b="1">
                <a:solidFill>
                  <a:schemeClr val="bg1"/>
                </a:solidFill>
              </a:defRPr>
            </a:lvl1pPr>
          </a:lstStyle>
          <a:p>
            <a:pPr lvl="0"/>
            <a:r>
              <a:rPr lang="sv-SE"/>
              <a:t>4</a:t>
            </a:r>
          </a:p>
        </p:txBody>
      </p:sp>
      <p:sp>
        <p:nvSpPr>
          <p:cNvPr id="24" name="Platshållare för text 6">
            <a:extLst>
              <a:ext uri="{FF2B5EF4-FFF2-40B4-BE49-F238E27FC236}">
                <a16:creationId xmlns:a16="http://schemas.microsoft.com/office/drawing/2014/main" id="{7F118026-2C74-1A11-F9A7-7F2DCF427CF0}"/>
              </a:ext>
            </a:extLst>
          </p:cNvPr>
          <p:cNvSpPr>
            <a:spLocks noGrp="1"/>
          </p:cNvSpPr>
          <p:nvPr>
            <p:ph type="body" sz="quarter" idx="36" hasCustomPrompt="1"/>
          </p:nvPr>
        </p:nvSpPr>
        <p:spPr>
          <a:xfrm>
            <a:off x="6454871" y="4557349"/>
            <a:ext cx="600695" cy="608979"/>
          </a:xfrm>
          <a:prstGeom prst="ellipse">
            <a:avLst/>
          </a:prstGeom>
          <a:solidFill>
            <a:schemeClr val="accent2"/>
          </a:solidFill>
        </p:spPr>
        <p:txBody>
          <a:bodyPr/>
          <a:lstStyle>
            <a:lvl1pPr marL="0" indent="0" algn="ctr">
              <a:buNone/>
              <a:defRPr sz="2400" b="1">
                <a:solidFill>
                  <a:schemeClr val="bg1"/>
                </a:solidFill>
              </a:defRPr>
            </a:lvl1pPr>
          </a:lstStyle>
          <a:p>
            <a:pPr lvl="0"/>
            <a:r>
              <a:rPr lang="sv-SE"/>
              <a:t>5</a:t>
            </a:r>
          </a:p>
        </p:txBody>
      </p:sp>
      <p:sp>
        <p:nvSpPr>
          <p:cNvPr id="25" name="Platshållare för text 6">
            <a:extLst>
              <a:ext uri="{FF2B5EF4-FFF2-40B4-BE49-F238E27FC236}">
                <a16:creationId xmlns:a16="http://schemas.microsoft.com/office/drawing/2014/main" id="{50E3C047-F279-CDFF-F4CB-5E7D12208C64}"/>
              </a:ext>
            </a:extLst>
          </p:cNvPr>
          <p:cNvSpPr>
            <a:spLocks noGrp="1"/>
          </p:cNvSpPr>
          <p:nvPr>
            <p:ph type="body" sz="quarter" idx="37" hasCustomPrompt="1"/>
          </p:nvPr>
        </p:nvSpPr>
        <p:spPr>
          <a:xfrm>
            <a:off x="6454871" y="5401610"/>
            <a:ext cx="600695" cy="608979"/>
          </a:xfrm>
          <a:prstGeom prst="ellipse">
            <a:avLst/>
          </a:prstGeom>
          <a:solidFill>
            <a:schemeClr val="accent2"/>
          </a:solidFill>
        </p:spPr>
        <p:txBody>
          <a:bodyPr/>
          <a:lstStyle>
            <a:lvl1pPr marL="0" indent="0" algn="ctr">
              <a:buNone/>
              <a:defRPr sz="2400" b="1">
                <a:solidFill>
                  <a:schemeClr val="bg1"/>
                </a:solidFill>
              </a:defRPr>
            </a:lvl1pPr>
          </a:lstStyle>
          <a:p>
            <a:pPr lvl="0"/>
            <a:r>
              <a:rPr lang="sv-SE"/>
              <a:t>6</a:t>
            </a:r>
          </a:p>
        </p:txBody>
      </p:sp>
      <p:sp>
        <p:nvSpPr>
          <p:cNvPr id="10" name="Platshållare för rubrik 11">
            <a:extLst>
              <a:ext uri="{FF2B5EF4-FFF2-40B4-BE49-F238E27FC236}">
                <a16:creationId xmlns:a16="http://schemas.microsoft.com/office/drawing/2014/main" id="{22A244A1-0E85-82E1-2ADF-81DF86F5C0A2}"/>
              </a:ext>
            </a:extLst>
          </p:cNvPr>
          <p:cNvSpPr>
            <a:spLocks noGrp="1"/>
          </p:cNvSpPr>
          <p:nvPr>
            <p:ph type="title"/>
          </p:nvPr>
        </p:nvSpPr>
        <p:spPr>
          <a:xfrm>
            <a:off x="839789" y="1539044"/>
            <a:ext cx="5425089" cy="1371280"/>
          </a:xfrm>
          <a:prstGeom prst="rect">
            <a:avLst/>
          </a:prstGeom>
        </p:spPr>
        <p:txBody>
          <a:bodyPr vert="horz" lIns="91440" tIns="45720" rIns="91440" bIns="45720" rtlCol="0" anchor="b">
            <a:normAutofit/>
          </a:bodyPr>
          <a:lstStyle>
            <a:lvl1pPr>
              <a:defRPr>
                <a:solidFill>
                  <a:schemeClr val="accent2"/>
                </a:solidFill>
              </a:defRPr>
            </a:lvl1pPr>
          </a:lstStyle>
          <a:p>
            <a:r>
              <a:rPr lang="sv-SE" dirty="0"/>
              <a:t>Klicka här för att ändra mall</a:t>
            </a:r>
          </a:p>
        </p:txBody>
      </p:sp>
    </p:spTree>
    <p:extLst>
      <p:ext uri="{BB962C8B-B14F-4D97-AF65-F5344CB8AC3E}">
        <p14:creationId xmlns:p14="http://schemas.microsoft.com/office/powerpoint/2010/main" val="12617649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ext, beige, en spalt">
    <p:bg>
      <p:bgPr>
        <a:solidFill>
          <a:srgbClr val="FFEBE8"/>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2"/>
                </a:solidFill>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2"/>
                </a:solidFill>
              </a:defRPr>
            </a:lvl1pPr>
          </a:lstStyle>
          <a:p>
            <a:fld id="{D88021E2-E97B-4976-AF53-1A9B1E45C5FA}" type="slidenum">
              <a:rPr lang="sv-SE" smtClean="0"/>
              <a:pPr/>
              <a:t>‹#›</a:t>
            </a:fld>
            <a:endParaRPr lang="sv-SE"/>
          </a:p>
        </p:txBody>
      </p:sp>
      <p:sp>
        <p:nvSpPr>
          <p:cNvPr id="8" name="Platshållare för text 7">
            <a:extLst>
              <a:ext uri="{FF2B5EF4-FFF2-40B4-BE49-F238E27FC236}">
                <a16:creationId xmlns:a16="http://schemas.microsoft.com/office/drawing/2014/main" id="{8DF1D63E-7526-2CA7-4EFC-9516B2FD272B}"/>
              </a:ext>
            </a:extLst>
          </p:cNvPr>
          <p:cNvSpPr>
            <a:spLocks noGrp="1"/>
          </p:cNvSpPr>
          <p:nvPr>
            <p:ph type="body" sz="quarter" idx="15" hasCustomPrompt="1"/>
          </p:nvPr>
        </p:nvSpPr>
        <p:spPr>
          <a:xfrm>
            <a:off x="8226425" y="320985"/>
            <a:ext cx="3965575" cy="581025"/>
          </a:xfrm>
          <a:prstGeom prst="rect">
            <a:avLst/>
          </a:prstGeom>
          <a:solidFill>
            <a:schemeClr val="accent5"/>
          </a:solidFill>
        </p:spPr>
        <p:txBody>
          <a:bodyPr anchor="ctr"/>
          <a:lstStyle>
            <a:lvl1pPr marL="0" indent="0">
              <a:buNone/>
              <a:defRPr sz="2400">
                <a:solidFill>
                  <a:schemeClr val="tx2"/>
                </a:solidFill>
              </a:defRPr>
            </a:lvl1pPr>
          </a:lstStyle>
          <a:p>
            <a:pPr lvl="0"/>
            <a:r>
              <a:rPr lang="sv-SE"/>
              <a:t>Tema</a:t>
            </a:r>
          </a:p>
        </p:txBody>
      </p:sp>
      <p:sp>
        <p:nvSpPr>
          <p:cNvPr id="20" name="Platshållare för text 19">
            <a:extLst>
              <a:ext uri="{FF2B5EF4-FFF2-40B4-BE49-F238E27FC236}">
                <a16:creationId xmlns:a16="http://schemas.microsoft.com/office/drawing/2014/main" id="{25155C8B-4ED7-5E8A-844F-F9765F63A9F2}"/>
              </a:ext>
            </a:extLst>
          </p:cNvPr>
          <p:cNvSpPr>
            <a:spLocks noGrp="1"/>
          </p:cNvSpPr>
          <p:nvPr>
            <p:ph type="body" sz="quarter" idx="16" hasCustomPrompt="1"/>
          </p:nvPr>
        </p:nvSpPr>
        <p:spPr>
          <a:xfrm>
            <a:off x="839792" y="2909727"/>
            <a:ext cx="5385798" cy="2989361"/>
          </a:xfrm>
          <a:prstGeom prst="rect">
            <a:avLst/>
          </a:prstGeom>
        </p:spPr>
        <p:txBody>
          <a:bodyPr/>
          <a:lstStyle>
            <a:lvl1pPr marL="0" indent="0">
              <a:buNone/>
              <a:defRPr sz="2400">
                <a:ln>
                  <a:noFill/>
                </a:ln>
                <a:solidFill>
                  <a:schemeClr val="tx2"/>
                </a:solidFill>
              </a:defRPr>
            </a:lvl1pPr>
          </a:lstStyle>
          <a:p>
            <a:pPr lvl="0"/>
            <a:r>
              <a:rPr lang="sv-SE"/>
              <a:t>Innehåll   </a:t>
            </a:r>
          </a:p>
        </p:txBody>
      </p:sp>
      <p:sp>
        <p:nvSpPr>
          <p:cNvPr id="21" name="Platshållare för text 19">
            <a:extLst>
              <a:ext uri="{FF2B5EF4-FFF2-40B4-BE49-F238E27FC236}">
                <a16:creationId xmlns:a16="http://schemas.microsoft.com/office/drawing/2014/main" id="{89B52E3B-30EA-EC8E-E214-D6655F39EB96}"/>
              </a:ext>
            </a:extLst>
          </p:cNvPr>
          <p:cNvSpPr>
            <a:spLocks noGrp="1"/>
          </p:cNvSpPr>
          <p:nvPr>
            <p:ph type="body" sz="quarter" idx="17" hasCustomPrompt="1"/>
          </p:nvPr>
        </p:nvSpPr>
        <p:spPr>
          <a:xfrm>
            <a:off x="7245559" y="1180301"/>
            <a:ext cx="4653220" cy="732972"/>
          </a:xfrm>
          <a:prstGeom prst="rect">
            <a:avLst/>
          </a:prstGeom>
        </p:spPr>
        <p:txBody>
          <a:bodyPr/>
          <a:lstStyle>
            <a:lvl1pPr marL="0" indent="0">
              <a:buNone/>
              <a:defRPr sz="2000">
                <a:ln>
                  <a:noFill/>
                </a:ln>
                <a:solidFill>
                  <a:schemeClr val="tx2"/>
                </a:solidFill>
              </a:defRPr>
            </a:lvl1pPr>
          </a:lstStyle>
          <a:p>
            <a:pPr lvl="0"/>
            <a:r>
              <a:rPr lang="sv-SE"/>
              <a:t>Programpunkt</a:t>
            </a:r>
          </a:p>
        </p:txBody>
      </p:sp>
      <p:sp>
        <p:nvSpPr>
          <p:cNvPr id="15" name="Platshållare för text 6">
            <a:extLst>
              <a:ext uri="{FF2B5EF4-FFF2-40B4-BE49-F238E27FC236}">
                <a16:creationId xmlns:a16="http://schemas.microsoft.com/office/drawing/2014/main" id="{F324871A-180C-A2C5-BDBF-58B0C7215DF2}"/>
              </a:ext>
            </a:extLst>
          </p:cNvPr>
          <p:cNvSpPr>
            <a:spLocks noGrp="1"/>
          </p:cNvSpPr>
          <p:nvPr>
            <p:ph type="body" sz="quarter" idx="31" hasCustomPrompt="1"/>
          </p:nvPr>
        </p:nvSpPr>
        <p:spPr>
          <a:xfrm>
            <a:off x="6454871" y="1180301"/>
            <a:ext cx="600695" cy="608979"/>
          </a:xfrm>
          <a:prstGeom prst="teardrop">
            <a:avLst/>
          </a:prstGeom>
          <a:solidFill>
            <a:schemeClr val="accent5"/>
          </a:solidFill>
        </p:spPr>
        <p:txBody>
          <a:bodyPr/>
          <a:lstStyle>
            <a:lvl1pPr marL="0" indent="0" algn="ctr">
              <a:buNone/>
              <a:defRPr sz="2400" b="1">
                <a:solidFill>
                  <a:schemeClr val="tx2"/>
                </a:solidFill>
              </a:defRPr>
            </a:lvl1pPr>
          </a:lstStyle>
          <a:p>
            <a:pPr lvl="0"/>
            <a:r>
              <a:rPr lang="sv-SE"/>
              <a:t>1</a:t>
            </a:r>
          </a:p>
        </p:txBody>
      </p:sp>
      <p:sp>
        <p:nvSpPr>
          <p:cNvPr id="3" name="Platshållare för text 19">
            <a:extLst>
              <a:ext uri="{FF2B5EF4-FFF2-40B4-BE49-F238E27FC236}">
                <a16:creationId xmlns:a16="http://schemas.microsoft.com/office/drawing/2014/main" id="{821FFCF9-AECF-6118-E294-B7D094358B31}"/>
              </a:ext>
            </a:extLst>
          </p:cNvPr>
          <p:cNvSpPr>
            <a:spLocks noGrp="1"/>
          </p:cNvSpPr>
          <p:nvPr>
            <p:ph type="body" sz="quarter" idx="32" hasCustomPrompt="1"/>
          </p:nvPr>
        </p:nvSpPr>
        <p:spPr>
          <a:xfrm>
            <a:off x="7245559" y="2176755"/>
            <a:ext cx="4653220" cy="732972"/>
          </a:xfrm>
          <a:prstGeom prst="rect">
            <a:avLst/>
          </a:prstGeom>
        </p:spPr>
        <p:txBody>
          <a:bodyPr/>
          <a:lstStyle>
            <a:lvl1pPr marL="0" indent="0">
              <a:buNone/>
              <a:defRPr sz="2000">
                <a:ln>
                  <a:noFill/>
                </a:ln>
                <a:solidFill>
                  <a:schemeClr val="tx2"/>
                </a:solidFill>
              </a:defRPr>
            </a:lvl1pPr>
          </a:lstStyle>
          <a:p>
            <a:pPr lvl="0"/>
            <a:r>
              <a:rPr lang="sv-SE"/>
              <a:t>Programpunkt</a:t>
            </a:r>
          </a:p>
        </p:txBody>
      </p:sp>
      <p:sp>
        <p:nvSpPr>
          <p:cNvPr id="9" name="Platshållare för text 6">
            <a:extLst>
              <a:ext uri="{FF2B5EF4-FFF2-40B4-BE49-F238E27FC236}">
                <a16:creationId xmlns:a16="http://schemas.microsoft.com/office/drawing/2014/main" id="{83279713-D533-1F42-FFA6-C0B0F87844A5}"/>
              </a:ext>
            </a:extLst>
          </p:cNvPr>
          <p:cNvSpPr>
            <a:spLocks noGrp="1"/>
          </p:cNvSpPr>
          <p:nvPr>
            <p:ph type="body" sz="quarter" idx="33" hasCustomPrompt="1"/>
          </p:nvPr>
        </p:nvSpPr>
        <p:spPr>
          <a:xfrm>
            <a:off x="6454871" y="2176755"/>
            <a:ext cx="600695" cy="608979"/>
          </a:xfrm>
          <a:prstGeom prst="teardrop">
            <a:avLst/>
          </a:prstGeom>
          <a:solidFill>
            <a:schemeClr val="accent5"/>
          </a:solidFill>
        </p:spPr>
        <p:txBody>
          <a:bodyPr/>
          <a:lstStyle>
            <a:lvl1pPr marL="0" indent="0" algn="ctr">
              <a:buNone/>
              <a:defRPr sz="2400" b="1">
                <a:solidFill>
                  <a:schemeClr val="tx2"/>
                </a:solidFill>
              </a:defRPr>
            </a:lvl1pPr>
          </a:lstStyle>
          <a:p>
            <a:pPr lvl="0"/>
            <a:r>
              <a:rPr lang="sv-SE"/>
              <a:t>1</a:t>
            </a:r>
          </a:p>
        </p:txBody>
      </p:sp>
      <p:sp>
        <p:nvSpPr>
          <p:cNvPr id="10" name="Platshållare för text 19">
            <a:extLst>
              <a:ext uri="{FF2B5EF4-FFF2-40B4-BE49-F238E27FC236}">
                <a16:creationId xmlns:a16="http://schemas.microsoft.com/office/drawing/2014/main" id="{FFBC7248-2EEC-0AAF-F595-5DCF10ECA243}"/>
              </a:ext>
            </a:extLst>
          </p:cNvPr>
          <p:cNvSpPr>
            <a:spLocks noGrp="1"/>
          </p:cNvSpPr>
          <p:nvPr>
            <p:ph type="body" sz="quarter" idx="34" hasCustomPrompt="1"/>
          </p:nvPr>
        </p:nvSpPr>
        <p:spPr>
          <a:xfrm>
            <a:off x="7245559" y="3173209"/>
            <a:ext cx="4653220" cy="732972"/>
          </a:xfrm>
          <a:prstGeom prst="rect">
            <a:avLst/>
          </a:prstGeom>
        </p:spPr>
        <p:txBody>
          <a:bodyPr/>
          <a:lstStyle>
            <a:lvl1pPr marL="0" indent="0">
              <a:buNone/>
              <a:defRPr sz="2000">
                <a:ln>
                  <a:noFill/>
                </a:ln>
                <a:solidFill>
                  <a:schemeClr val="tx2"/>
                </a:solidFill>
              </a:defRPr>
            </a:lvl1pPr>
          </a:lstStyle>
          <a:p>
            <a:pPr lvl="0"/>
            <a:r>
              <a:rPr lang="sv-SE"/>
              <a:t>Programpunkt</a:t>
            </a:r>
          </a:p>
        </p:txBody>
      </p:sp>
      <p:sp>
        <p:nvSpPr>
          <p:cNvPr id="11" name="Platshållare för text 6">
            <a:extLst>
              <a:ext uri="{FF2B5EF4-FFF2-40B4-BE49-F238E27FC236}">
                <a16:creationId xmlns:a16="http://schemas.microsoft.com/office/drawing/2014/main" id="{9E150833-785E-0312-045E-6E804BD30C2D}"/>
              </a:ext>
            </a:extLst>
          </p:cNvPr>
          <p:cNvSpPr>
            <a:spLocks noGrp="1"/>
          </p:cNvSpPr>
          <p:nvPr>
            <p:ph type="body" sz="quarter" idx="35" hasCustomPrompt="1"/>
          </p:nvPr>
        </p:nvSpPr>
        <p:spPr>
          <a:xfrm>
            <a:off x="6454871" y="3173209"/>
            <a:ext cx="600695" cy="608979"/>
          </a:xfrm>
          <a:prstGeom prst="teardrop">
            <a:avLst/>
          </a:prstGeom>
          <a:solidFill>
            <a:schemeClr val="accent5"/>
          </a:solidFill>
        </p:spPr>
        <p:txBody>
          <a:bodyPr/>
          <a:lstStyle>
            <a:lvl1pPr marL="0" indent="0" algn="ctr">
              <a:buNone/>
              <a:defRPr sz="2400" b="1">
                <a:solidFill>
                  <a:schemeClr val="tx2"/>
                </a:solidFill>
              </a:defRPr>
            </a:lvl1pPr>
          </a:lstStyle>
          <a:p>
            <a:pPr lvl="0"/>
            <a:r>
              <a:rPr lang="sv-SE"/>
              <a:t>1</a:t>
            </a:r>
          </a:p>
        </p:txBody>
      </p:sp>
      <p:sp>
        <p:nvSpPr>
          <p:cNvPr id="12" name="Platshållare för text 19">
            <a:extLst>
              <a:ext uri="{FF2B5EF4-FFF2-40B4-BE49-F238E27FC236}">
                <a16:creationId xmlns:a16="http://schemas.microsoft.com/office/drawing/2014/main" id="{87901B16-E078-2F94-338D-B9E1F5E57526}"/>
              </a:ext>
            </a:extLst>
          </p:cNvPr>
          <p:cNvSpPr>
            <a:spLocks noGrp="1"/>
          </p:cNvSpPr>
          <p:nvPr>
            <p:ph type="body" sz="quarter" idx="36" hasCustomPrompt="1"/>
          </p:nvPr>
        </p:nvSpPr>
        <p:spPr>
          <a:xfrm>
            <a:off x="7245559" y="4169663"/>
            <a:ext cx="4653220" cy="732972"/>
          </a:xfrm>
          <a:prstGeom prst="rect">
            <a:avLst/>
          </a:prstGeom>
        </p:spPr>
        <p:txBody>
          <a:bodyPr/>
          <a:lstStyle>
            <a:lvl1pPr marL="0" indent="0">
              <a:buNone/>
              <a:defRPr sz="2000">
                <a:ln>
                  <a:noFill/>
                </a:ln>
                <a:solidFill>
                  <a:schemeClr val="tx2"/>
                </a:solidFill>
              </a:defRPr>
            </a:lvl1pPr>
          </a:lstStyle>
          <a:p>
            <a:pPr lvl="0"/>
            <a:r>
              <a:rPr lang="sv-SE"/>
              <a:t>Programpunkt</a:t>
            </a:r>
          </a:p>
        </p:txBody>
      </p:sp>
      <p:sp>
        <p:nvSpPr>
          <p:cNvPr id="13" name="Platshållare för text 6">
            <a:extLst>
              <a:ext uri="{FF2B5EF4-FFF2-40B4-BE49-F238E27FC236}">
                <a16:creationId xmlns:a16="http://schemas.microsoft.com/office/drawing/2014/main" id="{67AB1057-4DDA-A599-0D85-7A534CC4F1B2}"/>
              </a:ext>
            </a:extLst>
          </p:cNvPr>
          <p:cNvSpPr>
            <a:spLocks noGrp="1"/>
          </p:cNvSpPr>
          <p:nvPr>
            <p:ph type="body" sz="quarter" idx="37" hasCustomPrompt="1"/>
          </p:nvPr>
        </p:nvSpPr>
        <p:spPr>
          <a:xfrm>
            <a:off x="6454871" y="4169663"/>
            <a:ext cx="600695" cy="608979"/>
          </a:xfrm>
          <a:prstGeom prst="teardrop">
            <a:avLst/>
          </a:prstGeom>
          <a:solidFill>
            <a:schemeClr val="accent5"/>
          </a:solidFill>
        </p:spPr>
        <p:txBody>
          <a:bodyPr/>
          <a:lstStyle>
            <a:lvl1pPr marL="0" indent="0" algn="ctr">
              <a:buNone/>
              <a:defRPr sz="2400" b="1">
                <a:solidFill>
                  <a:schemeClr val="tx2"/>
                </a:solidFill>
              </a:defRPr>
            </a:lvl1pPr>
          </a:lstStyle>
          <a:p>
            <a:pPr lvl="0"/>
            <a:r>
              <a:rPr lang="sv-SE"/>
              <a:t>1</a:t>
            </a:r>
          </a:p>
        </p:txBody>
      </p:sp>
      <p:sp>
        <p:nvSpPr>
          <p:cNvPr id="14" name="Platshållare för text 19">
            <a:extLst>
              <a:ext uri="{FF2B5EF4-FFF2-40B4-BE49-F238E27FC236}">
                <a16:creationId xmlns:a16="http://schemas.microsoft.com/office/drawing/2014/main" id="{44260A5D-6EAD-A5A7-81C4-893733557E35}"/>
              </a:ext>
            </a:extLst>
          </p:cNvPr>
          <p:cNvSpPr>
            <a:spLocks noGrp="1"/>
          </p:cNvSpPr>
          <p:nvPr>
            <p:ph type="body" sz="quarter" idx="38" hasCustomPrompt="1"/>
          </p:nvPr>
        </p:nvSpPr>
        <p:spPr>
          <a:xfrm>
            <a:off x="7245559" y="5166116"/>
            <a:ext cx="4653220" cy="732972"/>
          </a:xfrm>
          <a:prstGeom prst="rect">
            <a:avLst/>
          </a:prstGeom>
        </p:spPr>
        <p:txBody>
          <a:bodyPr/>
          <a:lstStyle>
            <a:lvl1pPr marL="0" indent="0">
              <a:buNone/>
              <a:defRPr sz="2000">
                <a:ln>
                  <a:noFill/>
                </a:ln>
                <a:solidFill>
                  <a:schemeClr val="tx2"/>
                </a:solidFill>
              </a:defRPr>
            </a:lvl1pPr>
          </a:lstStyle>
          <a:p>
            <a:pPr lvl="0"/>
            <a:r>
              <a:rPr lang="sv-SE"/>
              <a:t>Programpunkt</a:t>
            </a:r>
          </a:p>
        </p:txBody>
      </p:sp>
      <p:sp>
        <p:nvSpPr>
          <p:cNvPr id="17" name="Platshållare för text 6">
            <a:extLst>
              <a:ext uri="{FF2B5EF4-FFF2-40B4-BE49-F238E27FC236}">
                <a16:creationId xmlns:a16="http://schemas.microsoft.com/office/drawing/2014/main" id="{2F12D9AB-F513-9110-E6FE-79D89B2619F3}"/>
              </a:ext>
            </a:extLst>
          </p:cNvPr>
          <p:cNvSpPr>
            <a:spLocks noGrp="1"/>
          </p:cNvSpPr>
          <p:nvPr>
            <p:ph type="body" sz="quarter" idx="39" hasCustomPrompt="1"/>
          </p:nvPr>
        </p:nvSpPr>
        <p:spPr>
          <a:xfrm>
            <a:off x="6454871" y="5166116"/>
            <a:ext cx="600695" cy="608979"/>
          </a:xfrm>
          <a:prstGeom prst="teardrop">
            <a:avLst/>
          </a:prstGeom>
          <a:solidFill>
            <a:schemeClr val="accent5"/>
          </a:solidFill>
        </p:spPr>
        <p:txBody>
          <a:bodyPr/>
          <a:lstStyle>
            <a:lvl1pPr marL="0" indent="0" algn="ctr">
              <a:buNone/>
              <a:defRPr sz="2400" b="1">
                <a:solidFill>
                  <a:schemeClr val="tx2"/>
                </a:solidFill>
              </a:defRPr>
            </a:lvl1pPr>
          </a:lstStyle>
          <a:p>
            <a:pPr lvl="0"/>
            <a:r>
              <a:rPr lang="sv-SE"/>
              <a:t>1</a:t>
            </a:r>
          </a:p>
        </p:txBody>
      </p:sp>
      <p:sp>
        <p:nvSpPr>
          <p:cNvPr id="18" name="Platshållare för rubrik 11">
            <a:extLst>
              <a:ext uri="{FF2B5EF4-FFF2-40B4-BE49-F238E27FC236}">
                <a16:creationId xmlns:a16="http://schemas.microsoft.com/office/drawing/2014/main" id="{BF2E5DD9-346F-CC49-0269-9DB5E656BD23}"/>
              </a:ext>
            </a:extLst>
          </p:cNvPr>
          <p:cNvSpPr>
            <a:spLocks noGrp="1"/>
          </p:cNvSpPr>
          <p:nvPr>
            <p:ph type="title"/>
          </p:nvPr>
        </p:nvSpPr>
        <p:spPr>
          <a:xfrm>
            <a:off x="839789" y="1539044"/>
            <a:ext cx="5425089" cy="1371280"/>
          </a:xfrm>
          <a:prstGeom prst="rect">
            <a:avLst/>
          </a:prstGeom>
        </p:spPr>
        <p:txBody>
          <a:bodyPr vert="horz" lIns="91440" tIns="45720" rIns="91440" bIns="45720" rtlCol="0" anchor="b">
            <a:normAutofit/>
          </a:bodyPr>
          <a:lstStyle>
            <a:lvl1pPr>
              <a:defRPr>
                <a:solidFill>
                  <a:schemeClr val="tx2"/>
                </a:solidFill>
              </a:defRPr>
            </a:lvl1pPr>
          </a:lstStyle>
          <a:p>
            <a:r>
              <a:rPr lang="sv-SE" dirty="0"/>
              <a:t>Klicka här för att ändra mall</a:t>
            </a:r>
          </a:p>
        </p:txBody>
      </p:sp>
    </p:spTree>
    <p:extLst>
      <p:ext uri="{BB962C8B-B14F-4D97-AF65-F5344CB8AC3E}">
        <p14:creationId xmlns:p14="http://schemas.microsoft.com/office/powerpoint/2010/main" val="39769605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format</a:t>
            </a:r>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194748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sv-SE"/>
              <a:t>Klicka här för att ändra format</a:t>
            </a:r>
          </a:p>
        </p:txBody>
      </p:sp>
    </p:spTree>
    <p:extLst>
      <p:ext uri="{BB962C8B-B14F-4D97-AF65-F5344CB8AC3E}">
        <p14:creationId xmlns:p14="http://schemas.microsoft.com/office/powerpoint/2010/main" val="15320913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format</a:t>
            </a:r>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sv-SE"/>
              <a:t>Klicka på ikonen för att lägga till ett diagram</a:t>
            </a:r>
          </a:p>
        </p:txBody>
      </p:sp>
    </p:spTree>
    <p:extLst>
      <p:ext uri="{BB962C8B-B14F-4D97-AF65-F5344CB8AC3E}">
        <p14:creationId xmlns:p14="http://schemas.microsoft.com/office/powerpoint/2010/main" val="26295679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sv-SE"/>
              <a:t>Klicka på ikonen för att lägga till en bild</a:t>
            </a:r>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a:solidFill>
                    <a:schemeClr val="bg1"/>
                  </a:solidFill>
                  <a:effectLst/>
                  <a:latin typeface="+mn-lt"/>
                  <a:ea typeface="+mn-ea"/>
                  <a:cs typeface="+mn-cs"/>
                </a:rPr>
                <a:t>SVERIGES REGIONER I SAMVERKAN</a:t>
              </a:r>
              <a:endParaRPr lang="sv-SE" sz="820" kern="1200">
                <a:solidFill>
                  <a:schemeClr val="bg1"/>
                </a:solidFill>
                <a:effectLst/>
                <a:latin typeface="+mn-lt"/>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a:lnSpc>
                  <a:spcPts val="1480"/>
                </a:lnSpc>
              </a:pPr>
              <a:r>
                <a:rPr lang="sv-SE" sz="1400" b="1" kern="1200">
                  <a:solidFill>
                    <a:schemeClr val="bg1"/>
                  </a:solidFill>
                  <a:effectLst/>
                  <a:latin typeface="+mn-lt"/>
                  <a:ea typeface="+mn-ea"/>
                  <a:cs typeface="+mn-cs"/>
                </a:rPr>
                <a:t>Nationellt system </a:t>
              </a:r>
              <a:endParaRPr lang="sv-SE" sz="1400" kern="1200">
                <a:solidFill>
                  <a:schemeClr val="bg1"/>
                </a:solidFill>
                <a:effectLst/>
                <a:latin typeface="+mn-lt"/>
                <a:ea typeface="+mn-ea"/>
                <a:cs typeface="+mn-cs"/>
              </a:endParaRPr>
            </a:p>
            <a:p>
              <a:pPr>
                <a:lnSpc>
                  <a:spcPts val="1480"/>
                </a:lnSpc>
              </a:pPr>
              <a:r>
                <a:rPr lang="sv-SE" sz="1400" b="1" kern="1200">
                  <a:solidFill>
                    <a:schemeClr val="bg1"/>
                  </a:solidFill>
                  <a:effectLst/>
                  <a:latin typeface="+mn-lt"/>
                  <a:ea typeface="+mn-ea"/>
                  <a:cs typeface="+mn-cs"/>
                </a:rPr>
                <a:t>för kunskapsstyrning </a:t>
              </a:r>
              <a:endParaRPr lang="sv-SE" sz="1400" kern="1200">
                <a:solidFill>
                  <a:schemeClr val="bg1"/>
                </a:solidFill>
                <a:effectLst/>
                <a:latin typeface="+mn-lt"/>
                <a:ea typeface="+mn-ea"/>
                <a:cs typeface="+mn-cs"/>
              </a:endParaRPr>
            </a:p>
            <a:p>
              <a:pPr>
                <a:lnSpc>
                  <a:spcPts val="1480"/>
                </a:lnSpc>
              </a:pPr>
              <a:r>
                <a:rPr lang="sv-SE" sz="1400" b="1" kern="1200">
                  <a:solidFill>
                    <a:schemeClr val="bg1"/>
                  </a:solidFill>
                  <a:effectLst/>
                  <a:latin typeface="+mn-lt"/>
                  <a:ea typeface="+mn-ea"/>
                  <a:cs typeface="+mn-cs"/>
                </a:rPr>
                <a:t>Hälso- och sjukvård</a:t>
              </a:r>
              <a:endParaRPr lang="sv-SE" sz="1800" kern="1200">
                <a:solidFill>
                  <a:schemeClr val="bg1"/>
                </a:solidFill>
                <a:effectLst/>
                <a:latin typeface="+mn-lt"/>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a:solidFill>
                    <a:schemeClr val="bg1"/>
                  </a:solidFill>
                  <a:effectLst/>
                  <a:latin typeface="+mn-lt"/>
                  <a:ea typeface="+mn-ea"/>
                  <a:cs typeface="+mn-cs"/>
                </a:rPr>
                <a:t>SVERIGES REGIONER I SAMVERKAN</a:t>
              </a:r>
              <a:endParaRPr lang="sv-SE" sz="820" kern="1200">
                <a:solidFill>
                  <a:schemeClr val="bg1"/>
                </a:solidFill>
                <a:effectLst/>
                <a:latin typeface="+mn-lt"/>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a:lnSpc>
                  <a:spcPts val="1480"/>
                </a:lnSpc>
              </a:pPr>
              <a:r>
                <a:rPr lang="sv-SE" sz="1400" b="1" kern="1200">
                  <a:solidFill>
                    <a:schemeClr val="bg1"/>
                  </a:solidFill>
                  <a:effectLst/>
                  <a:latin typeface="+mn-lt"/>
                  <a:ea typeface="+mn-ea"/>
                  <a:cs typeface="+mn-cs"/>
                </a:rPr>
                <a:t>Nationellt system </a:t>
              </a:r>
              <a:endParaRPr lang="sv-SE" sz="1400" kern="1200">
                <a:solidFill>
                  <a:schemeClr val="bg1"/>
                </a:solidFill>
                <a:effectLst/>
                <a:latin typeface="+mn-lt"/>
                <a:ea typeface="+mn-ea"/>
                <a:cs typeface="+mn-cs"/>
              </a:endParaRPr>
            </a:p>
            <a:p>
              <a:pPr>
                <a:lnSpc>
                  <a:spcPts val="1480"/>
                </a:lnSpc>
              </a:pPr>
              <a:r>
                <a:rPr lang="sv-SE" sz="1400" b="1" kern="1200">
                  <a:solidFill>
                    <a:schemeClr val="bg1"/>
                  </a:solidFill>
                  <a:effectLst/>
                  <a:latin typeface="+mn-lt"/>
                  <a:ea typeface="+mn-ea"/>
                  <a:cs typeface="+mn-cs"/>
                </a:rPr>
                <a:t>för kunskapsstyrning </a:t>
              </a:r>
              <a:endParaRPr lang="sv-SE" sz="1400" kern="1200">
                <a:solidFill>
                  <a:schemeClr val="bg1"/>
                </a:solidFill>
                <a:effectLst/>
                <a:latin typeface="+mn-lt"/>
                <a:ea typeface="+mn-ea"/>
                <a:cs typeface="+mn-cs"/>
              </a:endParaRPr>
            </a:p>
            <a:p>
              <a:pPr>
                <a:lnSpc>
                  <a:spcPts val="1480"/>
                </a:lnSpc>
              </a:pPr>
              <a:r>
                <a:rPr lang="sv-SE" sz="1400" b="1" kern="1200">
                  <a:solidFill>
                    <a:schemeClr val="bg1"/>
                  </a:solidFill>
                  <a:effectLst/>
                  <a:latin typeface="+mn-lt"/>
                  <a:ea typeface="+mn-ea"/>
                  <a:cs typeface="+mn-cs"/>
                </a:rPr>
                <a:t>Hälso- och sjukvård</a:t>
              </a:r>
              <a:endParaRPr lang="sv-SE" sz="1800" kern="1200">
                <a:solidFill>
                  <a:schemeClr val="bg1"/>
                </a:solidFill>
                <a:effectLst/>
                <a:latin typeface="+mn-lt"/>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95213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a:solidFill>
                    <a:schemeClr val="bg1"/>
                  </a:solidFill>
                  <a:effectLst/>
                  <a:latin typeface="+mn-lt"/>
                  <a:ea typeface="+mn-ea"/>
                  <a:cs typeface="+mn-cs"/>
                </a:rPr>
                <a:t>SVERIGES REGIONER I SAMVERKAN</a:t>
              </a:r>
              <a:endParaRPr lang="sv-SE" sz="820" kern="1200">
                <a:solidFill>
                  <a:schemeClr val="bg1"/>
                </a:solidFill>
                <a:effectLst/>
                <a:latin typeface="+mn-lt"/>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a:lnSpc>
                  <a:spcPts val="1480"/>
                </a:lnSpc>
              </a:pPr>
              <a:r>
                <a:rPr lang="sv-SE" sz="1400" b="1" kern="1200">
                  <a:solidFill>
                    <a:schemeClr val="bg1"/>
                  </a:solidFill>
                  <a:effectLst/>
                  <a:latin typeface="+mn-lt"/>
                  <a:ea typeface="+mn-ea"/>
                  <a:cs typeface="+mn-cs"/>
                </a:rPr>
                <a:t>Nationellt system </a:t>
              </a:r>
              <a:endParaRPr lang="sv-SE" sz="1400" kern="1200">
                <a:solidFill>
                  <a:schemeClr val="bg1"/>
                </a:solidFill>
                <a:effectLst/>
                <a:latin typeface="+mn-lt"/>
                <a:ea typeface="+mn-ea"/>
                <a:cs typeface="+mn-cs"/>
              </a:endParaRPr>
            </a:p>
            <a:p>
              <a:pPr>
                <a:lnSpc>
                  <a:spcPts val="1480"/>
                </a:lnSpc>
              </a:pPr>
              <a:r>
                <a:rPr lang="sv-SE" sz="1400" b="1" kern="1200">
                  <a:solidFill>
                    <a:schemeClr val="bg1"/>
                  </a:solidFill>
                  <a:effectLst/>
                  <a:latin typeface="+mn-lt"/>
                  <a:ea typeface="+mn-ea"/>
                  <a:cs typeface="+mn-cs"/>
                </a:rPr>
                <a:t>för kunskapsstyrning </a:t>
              </a:r>
              <a:endParaRPr lang="sv-SE" sz="1400" kern="1200">
                <a:solidFill>
                  <a:schemeClr val="bg1"/>
                </a:solidFill>
                <a:effectLst/>
                <a:latin typeface="+mn-lt"/>
                <a:ea typeface="+mn-ea"/>
                <a:cs typeface="+mn-cs"/>
              </a:endParaRPr>
            </a:p>
            <a:p>
              <a:pPr>
                <a:lnSpc>
                  <a:spcPts val="1480"/>
                </a:lnSpc>
              </a:pPr>
              <a:r>
                <a:rPr lang="sv-SE" sz="1400" b="1" kern="1200">
                  <a:solidFill>
                    <a:schemeClr val="bg1"/>
                  </a:solidFill>
                  <a:effectLst/>
                  <a:latin typeface="+mn-lt"/>
                  <a:ea typeface="+mn-ea"/>
                  <a:cs typeface="+mn-cs"/>
                </a:rPr>
                <a:t>Hälso- och sjukvård</a:t>
              </a:r>
              <a:endParaRPr lang="sv-SE" sz="1800" kern="1200">
                <a:solidFill>
                  <a:schemeClr val="bg1"/>
                </a:solidFill>
                <a:effectLst/>
                <a:latin typeface="+mn-lt"/>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sv-SE"/>
              <a:t>Redigera format för bakgrundstext</a:t>
            </a: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a:solidFill>
                    <a:schemeClr val="bg1"/>
                  </a:solidFill>
                  <a:effectLst/>
                  <a:latin typeface="+mn-lt"/>
                  <a:ea typeface="+mn-ea"/>
                  <a:cs typeface="+mn-cs"/>
                </a:rPr>
                <a:t>SVERIGES REGIONER I SAMVERKAN</a:t>
              </a:r>
              <a:endParaRPr lang="sv-SE" sz="820" kern="1200">
                <a:solidFill>
                  <a:schemeClr val="bg1"/>
                </a:solidFill>
                <a:effectLst/>
                <a:latin typeface="+mn-lt"/>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a:lnSpc>
                  <a:spcPts val="1480"/>
                </a:lnSpc>
              </a:pPr>
              <a:r>
                <a:rPr lang="sv-SE" sz="1400" b="1" kern="1200">
                  <a:solidFill>
                    <a:schemeClr val="bg1"/>
                  </a:solidFill>
                  <a:effectLst/>
                  <a:latin typeface="+mn-lt"/>
                  <a:ea typeface="+mn-ea"/>
                  <a:cs typeface="+mn-cs"/>
                </a:rPr>
                <a:t>Nationellt system </a:t>
              </a:r>
              <a:endParaRPr lang="sv-SE" sz="1400" kern="1200">
                <a:solidFill>
                  <a:schemeClr val="bg1"/>
                </a:solidFill>
                <a:effectLst/>
                <a:latin typeface="+mn-lt"/>
                <a:ea typeface="+mn-ea"/>
                <a:cs typeface="+mn-cs"/>
              </a:endParaRPr>
            </a:p>
            <a:p>
              <a:pPr>
                <a:lnSpc>
                  <a:spcPts val="1480"/>
                </a:lnSpc>
              </a:pPr>
              <a:r>
                <a:rPr lang="sv-SE" sz="1400" b="1" kern="1200">
                  <a:solidFill>
                    <a:schemeClr val="bg1"/>
                  </a:solidFill>
                  <a:effectLst/>
                  <a:latin typeface="+mn-lt"/>
                  <a:ea typeface="+mn-ea"/>
                  <a:cs typeface="+mn-cs"/>
                </a:rPr>
                <a:t>för kunskapsstyrning </a:t>
              </a:r>
              <a:endParaRPr lang="sv-SE" sz="1400" kern="1200">
                <a:solidFill>
                  <a:schemeClr val="bg1"/>
                </a:solidFill>
                <a:effectLst/>
                <a:latin typeface="+mn-lt"/>
                <a:ea typeface="+mn-ea"/>
                <a:cs typeface="+mn-cs"/>
              </a:endParaRPr>
            </a:p>
            <a:p>
              <a:pPr>
                <a:lnSpc>
                  <a:spcPts val="1480"/>
                </a:lnSpc>
              </a:pPr>
              <a:r>
                <a:rPr lang="sv-SE" sz="1400" b="1" kern="1200">
                  <a:solidFill>
                    <a:schemeClr val="bg1"/>
                  </a:solidFill>
                  <a:effectLst/>
                  <a:latin typeface="+mn-lt"/>
                  <a:ea typeface="+mn-ea"/>
                  <a:cs typeface="+mn-cs"/>
                </a:rPr>
                <a:t>Hälso- och sjukvård</a:t>
              </a:r>
              <a:endParaRPr lang="sv-SE" sz="1800" kern="1200">
                <a:solidFill>
                  <a:schemeClr val="bg1"/>
                </a:solidFill>
                <a:effectLst/>
                <a:latin typeface="+mn-lt"/>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2164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bild beige">
    <p:bg>
      <p:bgPr>
        <a:solidFill>
          <a:srgbClr val="F7F2EB"/>
        </a:solidFill>
        <a:effectLst/>
      </p:bgPr>
    </p:bg>
    <p:spTree>
      <p:nvGrpSpPr>
        <p:cNvPr id="1" name=""/>
        <p:cNvGrpSpPr/>
        <p:nvPr/>
      </p:nvGrpSpPr>
      <p:grpSpPr>
        <a:xfrm>
          <a:off x="0" y="0"/>
          <a:ext cx="0" cy="0"/>
          <a:chOff x="0" y="0"/>
          <a:chExt cx="0" cy="0"/>
        </a:xfrm>
      </p:grpSpPr>
      <p:sp>
        <p:nvSpPr>
          <p:cNvPr id="15" name="Platshållare för datum 3">
            <a:extLst>
              <a:ext uri="{FF2B5EF4-FFF2-40B4-BE49-F238E27FC236}">
                <a16:creationId xmlns:a16="http://schemas.microsoft.com/office/drawing/2014/main" id="{E9786BC0-DEEA-DDE5-AB67-3AC0424BE39A}"/>
              </a:ext>
            </a:extLst>
          </p:cNvPr>
          <p:cNvSpPr>
            <a:spLocks noGrp="1"/>
          </p:cNvSpPr>
          <p:nvPr>
            <p:ph type="dt" sz="half" idx="10"/>
          </p:nvPr>
        </p:nvSpPr>
        <p:spPr>
          <a:xfrm>
            <a:off x="838200" y="6356350"/>
            <a:ext cx="2743200" cy="365125"/>
          </a:xfrm>
        </p:spPr>
        <p:txBody>
          <a:bodyPr/>
          <a:lstStyle/>
          <a:p>
            <a:fld id="{8E7D24E2-704C-4D37-BA3F-3A87B7C16133}" type="datetimeFigureOut">
              <a:rPr lang="sv-SE" smtClean="0"/>
              <a:t>2025-11-28</a:t>
            </a:fld>
            <a:endParaRPr lang="sv-SE"/>
          </a:p>
        </p:txBody>
      </p:sp>
      <p:sp>
        <p:nvSpPr>
          <p:cNvPr id="16" name="Platshållare för sidfot 4">
            <a:extLst>
              <a:ext uri="{FF2B5EF4-FFF2-40B4-BE49-F238E27FC236}">
                <a16:creationId xmlns:a16="http://schemas.microsoft.com/office/drawing/2014/main" id="{E0CF1320-EB42-4D53-C6FB-4B8C0A6E585F}"/>
              </a:ext>
            </a:extLst>
          </p:cNvPr>
          <p:cNvSpPr>
            <a:spLocks noGrp="1"/>
          </p:cNvSpPr>
          <p:nvPr>
            <p:ph type="ftr" sz="quarter" idx="11"/>
          </p:nvPr>
        </p:nvSpPr>
        <p:spPr>
          <a:xfrm>
            <a:off x="4038600" y="6356350"/>
            <a:ext cx="4114800" cy="365125"/>
          </a:xfrm>
        </p:spPr>
        <p:txBody>
          <a:bodyPr/>
          <a:lstStyle/>
          <a:p>
            <a:endParaRPr lang="sv-SE"/>
          </a:p>
        </p:txBody>
      </p:sp>
      <p:sp>
        <p:nvSpPr>
          <p:cNvPr id="23" name="Platshållare för bildnummer 5">
            <a:extLst>
              <a:ext uri="{FF2B5EF4-FFF2-40B4-BE49-F238E27FC236}">
                <a16:creationId xmlns:a16="http://schemas.microsoft.com/office/drawing/2014/main" id="{3D623F1B-DF7C-7C3E-2E47-C4177A62D014}"/>
              </a:ext>
            </a:extLst>
          </p:cNvPr>
          <p:cNvSpPr>
            <a:spLocks noGrp="1"/>
          </p:cNvSpPr>
          <p:nvPr>
            <p:ph type="sldNum" sz="quarter" idx="12"/>
          </p:nvPr>
        </p:nvSpPr>
        <p:spPr>
          <a:xfrm>
            <a:off x="8610600" y="6356350"/>
            <a:ext cx="2743200" cy="365125"/>
          </a:xfrm>
        </p:spPr>
        <p:txBody>
          <a:bodyPr/>
          <a:lstStyle/>
          <a:p>
            <a:fld id="{D88021E2-E97B-4976-AF53-1A9B1E45C5FA}" type="slidenum">
              <a:rPr lang="sv-SE" smtClean="0"/>
              <a:t>‹#›</a:t>
            </a:fld>
            <a:endParaRPr lang="sv-SE"/>
          </a:p>
        </p:txBody>
      </p:sp>
      <p:sp>
        <p:nvSpPr>
          <p:cNvPr id="24" name="Platshållare för text 16">
            <a:extLst>
              <a:ext uri="{FF2B5EF4-FFF2-40B4-BE49-F238E27FC236}">
                <a16:creationId xmlns:a16="http://schemas.microsoft.com/office/drawing/2014/main" id="{18BBF61C-F34C-29EE-A044-30894E200B3B}"/>
              </a:ext>
            </a:extLst>
          </p:cNvPr>
          <p:cNvSpPr>
            <a:spLocks noGrp="1"/>
          </p:cNvSpPr>
          <p:nvPr>
            <p:ph type="body" sz="quarter" idx="13" hasCustomPrompt="1"/>
          </p:nvPr>
        </p:nvSpPr>
        <p:spPr>
          <a:xfrm>
            <a:off x="838201" y="4896197"/>
            <a:ext cx="10287004" cy="844204"/>
          </a:xfrm>
        </p:spPr>
        <p:txBody>
          <a:bodyPr>
            <a:noAutofit/>
          </a:bodyPr>
          <a:lstStyle>
            <a:lvl1pPr marL="0" indent="0">
              <a:buNone/>
              <a:defRPr sz="2400">
                <a:solidFill>
                  <a:schemeClr val="tx1"/>
                </a:solidFill>
              </a:defRPr>
            </a:lvl1pPr>
            <a:lvl3pPr marL="914400" indent="0">
              <a:buNone/>
              <a:defRPr/>
            </a:lvl3pPr>
          </a:lstStyle>
          <a:p>
            <a:pPr lvl="0"/>
            <a:r>
              <a:rPr lang="sv-SE" sz="2400" dirty="0"/>
              <a:t>Underrubrik</a:t>
            </a:r>
          </a:p>
        </p:txBody>
      </p:sp>
      <p:sp>
        <p:nvSpPr>
          <p:cNvPr id="3" name="Rubrik 2">
            <a:extLst>
              <a:ext uri="{FF2B5EF4-FFF2-40B4-BE49-F238E27FC236}">
                <a16:creationId xmlns:a16="http://schemas.microsoft.com/office/drawing/2014/main" id="{DE2704C7-2370-1821-C55C-DBB41FC39AF0}"/>
              </a:ext>
            </a:extLst>
          </p:cNvPr>
          <p:cNvSpPr>
            <a:spLocks noGrp="1"/>
          </p:cNvSpPr>
          <p:nvPr>
            <p:ph type="title"/>
          </p:nvPr>
        </p:nvSpPr>
        <p:spPr>
          <a:xfrm>
            <a:off x="838201" y="2679366"/>
            <a:ext cx="10287002" cy="2145417"/>
          </a:xfrm>
        </p:spPr>
        <p:txBody>
          <a:bodyPr/>
          <a:lstStyle>
            <a:lvl1pPr>
              <a:defRPr sz="7200"/>
            </a:lvl1pPr>
          </a:lstStyle>
          <a:p>
            <a:r>
              <a:rPr lang="sv-SE"/>
              <a:t>Klicka här för att ändra mall för rubrikformat</a:t>
            </a:r>
            <a:endParaRPr lang="sv-SE" dirty="0"/>
          </a:p>
        </p:txBody>
      </p:sp>
    </p:spTree>
    <p:extLst>
      <p:ext uri="{BB962C8B-B14F-4D97-AF65-F5344CB8AC3E}">
        <p14:creationId xmlns:p14="http://schemas.microsoft.com/office/powerpoint/2010/main" val="16124846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sv-SE"/>
              <a:t>Klicka här för att ändra format</a:t>
            </a:r>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sv-SE"/>
              <a:t>Redigera format för bakgrundstext</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sv-SE"/>
              <a:t>Klicka på ikonen för att lägga till en bild</a:t>
            </a:r>
          </a:p>
        </p:txBody>
      </p:sp>
    </p:spTree>
    <p:extLst>
      <p:ext uri="{BB962C8B-B14F-4D97-AF65-F5344CB8AC3E}">
        <p14:creationId xmlns:p14="http://schemas.microsoft.com/office/powerpoint/2010/main" val="39000270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Rubrik och innehåll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9389808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a:t>Klicka här för att ändra format</a:t>
            </a:r>
            <a:endParaRPr lang="en-US"/>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om du vill redigera mall för underrubrikformat</a:t>
            </a:r>
            <a:endParaRPr lang="en-US"/>
          </a:p>
        </p:txBody>
      </p:sp>
      <p:pic>
        <p:nvPicPr>
          <p:cNvPr id="11" name="Bildobjekt 10"/>
          <p:cNvPicPr>
            <a:picLocks noChangeAspect="1"/>
          </p:cNvPicPr>
          <p:nvPr userDrawn="1"/>
        </p:nvPicPr>
        <p:blipFill>
          <a:blip r:embed="rId2"/>
          <a:stretch>
            <a:fillRect/>
          </a:stretch>
        </p:blipFill>
        <p:spPr>
          <a:xfrm>
            <a:off x="9328454" y="3509316"/>
            <a:ext cx="2611976" cy="2746825"/>
          </a:xfrm>
          <a:prstGeom prst="rect">
            <a:avLst/>
          </a:prstGeom>
        </p:spPr>
      </p:pic>
      <p:pic>
        <p:nvPicPr>
          <p:cNvPr id="9" name="Bildobjekt 8" descr="En bild som visar text&#10;&#10;Automatiskt genererad beskrivning">
            <a:extLst>
              <a:ext uri="{FF2B5EF4-FFF2-40B4-BE49-F238E27FC236}">
                <a16:creationId xmlns:a16="http://schemas.microsoft.com/office/drawing/2014/main" id="{1173639F-3554-44C2-A685-BA4C9CE89524}"/>
              </a:ext>
            </a:extLst>
          </p:cNvPr>
          <p:cNvPicPr>
            <a:picLocks noChangeAspect="1"/>
          </p:cNvPicPr>
          <p:nvPr userDrawn="1"/>
        </p:nvPicPr>
        <p:blipFill>
          <a:blip r:embed="rId3"/>
          <a:stretch>
            <a:fillRect/>
          </a:stretch>
        </p:blipFill>
        <p:spPr>
          <a:xfrm>
            <a:off x="9678473" y="1552195"/>
            <a:ext cx="1940400" cy="815078"/>
          </a:xfrm>
          <a:prstGeom prst="rect">
            <a:avLst/>
          </a:prstGeom>
        </p:spPr>
      </p:pic>
      <p:pic>
        <p:nvPicPr>
          <p:cNvPr id="14" name="Bildobjekt 13" descr="En bild som visar text, clipart&#10;&#10;Automatiskt genererad beskrivning">
            <a:extLst>
              <a:ext uri="{FF2B5EF4-FFF2-40B4-BE49-F238E27FC236}">
                <a16:creationId xmlns:a16="http://schemas.microsoft.com/office/drawing/2014/main" id="{763669DB-26D2-4B2A-8641-3179E7BB7831}"/>
              </a:ext>
            </a:extLst>
          </p:cNvPr>
          <p:cNvPicPr>
            <a:picLocks noChangeAspect="1"/>
          </p:cNvPicPr>
          <p:nvPr userDrawn="1"/>
        </p:nvPicPr>
        <p:blipFill>
          <a:blip r:embed="rId4"/>
          <a:stretch>
            <a:fillRect/>
          </a:stretch>
        </p:blipFill>
        <p:spPr>
          <a:xfrm>
            <a:off x="9678473" y="866448"/>
            <a:ext cx="1940955" cy="432000"/>
          </a:xfrm>
          <a:prstGeom prst="rect">
            <a:avLst/>
          </a:prstGeom>
        </p:spPr>
      </p:pic>
      <p:pic>
        <p:nvPicPr>
          <p:cNvPr id="15" name="Bildobjekt 14">
            <a:extLst>
              <a:ext uri="{FF2B5EF4-FFF2-40B4-BE49-F238E27FC236}">
                <a16:creationId xmlns:a16="http://schemas.microsoft.com/office/drawing/2014/main" id="{92B132BD-135E-4172-B2A3-52836B35DC0E}"/>
              </a:ext>
            </a:extLst>
          </p:cNvPr>
          <p:cNvPicPr>
            <a:picLocks noChangeAspect="1"/>
          </p:cNvPicPr>
          <p:nvPr userDrawn="1"/>
        </p:nvPicPr>
        <p:blipFill>
          <a:blip r:embed="rId5"/>
          <a:stretch>
            <a:fillRect/>
          </a:stretch>
        </p:blipFill>
        <p:spPr>
          <a:xfrm>
            <a:off x="9678473" y="2621020"/>
            <a:ext cx="1940400" cy="689584"/>
          </a:xfrm>
          <a:prstGeom prst="rect">
            <a:avLst/>
          </a:prstGeom>
        </p:spPr>
      </p:pic>
    </p:spTree>
    <p:extLst>
      <p:ext uri="{BB962C8B-B14F-4D97-AF65-F5344CB8AC3E}">
        <p14:creationId xmlns:p14="http://schemas.microsoft.com/office/powerpoint/2010/main" val="667825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a:t>Klicka här för att ändra format</a:t>
            </a:r>
            <a:endParaRPr lang="en-US"/>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om du vill redigera mall för underrubrikformat</a:t>
            </a:r>
            <a:endParaRPr lang="en-US"/>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8ACA2F20-4145-73DC-FABE-0EFE636F0630}"/>
              </a:ext>
            </a:extLst>
          </p:cNvPr>
          <p:cNvPicPr>
            <a:picLocks noChangeAspect="1"/>
          </p:cNvPicPr>
          <p:nvPr userDrawn="1"/>
        </p:nvPicPr>
        <p:blipFill>
          <a:blip r:embed="rId3"/>
          <a:stretch>
            <a:fillRect/>
          </a:stretch>
        </p:blipFill>
        <p:spPr>
          <a:xfrm>
            <a:off x="1467828" y="6251687"/>
            <a:ext cx="906455" cy="380762"/>
          </a:xfrm>
          <a:prstGeom prst="rect">
            <a:avLst/>
          </a:prstGeom>
        </p:spPr>
      </p:pic>
      <p:pic>
        <p:nvPicPr>
          <p:cNvPr id="12" name="Bildobjekt 11" descr="En bild som visar text, clipart&#10;&#10;Automatiskt genererad beskrivning">
            <a:extLst>
              <a:ext uri="{FF2B5EF4-FFF2-40B4-BE49-F238E27FC236}">
                <a16:creationId xmlns:a16="http://schemas.microsoft.com/office/drawing/2014/main" id="{2DAD7EFF-DF8C-6DE7-A6C8-2B1A4DB5FC2D}"/>
              </a:ext>
            </a:extLst>
          </p:cNvPr>
          <p:cNvPicPr>
            <a:picLocks noChangeAspect="1"/>
          </p:cNvPicPr>
          <p:nvPr userDrawn="1"/>
        </p:nvPicPr>
        <p:blipFill>
          <a:blip r:embed="rId4"/>
          <a:stretch>
            <a:fillRect/>
          </a:stretch>
        </p:blipFill>
        <p:spPr>
          <a:xfrm>
            <a:off x="2585746" y="6251687"/>
            <a:ext cx="1710744" cy="380762"/>
          </a:xfrm>
          <a:prstGeom prst="rect">
            <a:avLst/>
          </a:prstGeom>
        </p:spPr>
      </p:pic>
      <p:pic>
        <p:nvPicPr>
          <p:cNvPr id="13" name="Bildobjekt 12">
            <a:extLst>
              <a:ext uri="{FF2B5EF4-FFF2-40B4-BE49-F238E27FC236}">
                <a16:creationId xmlns:a16="http://schemas.microsoft.com/office/drawing/2014/main" id="{3E6DBBAC-06E2-62FD-F93F-ECAF6999DFF0}"/>
              </a:ext>
            </a:extLst>
          </p:cNvPr>
          <p:cNvPicPr>
            <a:picLocks noChangeAspect="1"/>
          </p:cNvPicPr>
          <p:nvPr userDrawn="1"/>
        </p:nvPicPr>
        <p:blipFill>
          <a:blip r:embed="rId5"/>
          <a:stretch>
            <a:fillRect/>
          </a:stretch>
        </p:blipFill>
        <p:spPr>
          <a:xfrm>
            <a:off x="232322" y="6251687"/>
            <a:ext cx="1071415" cy="380762"/>
          </a:xfrm>
          <a:prstGeom prst="rect">
            <a:avLst/>
          </a:prstGeom>
        </p:spPr>
      </p:pic>
    </p:spTree>
    <p:extLst>
      <p:ext uri="{BB962C8B-B14F-4D97-AF65-F5344CB8AC3E}">
        <p14:creationId xmlns:p14="http://schemas.microsoft.com/office/powerpoint/2010/main" val="5308446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solidFill>
              </a:defRPr>
            </a:lvl1pPr>
          </a:lstStyle>
          <a:p>
            <a:r>
              <a:rPr lang="sv-SE"/>
              <a:t>Klicka här för att ändra format</a:t>
            </a:r>
            <a:endParaRPr lang="en-US"/>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7" name="Rectangle 6"/>
          <p:cNvSpPr/>
          <p:nvPr userDrawn="1"/>
        </p:nvSpPr>
        <p:spPr>
          <a:xfrm>
            <a:off x="1" y="755468"/>
            <a:ext cx="3430668" cy="533400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36998381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a:lstStyle/>
          <a:p>
            <a:endParaRPr lang="sv-SE"/>
          </a:p>
        </p:txBody>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a:t>Klicka här för att ändra format</a:t>
            </a:r>
            <a:endParaRPr lang="en-US"/>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om du vill redigera mall för underrubrikformat</a:t>
            </a:r>
            <a:endParaRPr lang="en-US"/>
          </a:p>
        </p:txBody>
      </p:sp>
      <p:pic>
        <p:nvPicPr>
          <p:cNvPr id="11" name="Bildobjekt 10"/>
          <p:cNvPicPr>
            <a:picLocks noChangeAspect="1"/>
          </p:cNvPicPr>
          <p:nvPr userDrawn="1"/>
        </p:nvPicPr>
        <p:blipFill>
          <a:blip r:embed="rId2"/>
          <a:stretch>
            <a:fillRect/>
          </a:stretch>
        </p:blipFill>
        <p:spPr>
          <a:xfrm>
            <a:off x="9328454" y="3509316"/>
            <a:ext cx="2611976" cy="2746825"/>
          </a:xfrm>
          <a:prstGeom prst="rect">
            <a:avLst/>
          </a:prstGeom>
        </p:spPr>
      </p:pic>
      <p:pic>
        <p:nvPicPr>
          <p:cNvPr id="9" name="Bildobjekt 8" descr="En bild som visar text&#10;&#10;Automatiskt genererad beskrivning">
            <a:extLst>
              <a:ext uri="{FF2B5EF4-FFF2-40B4-BE49-F238E27FC236}">
                <a16:creationId xmlns:a16="http://schemas.microsoft.com/office/drawing/2014/main" id="{1173639F-3554-44C2-A685-BA4C9CE89524}"/>
              </a:ext>
            </a:extLst>
          </p:cNvPr>
          <p:cNvPicPr>
            <a:picLocks noChangeAspect="1"/>
          </p:cNvPicPr>
          <p:nvPr userDrawn="1"/>
        </p:nvPicPr>
        <p:blipFill>
          <a:blip r:embed="rId3"/>
          <a:stretch>
            <a:fillRect/>
          </a:stretch>
        </p:blipFill>
        <p:spPr>
          <a:xfrm>
            <a:off x="9678473" y="1552195"/>
            <a:ext cx="1940400" cy="815078"/>
          </a:xfrm>
          <a:prstGeom prst="rect">
            <a:avLst/>
          </a:prstGeom>
        </p:spPr>
      </p:pic>
      <p:pic>
        <p:nvPicPr>
          <p:cNvPr id="14" name="Bildobjekt 13" descr="En bild som visar text, clipart&#10;&#10;Automatiskt genererad beskrivning">
            <a:extLst>
              <a:ext uri="{FF2B5EF4-FFF2-40B4-BE49-F238E27FC236}">
                <a16:creationId xmlns:a16="http://schemas.microsoft.com/office/drawing/2014/main" id="{763669DB-26D2-4B2A-8641-3179E7BB7831}"/>
              </a:ext>
            </a:extLst>
          </p:cNvPr>
          <p:cNvPicPr>
            <a:picLocks noChangeAspect="1"/>
          </p:cNvPicPr>
          <p:nvPr userDrawn="1"/>
        </p:nvPicPr>
        <p:blipFill>
          <a:blip r:embed="rId4"/>
          <a:stretch>
            <a:fillRect/>
          </a:stretch>
        </p:blipFill>
        <p:spPr>
          <a:xfrm>
            <a:off x="9678473" y="866448"/>
            <a:ext cx="1940955" cy="432000"/>
          </a:xfrm>
          <a:prstGeom prst="rect">
            <a:avLst/>
          </a:prstGeom>
        </p:spPr>
      </p:pic>
      <p:pic>
        <p:nvPicPr>
          <p:cNvPr id="15" name="Bildobjekt 14">
            <a:extLst>
              <a:ext uri="{FF2B5EF4-FFF2-40B4-BE49-F238E27FC236}">
                <a16:creationId xmlns:a16="http://schemas.microsoft.com/office/drawing/2014/main" id="{92B132BD-135E-4172-B2A3-52836B35DC0E}"/>
              </a:ext>
            </a:extLst>
          </p:cNvPr>
          <p:cNvPicPr>
            <a:picLocks noChangeAspect="1"/>
          </p:cNvPicPr>
          <p:nvPr userDrawn="1"/>
        </p:nvPicPr>
        <p:blipFill>
          <a:blip r:embed="rId5"/>
          <a:stretch>
            <a:fillRect/>
          </a:stretch>
        </p:blipFill>
        <p:spPr>
          <a:xfrm>
            <a:off x="9678473" y="2621020"/>
            <a:ext cx="1940400" cy="689584"/>
          </a:xfrm>
          <a:prstGeom prst="rect">
            <a:avLst/>
          </a:prstGeom>
        </p:spPr>
      </p:pic>
    </p:spTree>
    <p:extLst>
      <p:ext uri="{BB962C8B-B14F-4D97-AF65-F5344CB8AC3E}">
        <p14:creationId xmlns:p14="http://schemas.microsoft.com/office/powerpoint/2010/main" val="24909533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a:lstStyle/>
          <a:p>
            <a:endParaRPr lang="sv-SE"/>
          </a:p>
        </p:txBody>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a:t>Klicka här för att ändra format</a:t>
            </a:r>
            <a:endParaRPr lang="en-US"/>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om du vill redigera mall för underrubrikformat</a:t>
            </a:r>
            <a:endParaRPr lang="en-US"/>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8ACA2F20-4145-73DC-FABE-0EFE636F0630}"/>
              </a:ext>
            </a:extLst>
          </p:cNvPr>
          <p:cNvPicPr>
            <a:picLocks noChangeAspect="1"/>
          </p:cNvPicPr>
          <p:nvPr userDrawn="1"/>
        </p:nvPicPr>
        <p:blipFill>
          <a:blip r:embed="rId3"/>
          <a:stretch>
            <a:fillRect/>
          </a:stretch>
        </p:blipFill>
        <p:spPr>
          <a:xfrm>
            <a:off x="1467828" y="6251687"/>
            <a:ext cx="906455" cy="380762"/>
          </a:xfrm>
          <a:prstGeom prst="rect">
            <a:avLst/>
          </a:prstGeom>
        </p:spPr>
      </p:pic>
      <p:pic>
        <p:nvPicPr>
          <p:cNvPr id="12" name="Bildobjekt 11" descr="En bild som visar text, clipart&#10;&#10;Automatiskt genererad beskrivning">
            <a:extLst>
              <a:ext uri="{FF2B5EF4-FFF2-40B4-BE49-F238E27FC236}">
                <a16:creationId xmlns:a16="http://schemas.microsoft.com/office/drawing/2014/main" id="{2DAD7EFF-DF8C-6DE7-A6C8-2B1A4DB5FC2D}"/>
              </a:ext>
            </a:extLst>
          </p:cNvPr>
          <p:cNvPicPr>
            <a:picLocks noChangeAspect="1"/>
          </p:cNvPicPr>
          <p:nvPr userDrawn="1"/>
        </p:nvPicPr>
        <p:blipFill>
          <a:blip r:embed="rId4"/>
          <a:stretch>
            <a:fillRect/>
          </a:stretch>
        </p:blipFill>
        <p:spPr>
          <a:xfrm>
            <a:off x="2585746" y="6251687"/>
            <a:ext cx="1710744" cy="380762"/>
          </a:xfrm>
          <a:prstGeom prst="rect">
            <a:avLst/>
          </a:prstGeom>
        </p:spPr>
      </p:pic>
      <p:pic>
        <p:nvPicPr>
          <p:cNvPr id="13" name="Bildobjekt 12">
            <a:extLst>
              <a:ext uri="{FF2B5EF4-FFF2-40B4-BE49-F238E27FC236}">
                <a16:creationId xmlns:a16="http://schemas.microsoft.com/office/drawing/2014/main" id="{3E6DBBAC-06E2-62FD-F93F-ECAF6999DFF0}"/>
              </a:ext>
            </a:extLst>
          </p:cNvPr>
          <p:cNvPicPr>
            <a:picLocks noChangeAspect="1"/>
          </p:cNvPicPr>
          <p:nvPr userDrawn="1"/>
        </p:nvPicPr>
        <p:blipFill>
          <a:blip r:embed="rId5"/>
          <a:stretch>
            <a:fillRect/>
          </a:stretch>
        </p:blipFill>
        <p:spPr>
          <a:xfrm>
            <a:off x="232322" y="6251687"/>
            <a:ext cx="1071415" cy="380762"/>
          </a:xfrm>
          <a:prstGeom prst="rect">
            <a:avLst/>
          </a:prstGeom>
        </p:spPr>
      </p:pic>
    </p:spTree>
    <p:extLst>
      <p:ext uri="{BB962C8B-B14F-4D97-AF65-F5344CB8AC3E}">
        <p14:creationId xmlns:p14="http://schemas.microsoft.com/office/powerpoint/2010/main" val="22402852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solidFill>
              </a:defRPr>
            </a:lvl1pPr>
          </a:lstStyle>
          <a:p>
            <a:r>
              <a:rPr lang="sv-SE"/>
              <a:t>Klicka här för att ändra format</a:t>
            </a:r>
            <a:endParaRPr lang="en-US"/>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7" name="Rectangle 6"/>
          <p:cNvSpPr/>
          <p:nvPr userDrawn="1"/>
        </p:nvSpPr>
        <p:spPr>
          <a:xfrm>
            <a:off x="1" y="755468"/>
            <a:ext cx="3430668" cy="533400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a:lstStyle/>
          <a:p>
            <a:endParaRPr lang="sv-SE"/>
          </a:p>
        </p:txBody>
      </p:sp>
    </p:spTree>
    <p:extLst>
      <p:ext uri="{BB962C8B-B14F-4D97-AF65-F5344CB8AC3E}">
        <p14:creationId xmlns:p14="http://schemas.microsoft.com/office/powerpoint/2010/main" val="11575637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1751106" y="787384"/>
            <a:ext cx="9433362" cy="1010471"/>
          </a:xfrm>
        </p:spPr>
        <p:txBody>
          <a:bodyPr/>
          <a:lstStyle>
            <a:lvl1pPr>
              <a:defRPr b="0">
                <a:solidFill>
                  <a:schemeClr val="tx1"/>
                </a:solidFill>
              </a:defRPr>
            </a:lvl1pPr>
          </a:lstStyle>
          <a:p>
            <a:r>
              <a:rPr lang="sv-SE"/>
              <a:t>Klicka här för att ändra format</a:t>
            </a:r>
            <a:endParaRPr lang="en-US"/>
          </a:p>
        </p:txBody>
      </p:sp>
      <p:sp>
        <p:nvSpPr>
          <p:cNvPr id="3" name="Content Placeholder 2"/>
          <p:cNvSpPr>
            <a:spLocks noGrp="1"/>
          </p:cNvSpPr>
          <p:nvPr>
            <p:ph idx="1"/>
          </p:nvPr>
        </p:nvSpPr>
        <p:spPr>
          <a:xfrm>
            <a:off x="1748707" y="1951865"/>
            <a:ext cx="9435761" cy="391454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5744120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8707" y="785852"/>
            <a:ext cx="9434405" cy="508055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3284616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bild rosa">
    <p:bg>
      <p:bgPr>
        <a:solidFill>
          <a:srgbClr val="FFEBE8"/>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2"/>
                </a:solidFill>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2"/>
                </a:solidFill>
              </a:defRPr>
            </a:lvl1pPr>
          </a:lstStyle>
          <a:p>
            <a:fld id="{D88021E2-E97B-4976-AF53-1A9B1E45C5FA}" type="slidenum">
              <a:rPr lang="sv-SE" smtClean="0"/>
              <a:pPr/>
              <a:t>‹#›</a:t>
            </a:fld>
            <a:endParaRPr lang="sv-SE"/>
          </a:p>
        </p:txBody>
      </p:sp>
      <p:sp>
        <p:nvSpPr>
          <p:cNvPr id="2" name="Platshållare för text 16">
            <a:extLst>
              <a:ext uri="{FF2B5EF4-FFF2-40B4-BE49-F238E27FC236}">
                <a16:creationId xmlns:a16="http://schemas.microsoft.com/office/drawing/2014/main" id="{DCC4902A-64F4-F5DC-F03A-82BEA146ACAF}"/>
              </a:ext>
            </a:extLst>
          </p:cNvPr>
          <p:cNvSpPr>
            <a:spLocks noGrp="1"/>
          </p:cNvSpPr>
          <p:nvPr>
            <p:ph type="body" sz="quarter" idx="13" hasCustomPrompt="1"/>
          </p:nvPr>
        </p:nvSpPr>
        <p:spPr>
          <a:xfrm>
            <a:off x="838201" y="4896197"/>
            <a:ext cx="10287004" cy="844204"/>
          </a:xfrm>
        </p:spPr>
        <p:txBody>
          <a:bodyPr>
            <a:noAutofit/>
          </a:bodyPr>
          <a:lstStyle>
            <a:lvl1pPr marL="0" indent="0">
              <a:buNone/>
              <a:defRPr sz="2400">
                <a:solidFill>
                  <a:schemeClr val="tx2"/>
                </a:solidFill>
              </a:defRPr>
            </a:lvl1pPr>
            <a:lvl3pPr marL="914400" indent="0">
              <a:buNone/>
              <a:defRPr/>
            </a:lvl3pPr>
          </a:lstStyle>
          <a:p>
            <a:pPr lvl="0"/>
            <a:r>
              <a:rPr lang="sv-SE" sz="2400" dirty="0"/>
              <a:t>Underrubrik</a:t>
            </a:r>
          </a:p>
        </p:txBody>
      </p:sp>
      <p:sp>
        <p:nvSpPr>
          <p:cNvPr id="8" name="Rubrik 2">
            <a:extLst>
              <a:ext uri="{FF2B5EF4-FFF2-40B4-BE49-F238E27FC236}">
                <a16:creationId xmlns:a16="http://schemas.microsoft.com/office/drawing/2014/main" id="{3CDCF32D-E624-4FF2-88F5-9745DF894B4E}"/>
              </a:ext>
            </a:extLst>
          </p:cNvPr>
          <p:cNvSpPr>
            <a:spLocks noGrp="1"/>
          </p:cNvSpPr>
          <p:nvPr>
            <p:ph type="title"/>
          </p:nvPr>
        </p:nvSpPr>
        <p:spPr>
          <a:xfrm>
            <a:off x="838201" y="2679366"/>
            <a:ext cx="10287002" cy="2145417"/>
          </a:xfrm>
        </p:spPr>
        <p:txBody>
          <a:bodyPr/>
          <a:lstStyle>
            <a:lvl1pPr>
              <a:defRPr sz="7200">
                <a:solidFill>
                  <a:schemeClr val="tx2"/>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8002424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748707" y="785851"/>
            <a:ext cx="9435759" cy="1012003"/>
          </a:xfrm>
        </p:spPr>
        <p:txBody>
          <a:bodyPr/>
          <a:lstStyle/>
          <a:p>
            <a:r>
              <a:rPr lang="sv-SE"/>
              <a:t>Klicka här för att ändra format</a:t>
            </a:r>
            <a:endParaRPr lang="en-US"/>
          </a:p>
        </p:txBody>
      </p:sp>
      <p:sp>
        <p:nvSpPr>
          <p:cNvPr id="3" name="Content Placeholder 2"/>
          <p:cNvSpPr>
            <a:spLocks noGrp="1"/>
          </p:cNvSpPr>
          <p:nvPr>
            <p:ph sz="half" idx="1"/>
          </p:nvPr>
        </p:nvSpPr>
        <p:spPr>
          <a:xfrm>
            <a:off x="1748707" y="1951864"/>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648466" y="1951864"/>
            <a:ext cx="4536000" cy="391454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8645533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8705" y="785851"/>
            <a:ext cx="4551424"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748707" y="1951863"/>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648466" y="785851"/>
            <a:ext cx="4536000"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648466" y="1951863"/>
            <a:ext cx="4536000" cy="391454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13196927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a:xfrm>
            <a:off x="1748705" y="785851"/>
            <a:ext cx="9435763" cy="1012003"/>
          </a:xfrm>
        </p:spPr>
        <p:txBody>
          <a:bodyPr/>
          <a:lstStyle>
            <a:lvl1pPr>
              <a:defRPr>
                <a:solidFill>
                  <a:schemeClr val="tx1"/>
                </a:solidFill>
              </a:defRPr>
            </a:lvl1pPr>
          </a:lstStyle>
          <a:p>
            <a:r>
              <a:rPr lang="sv-SE"/>
              <a:t>Klicka här för att ändra format</a:t>
            </a:r>
            <a:endParaRPr lang="en-US"/>
          </a:p>
        </p:txBody>
      </p:sp>
    </p:spTree>
    <p:extLst>
      <p:ext uri="{BB962C8B-B14F-4D97-AF65-F5344CB8AC3E}">
        <p14:creationId xmlns:p14="http://schemas.microsoft.com/office/powerpoint/2010/main" val="41449465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1448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724081" y="754070"/>
            <a:ext cx="9921745"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Tree>
    <p:extLst>
      <p:ext uri="{BB962C8B-B14F-4D97-AF65-F5344CB8AC3E}">
        <p14:creationId xmlns:p14="http://schemas.microsoft.com/office/powerpoint/2010/main" val="42937567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1748705" y="785851"/>
            <a:ext cx="9435762" cy="1012003"/>
          </a:xfrm>
        </p:spPr>
        <p:txBody>
          <a:bodyPr/>
          <a:lstStyle>
            <a:lvl1pPr>
              <a:defRPr>
                <a:solidFill>
                  <a:schemeClr val="tx1"/>
                </a:solidFill>
              </a:defRPr>
            </a:lvl1pPr>
          </a:lstStyle>
          <a:p>
            <a:r>
              <a:rPr lang="sv-SE"/>
              <a:t>Klicka här för att ändra format</a:t>
            </a:r>
            <a:endParaRPr lang="en-US"/>
          </a:p>
        </p:txBody>
      </p:sp>
      <p:sp>
        <p:nvSpPr>
          <p:cNvPr id="3" name="Vertical Text Placeholder 2"/>
          <p:cNvSpPr>
            <a:spLocks noGrp="1"/>
          </p:cNvSpPr>
          <p:nvPr>
            <p:ph type="body" orient="vert" idx="1"/>
          </p:nvPr>
        </p:nvSpPr>
        <p:spPr>
          <a:xfrm>
            <a:off x="1748707" y="1951864"/>
            <a:ext cx="9435760" cy="3914546"/>
          </a:xfrm>
        </p:spPr>
        <p:txBody>
          <a:bodyPr vert="eaVert" ancho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15130457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Content Placeholder 2"/>
          <p:cNvSpPr>
            <a:spLocks noGrp="1"/>
          </p:cNvSpPr>
          <p:nvPr>
            <p:ph idx="1"/>
          </p:nvPr>
        </p:nvSpPr>
        <p:spPr>
          <a:xfrm>
            <a:off x="1748707" y="1951865"/>
            <a:ext cx="9435761" cy="391454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18754123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tart o Avsl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18ABBE-302E-44A1-83DB-79FFB8A550DE}"/>
              </a:ext>
            </a:extLst>
          </p:cNvPr>
          <p:cNvSpPr>
            <a:spLocks noGrp="1"/>
          </p:cNvSpPr>
          <p:nvPr>
            <p:ph type="ctrTitle" hasCustomPrompt="1"/>
          </p:nvPr>
        </p:nvSpPr>
        <p:spPr>
          <a:xfrm>
            <a:off x="1428749" y="1131253"/>
            <a:ext cx="8567923" cy="2387600"/>
          </a:xfrm>
        </p:spPr>
        <p:txBody>
          <a:bodyPr anchor="b"/>
          <a:lstStyle>
            <a:lvl1pPr algn="ctr">
              <a:defRPr sz="6000">
                <a:solidFill>
                  <a:schemeClr val="tx1"/>
                </a:solidFill>
                <a:effectLst/>
              </a:defRPr>
            </a:lvl1pPr>
          </a:lstStyle>
          <a:p>
            <a:r>
              <a:rPr lang="sv-SE"/>
              <a:t>Klicka här för att ändra rubriktext</a:t>
            </a:r>
          </a:p>
        </p:txBody>
      </p:sp>
      <p:sp>
        <p:nvSpPr>
          <p:cNvPr id="3" name="Underrubrik 2">
            <a:extLst>
              <a:ext uri="{FF2B5EF4-FFF2-40B4-BE49-F238E27FC236}">
                <a16:creationId xmlns:a16="http://schemas.microsoft.com/office/drawing/2014/main" id="{FE9C70D9-7865-4F4C-908C-B74478E63AE8}"/>
              </a:ext>
            </a:extLst>
          </p:cNvPr>
          <p:cNvSpPr>
            <a:spLocks noGrp="1"/>
          </p:cNvSpPr>
          <p:nvPr>
            <p:ph type="subTitle" idx="1"/>
          </p:nvPr>
        </p:nvSpPr>
        <p:spPr>
          <a:xfrm>
            <a:off x="1428749" y="3610928"/>
            <a:ext cx="8567923" cy="1655762"/>
          </a:xfrm>
        </p:spPr>
        <p:txBody>
          <a:bodyPr>
            <a:normAutofit/>
          </a:bodyPr>
          <a:lstStyle>
            <a:lvl1pPr marL="0" indent="0" algn="ctr">
              <a:spcBef>
                <a:spcPts val="0"/>
              </a:spcBef>
              <a:spcAft>
                <a:spcPts val="0"/>
              </a:spcAft>
              <a:buNone/>
              <a:defRPr sz="2800">
                <a:solidFill>
                  <a:schemeClr val="accent6"/>
                </a:solidFill>
                <a:effectLst/>
                <a:latin typeface="+mn-lt"/>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0" name="Platshållare för bild 9">
            <a:extLst>
              <a:ext uri="{FF2B5EF4-FFF2-40B4-BE49-F238E27FC236}">
                <a16:creationId xmlns:a16="http://schemas.microsoft.com/office/drawing/2014/main" id="{8E345E2A-C69B-45AA-A001-77CC94CF1D7C}"/>
              </a:ext>
            </a:extLst>
          </p:cNvPr>
          <p:cNvSpPr>
            <a:spLocks noGrp="1" noChangeAspect="1"/>
          </p:cNvSpPr>
          <p:nvPr>
            <p:ph type="pic" sz="quarter" idx="13"/>
          </p:nvPr>
        </p:nvSpPr>
        <p:spPr>
          <a:xfrm>
            <a:off x="10290564" y="-147081"/>
            <a:ext cx="2290195" cy="2941707"/>
          </a:xfrm>
          <a:custGeom>
            <a:avLst/>
            <a:gdLst>
              <a:gd name="connsiteX0" fmla="*/ 0 w 1800000"/>
              <a:gd name="connsiteY0" fmla="*/ 1800000 h 1800000"/>
              <a:gd name="connsiteX1" fmla="*/ 900000 w 1800000"/>
              <a:gd name="connsiteY1" fmla="*/ 0 h 1800000"/>
              <a:gd name="connsiteX2" fmla="*/ 1800000 w 1800000"/>
              <a:gd name="connsiteY2" fmla="*/ 1800000 h 1800000"/>
              <a:gd name="connsiteX3" fmla="*/ 0 w 1800000"/>
              <a:gd name="connsiteY3" fmla="*/ 1800000 h 1800000"/>
              <a:gd name="connsiteX0" fmla="*/ 0 w 1800000"/>
              <a:gd name="connsiteY0" fmla="*/ 1156110 h 1156110"/>
              <a:gd name="connsiteX1" fmla="*/ 894285 w 1800000"/>
              <a:gd name="connsiteY1" fmla="*/ 0 h 1156110"/>
              <a:gd name="connsiteX2" fmla="*/ 1800000 w 1800000"/>
              <a:gd name="connsiteY2" fmla="*/ 1156110 h 1156110"/>
              <a:gd name="connsiteX3" fmla="*/ 0 w 1800000"/>
              <a:gd name="connsiteY3" fmla="*/ 1156110 h 1156110"/>
              <a:gd name="connsiteX0" fmla="*/ 0 w 1800000"/>
              <a:gd name="connsiteY0" fmla="*/ 1161825 h 1161825"/>
              <a:gd name="connsiteX1" fmla="*/ 901905 w 1800000"/>
              <a:gd name="connsiteY1" fmla="*/ 0 h 1161825"/>
              <a:gd name="connsiteX2" fmla="*/ 1800000 w 1800000"/>
              <a:gd name="connsiteY2" fmla="*/ 1161825 h 1161825"/>
              <a:gd name="connsiteX3" fmla="*/ 0 w 1800000"/>
              <a:gd name="connsiteY3" fmla="*/ 1161825 h 1161825"/>
              <a:gd name="connsiteX0" fmla="*/ 0 w 1800000"/>
              <a:gd name="connsiteY0" fmla="*/ 1163730 h 1163730"/>
              <a:gd name="connsiteX1" fmla="*/ 898095 w 1800000"/>
              <a:gd name="connsiteY1" fmla="*/ 0 h 1163730"/>
              <a:gd name="connsiteX2" fmla="*/ 1800000 w 1800000"/>
              <a:gd name="connsiteY2" fmla="*/ 1163730 h 1163730"/>
              <a:gd name="connsiteX3" fmla="*/ 0 w 1800000"/>
              <a:gd name="connsiteY3" fmla="*/ 1163730 h 1163730"/>
              <a:gd name="connsiteX0" fmla="*/ 0 w 1800000"/>
              <a:gd name="connsiteY0" fmla="*/ 1163730 h 2312062"/>
              <a:gd name="connsiteX1" fmla="*/ 898095 w 1800000"/>
              <a:gd name="connsiteY1" fmla="*/ 0 h 2312062"/>
              <a:gd name="connsiteX2" fmla="*/ 1800000 w 1800000"/>
              <a:gd name="connsiteY2" fmla="*/ 1163730 h 2312062"/>
              <a:gd name="connsiteX3" fmla="*/ 895351 w 1800000"/>
              <a:gd name="connsiteY3" fmla="*/ 2312062 h 2312062"/>
              <a:gd name="connsiteX4" fmla="*/ 0 w 1800000"/>
              <a:gd name="connsiteY4" fmla="*/ 1163730 h 2312062"/>
              <a:gd name="connsiteX0" fmla="*/ 0 w 1800000"/>
              <a:gd name="connsiteY0" fmla="*/ 1163730 h 2312062"/>
              <a:gd name="connsiteX1" fmla="*/ 898095 w 1800000"/>
              <a:gd name="connsiteY1" fmla="*/ 0 h 2312062"/>
              <a:gd name="connsiteX2" fmla="*/ 1800000 w 1800000"/>
              <a:gd name="connsiteY2" fmla="*/ 1163730 h 2312062"/>
              <a:gd name="connsiteX3" fmla="*/ 895351 w 1800000"/>
              <a:gd name="connsiteY3" fmla="*/ 2312062 h 2312062"/>
              <a:gd name="connsiteX4" fmla="*/ 0 w 1800000"/>
              <a:gd name="connsiteY4" fmla="*/ 1163730 h 2312062"/>
              <a:gd name="connsiteX0" fmla="*/ 0 w 1800000"/>
              <a:gd name="connsiteY0" fmla="*/ 1163730 h 2312062"/>
              <a:gd name="connsiteX1" fmla="*/ 898095 w 1800000"/>
              <a:gd name="connsiteY1" fmla="*/ 0 h 2312062"/>
              <a:gd name="connsiteX2" fmla="*/ 1800000 w 1800000"/>
              <a:gd name="connsiteY2" fmla="*/ 1163730 h 2312062"/>
              <a:gd name="connsiteX3" fmla="*/ 895351 w 1800000"/>
              <a:gd name="connsiteY3" fmla="*/ 2312062 h 2312062"/>
              <a:gd name="connsiteX4" fmla="*/ 0 w 1800000"/>
              <a:gd name="connsiteY4" fmla="*/ 1163730 h 2312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2312062">
                <a:moveTo>
                  <a:pt x="0" y="1163730"/>
                </a:moveTo>
                <a:lnTo>
                  <a:pt x="898095" y="0"/>
                </a:lnTo>
                <a:lnTo>
                  <a:pt x="1800000" y="1163730"/>
                </a:lnTo>
                <a:cubicBezTo>
                  <a:pt x="1567030" y="1451257"/>
                  <a:pt x="1189281" y="1938810"/>
                  <a:pt x="895351" y="2312062"/>
                </a:cubicBezTo>
                <a:lnTo>
                  <a:pt x="0" y="1163730"/>
                </a:lnTo>
                <a:close/>
              </a:path>
            </a:pathLst>
          </a:custGeom>
        </p:spPr>
        <p:txBody>
          <a:bodyPr>
            <a:normAutofit/>
          </a:bodyPr>
          <a:lstStyle>
            <a:lvl1pPr algn="l">
              <a:defRPr sz="2400">
                <a:latin typeface="Aptos Light" panose="020B0004020202020204" pitchFamily="34" charset="0"/>
              </a:defRPr>
            </a:lvl1pPr>
          </a:lstStyle>
          <a:p>
            <a:r>
              <a:rPr lang="sv-SE"/>
              <a:t>Klicka på ikonen för att lägga till en bild</a:t>
            </a:r>
          </a:p>
        </p:txBody>
      </p:sp>
      <p:sp>
        <p:nvSpPr>
          <p:cNvPr id="8" name="textruta 7">
            <a:extLst>
              <a:ext uri="{FF2B5EF4-FFF2-40B4-BE49-F238E27FC236}">
                <a16:creationId xmlns:a16="http://schemas.microsoft.com/office/drawing/2014/main" id="{FF2157E7-75DA-48AF-B4D4-9CB02A0AF3B4}"/>
              </a:ext>
            </a:extLst>
          </p:cNvPr>
          <p:cNvSpPr txBox="1"/>
          <p:nvPr userDrawn="1"/>
        </p:nvSpPr>
        <p:spPr>
          <a:xfrm>
            <a:off x="3492661" y="6406688"/>
            <a:ext cx="4886189" cy="237181"/>
          </a:xfrm>
          <a:prstGeom prst="rect">
            <a:avLst/>
          </a:prstGeom>
          <a:noFill/>
        </p:spPr>
        <p:txBody>
          <a:bodyPr wrap="square" rtlCol="0">
            <a:spAutoFit/>
          </a:bodyPr>
          <a:lstStyle/>
          <a:p>
            <a:pPr algn="ctr">
              <a:lnSpc>
                <a:spcPts val="1100"/>
              </a:lnSpc>
            </a:pPr>
            <a:r>
              <a:rPr lang="sv-SE" sz="1100" b="0" spc="20" baseline="0">
                <a:latin typeface="+mj-lt"/>
              </a:rPr>
              <a:t>STATENS BEREDNING FÖR MEDICINSK OCH SOCIAL UTVÄRDERING</a:t>
            </a:r>
          </a:p>
        </p:txBody>
      </p:sp>
      <p:sp>
        <p:nvSpPr>
          <p:cNvPr id="13" name="Likbent triangel 12">
            <a:extLst>
              <a:ext uri="{FF2B5EF4-FFF2-40B4-BE49-F238E27FC236}">
                <a16:creationId xmlns:a16="http://schemas.microsoft.com/office/drawing/2014/main" id="{2623722F-5E25-4AD7-BA1A-1ADBA03643FA}"/>
              </a:ext>
            </a:extLst>
          </p:cNvPr>
          <p:cNvSpPr/>
          <p:nvPr userDrawn="1"/>
        </p:nvSpPr>
        <p:spPr>
          <a:xfrm>
            <a:off x="10878266" y="1890933"/>
            <a:ext cx="1313734" cy="3375757"/>
          </a:xfrm>
          <a:custGeom>
            <a:avLst/>
            <a:gdLst>
              <a:gd name="connsiteX0" fmla="*/ 0 w 2627467"/>
              <a:gd name="connsiteY0" fmla="*/ 1696817 h 1696817"/>
              <a:gd name="connsiteX1" fmla="*/ 1313734 w 2627467"/>
              <a:gd name="connsiteY1" fmla="*/ 0 h 1696817"/>
              <a:gd name="connsiteX2" fmla="*/ 2627467 w 2627467"/>
              <a:gd name="connsiteY2" fmla="*/ 1696817 h 1696817"/>
              <a:gd name="connsiteX3" fmla="*/ 0 w 2627467"/>
              <a:gd name="connsiteY3" fmla="*/ 1696817 h 169681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1313734"/>
              <a:gd name="connsiteY0" fmla="*/ 1696817 h 3375757"/>
              <a:gd name="connsiteX1" fmla="*/ 1313734 w 1313734"/>
              <a:gd name="connsiteY1" fmla="*/ 0 h 3375757"/>
              <a:gd name="connsiteX2" fmla="*/ 1306114 w 1313734"/>
              <a:gd name="connsiteY2" fmla="*/ 3375757 h 3375757"/>
              <a:gd name="connsiteX3" fmla="*/ 0 w 1313734"/>
              <a:gd name="connsiteY3" fmla="*/ 1696817 h 3375757"/>
            </a:gdLst>
            <a:ahLst/>
            <a:cxnLst>
              <a:cxn ang="0">
                <a:pos x="connsiteX0" y="connsiteY0"/>
              </a:cxn>
              <a:cxn ang="0">
                <a:pos x="connsiteX1" y="connsiteY1"/>
              </a:cxn>
              <a:cxn ang="0">
                <a:pos x="connsiteX2" y="connsiteY2"/>
              </a:cxn>
              <a:cxn ang="0">
                <a:pos x="connsiteX3" y="connsiteY3"/>
              </a:cxn>
            </a:cxnLst>
            <a:rect l="l" t="t" r="r" b="b"/>
            <a:pathLst>
              <a:path w="1313734" h="3375757">
                <a:moveTo>
                  <a:pt x="0" y="1696817"/>
                </a:moveTo>
                <a:lnTo>
                  <a:pt x="1313734" y="0"/>
                </a:lnTo>
                <a:lnTo>
                  <a:pt x="1306114" y="3375757"/>
                </a:lnTo>
                <a:lnTo>
                  <a:pt x="0" y="1696817"/>
                </a:lnTo>
                <a:close/>
              </a:path>
            </a:pathLst>
          </a:cu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Platshållare för bild 9">
            <a:extLst>
              <a:ext uri="{FF2B5EF4-FFF2-40B4-BE49-F238E27FC236}">
                <a16:creationId xmlns:a16="http://schemas.microsoft.com/office/drawing/2014/main" id="{C0923E42-79F8-430E-9C70-1C12859967E9}"/>
              </a:ext>
            </a:extLst>
          </p:cNvPr>
          <p:cNvSpPr>
            <a:spLocks noGrp="1" noChangeAspect="1"/>
          </p:cNvSpPr>
          <p:nvPr>
            <p:ph type="pic" sz="quarter" idx="14"/>
          </p:nvPr>
        </p:nvSpPr>
        <p:spPr>
          <a:xfrm>
            <a:off x="9996673" y="3987800"/>
            <a:ext cx="2290195" cy="2941706"/>
          </a:xfrm>
          <a:custGeom>
            <a:avLst/>
            <a:gdLst>
              <a:gd name="connsiteX0" fmla="*/ 0 w 1800000"/>
              <a:gd name="connsiteY0" fmla="*/ 1800000 h 1800000"/>
              <a:gd name="connsiteX1" fmla="*/ 900000 w 1800000"/>
              <a:gd name="connsiteY1" fmla="*/ 0 h 1800000"/>
              <a:gd name="connsiteX2" fmla="*/ 1800000 w 1800000"/>
              <a:gd name="connsiteY2" fmla="*/ 1800000 h 1800000"/>
              <a:gd name="connsiteX3" fmla="*/ 0 w 1800000"/>
              <a:gd name="connsiteY3" fmla="*/ 1800000 h 1800000"/>
              <a:gd name="connsiteX0" fmla="*/ 0 w 1800000"/>
              <a:gd name="connsiteY0" fmla="*/ 1156110 h 1156110"/>
              <a:gd name="connsiteX1" fmla="*/ 894285 w 1800000"/>
              <a:gd name="connsiteY1" fmla="*/ 0 h 1156110"/>
              <a:gd name="connsiteX2" fmla="*/ 1800000 w 1800000"/>
              <a:gd name="connsiteY2" fmla="*/ 1156110 h 1156110"/>
              <a:gd name="connsiteX3" fmla="*/ 0 w 1800000"/>
              <a:gd name="connsiteY3" fmla="*/ 1156110 h 1156110"/>
              <a:gd name="connsiteX0" fmla="*/ 0 w 1800000"/>
              <a:gd name="connsiteY0" fmla="*/ 1161825 h 1161825"/>
              <a:gd name="connsiteX1" fmla="*/ 901905 w 1800000"/>
              <a:gd name="connsiteY1" fmla="*/ 0 h 1161825"/>
              <a:gd name="connsiteX2" fmla="*/ 1800000 w 1800000"/>
              <a:gd name="connsiteY2" fmla="*/ 1161825 h 1161825"/>
              <a:gd name="connsiteX3" fmla="*/ 0 w 1800000"/>
              <a:gd name="connsiteY3" fmla="*/ 1161825 h 1161825"/>
              <a:gd name="connsiteX0" fmla="*/ 0 w 1800000"/>
              <a:gd name="connsiteY0" fmla="*/ 1163730 h 1163730"/>
              <a:gd name="connsiteX1" fmla="*/ 898095 w 1800000"/>
              <a:gd name="connsiteY1" fmla="*/ 0 h 1163730"/>
              <a:gd name="connsiteX2" fmla="*/ 1800000 w 1800000"/>
              <a:gd name="connsiteY2" fmla="*/ 1163730 h 1163730"/>
              <a:gd name="connsiteX3" fmla="*/ 0 w 1800000"/>
              <a:gd name="connsiteY3" fmla="*/ 1163730 h 1163730"/>
              <a:gd name="connsiteX0" fmla="*/ 0 w 1800000"/>
              <a:gd name="connsiteY0" fmla="*/ 1163730 h 2312062"/>
              <a:gd name="connsiteX1" fmla="*/ 898095 w 1800000"/>
              <a:gd name="connsiteY1" fmla="*/ 0 h 2312062"/>
              <a:gd name="connsiteX2" fmla="*/ 1800000 w 1800000"/>
              <a:gd name="connsiteY2" fmla="*/ 1163730 h 2312062"/>
              <a:gd name="connsiteX3" fmla="*/ 895351 w 1800000"/>
              <a:gd name="connsiteY3" fmla="*/ 2312062 h 2312062"/>
              <a:gd name="connsiteX4" fmla="*/ 0 w 1800000"/>
              <a:gd name="connsiteY4" fmla="*/ 1163730 h 2312062"/>
              <a:gd name="connsiteX0" fmla="*/ 0 w 1800000"/>
              <a:gd name="connsiteY0" fmla="*/ 1163730 h 2312062"/>
              <a:gd name="connsiteX1" fmla="*/ 898095 w 1800000"/>
              <a:gd name="connsiteY1" fmla="*/ 0 h 2312062"/>
              <a:gd name="connsiteX2" fmla="*/ 1800000 w 1800000"/>
              <a:gd name="connsiteY2" fmla="*/ 1163730 h 2312062"/>
              <a:gd name="connsiteX3" fmla="*/ 895351 w 1800000"/>
              <a:gd name="connsiteY3" fmla="*/ 2312062 h 2312062"/>
              <a:gd name="connsiteX4" fmla="*/ 0 w 1800000"/>
              <a:gd name="connsiteY4" fmla="*/ 1163730 h 2312062"/>
              <a:gd name="connsiteX0" fmla="*/ 0 w 1800000"/>
              <a:gd name="connsiteY0" fmla="*/ 1163730 h 2312062"/>
              <a:gd name="connsiteX1" fmla="*/ 898095 w 1800000"/>
              <a:gd name="connsiteY1" fmla="*/ 0 h 2312062"/>
              <a:gd name="connsiteX2" fmla="*/ 1800000 w 1800000"/>
              <a:gd name="connsiteY2" fmla="*/ 1163730 h 2312062"/>
              <a:gd name="connsiteX3" fmla="*/ 895351 w 1800000"/>
              <a:gd name="connsiteY3" fmla="*/ 2312062 h 2312062"/>
              <a:gd name="connsiteX4" fmla="*/ 0 w 1800000"/>
              <a:gd name="connsiteY4" fmla="*/ 1163730 h 2312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2312062">
                <a:moveTo>
                  <a:pt x="0" y="1163730"/>
                </a:moveTo>
                <a:lnTo>
                  <a:pt x="898095" y="0"/>
                </a:lnTo>
                <a:lnTo>
                  <a:pt x="1800000" y="1163730"/>
                </a:lnTo>
                <a:cubicBezTo>
                  <a:pt x="1567030" y="1451257"/>
                  <a:pt x="1189281" y="1938810"/>
                  <a:pt x="895351" y="2312062"/>
                </a:cubicBezTo>
                <a:lnTo>
                  <a:pt x="0" y="1163730"/>
                </a:lnTo>
                <a:close/>
              </a:path>
            </a:pathLst>
          </a:custGeom>
        </p:spPr>
        <p:txBody>
          <a:bodyPr>
            <a:normAutofit/>
          </a:bodyPr>
          <a:lstStyle>
            <a:lvl1pPr>
              <a:defRPr sz="2400">
                <a:latin typeface="Aptos Light" panose="020B0004020202020204" pitchFamily="34" charset="0"/>
              </a:defRPr>
            </a:lvl1pPr>
          </a:lstStyle>
          <a:p>
            <a:r>
              <a:rPr lang="sv-SE"/>
              <a:t>Klicka på ikonen för att lägga till en bild</a:t>
            </a:r>
          </a:p>
        </p:txBody>
      </p:sp>
      <p:sp>
        <p:nvSpPr>
          <p:cNvPr id="24" name="Platshållare för bild 9">
            <a:extLst>
              <a:ext uri="{FF2B5EF4-FFF2-40B4-BE49-F238E27FC236}">
                <a16:creationId xmlns:a16="http://schemas.microsoft.com/office/drawing/2014/main" id="{85385CE7-9179-44E6-8B53-9821E33EFF80}"/>
              </a:ext>
            </a:extLst>
          </p:cNvPr>
          <p:cNvSpPr>
            <a:spLocks noGrp="1" noChangeAspect="1"/>
          </p:cNvSpPr>
          <p:nvPr>
            <p:ph type="pic" sz="quarter" idx="15"/>
          </p:nvPr>
        </p:nvSpPr>
        <p:spPr>
          <a:xfrm>
            <a:off x="677810" y="5097786"/>
            <a:ext cx="1497417" cy="1923400"/>
          </a:xfrm>
          <a:custGeom>
            <a:avLst/>
            <a:gdLst>
              <a:gd name="connsiteX0" fmla="*/ 0 w 1800000"/>
              <a:gd name="connsiteY0" fmla="*/ 1800000 h 1800000"/>
              <a:gd name="connsiteX1" fmla="*/ 900000 w 1800000"/>
              <a:gd name="connsiteY1" fmla="*/ 0 h 1800000"/>
              <a:gd name="connsiteX2" fmla="*/ 1800000 w 1800000"/>
              <a:gd name="connsiteY2" fmla="*/ 1800000 h 1800000"/>
              <a:gd name="connsiteX3" fmla="*/ 0 w 1800000"/>
              <a:gd name="connsiteY3" fmla="*/ 1800000 h 1800000"/>
              <a:gd name="connsiteX0" fmla="*/ 0 w 1800000"/>
              <a:gd name="connsiteY0" fmla="*/ 1156110 h 1156110"/>
              <a:gd name="connsiteX1" fmla="*/ 894285 w 1800000"/>
              <a:gd name="connsiteY1" fmla="*/ 0 h 1156110"/>
              <a:gd name="connsiteX2" fmla="*/ 1800000 w 1800000"/>
              <a:gd name="connsiteY2" fmla="*/ 1156110 h 1156110"/>
              <a:gd name="connsiteX3" fmla="*/ 0 w 1800000"/>
              <a:gd name="connsiteY3" fmla="*/ 1156110 h 1156110"/>
              <a:gd name="connsiteX0" fmla="*/ 0 w 1800000"/>
              <a:gd name="connsiteY0" fmla="*/ 1161825 h 1161825"/>
              <a:gd name="connsiteX1" fmla="*/ 901905 w 1800000"/>
              <a:gd name="connsiteY1" fmla="*/ 0 h 1161825"/>
              <a:gd name="connsiteX2" fmla="*/ 1800000 w 1800000"/>
              <a:gd name="connsiteY2" fmla="*/ 1161825 h 1161825"/>
              <a:gd name="connsiteX3" fmla="*/ 0 w 1800000"/>
              <a:gd name="connsiteY3" fmla="*/ 1161825 h 1161825"/>
              <a:gd name="connsiteX0" fmla="*/ 0 w 1800000"/>
              <a:gd name="connsiteY0" fmla="*/ 1163730 h 1163730"/>
              <a:gd name="connsiteX1" fmla="*/ 898095 w 1800000"/>
              <a:gd name="connsiteY1" fmla="*/ 0 h 1163730"/>
              <a:gd name="connsiteX2" fmla="*/ 1800000 w 1800000"/>
              <a:gd name="connsiteY2" fmla="*/ 1163730 h 1163730"/>
              <a:gd name="connsiteX3" fmla="*/ 0 w 1800000"/>
              <a:gd name="connsiteY3" fmla="*/ 1163730 h 1163730"/>
              <a:gd name="connsiteX0" fmla="*/ 0 w 1800000"/>
              <a:gd name="connsiteY0" fmla="*/ 1163730 h 2312062"/>
              <a:gd name="connsiteX1" fmla="*/ 898095 w 1800000"/>
              <a:gd name="connsiteY1" fmla="*/ 0 h 2312062"/>
              <a:gd name="connsiteX2" fmla="*/ 1800000 w 1800000"/>
              <a:gd name="connsiteY2" fmla="*/ 1163730 h 2312062"/>
              <a:gd name="connsiteX3" fmla="*/ 895351 w 1800000"/>
              <a:gd name="connsiteY3" fmla="*/ 2312062 h 2312062"/>
              <a:gd name="connsiteX4" fmla="*/ 0 w 1800000"/>
              <a:gd name="connsiteY4" fmla="*/ 1163730 h 2312062"/>
              <a:gd name="connsiteX0" fmla="*/ 0 w 1800000"/>
              <a:gd name="connsiteY0" fmla="*/ 1163730 h 2312062"/>
              <a:gd name="connsiteX1" fmla="*/ 898095 w 1800000"/>
              <a:gd name="connsiteY1" fmla="*/ 0 h 2312062"/>
              <a:gd name="connsiteX2" fmla="*/ 1800000 w 1800000"/>
              <a:gd name="connsiteY2" fmla="*/ 1163730 h 2312062"/>
              <a:gd name="connsiteX3" fmla="*/ 895351 w 1800000"/>
              <a:gd name="connsiteY3" fmla="*/ 2312062 h 2312062"/>
              <a:gd name="connsiteX4" fmla="*/ 0 w 1800000"/>
              <a:gd name="connsiteY4" fmla="*/ 1163730 h 2312062"/>
              <a:gd name="connsiteX0" fmla="*/ 0 w 1800000"/>
              <a:gd name="connsiteY0" fmla="*/ 1163730 h 2312062"/>
              <a:gd name="connsiteX1" fmla="*/ 898095 w 1800000"/>
              <a:gd name="connsiteY1" fmla="*/ 0 h 2312062"/>
              <a:gd name="connsiteX2" fmla="*/ 1800000 w 1800000"/>
              <a:gd name="connsiteY2" fmla="*/ 1163730 h 2312062"/>
              <a:gd name="connsiteX3" fmla="*/ 895351 w 1800000"/>
              <a:gd name="connsiteY3" fmla="*/ 2312062 h 2312062"/>
              <a:gd name="connsiteX4" fmla="*/ 0 w 1800000"/>
              <a:gd name="connsiteY4" fmla="*/ 1163730 h 2312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2312062">
                <a:moveTo>
                  <a:pt x="0" y="1163730"/>
                </a:moveTo>
                <a:lnTo>
                  <a:pt x="898095" y="0"/>
                </a:lnTo>
                <a:lnTo>
                  <a:pt x="1800000" y="1163730"/>
                </a:lnTo>
                <a:cubicBezTo>
                  <a:pt x="1567030" y="1451257"/>
                  <a:pt x="1189281" y="1938810"/>
                  <a:pt x="895351" y="2312062"/>
                </a:cubicBezTo>
                <a:lnTo>
                  <a:pt x="0" y="1163730"/>
                </a:lnTo>
                <a:close/>
              </a:path>
            </a:pathLst>
          </a:custGeom>
        </p:spPr>
        <p:txBody>
          <a:bodyPr>
            <a:normAutofit/>
          </a:bodyPr>
          <a:lstStyle>
            <a:lvl1pPr>
              <a:defRPr sz="2400">
                <a:latin typeface="Aptos Light" panose="020B0004020202020204" pitchFamily="34" charset="0"/>
              </a:defRPr>
            </a:lvl1pPr>
          </a:lstStyle>
          <a:p>
            <a:r>
              <a:rPr lang="sv-SE"/>
              <a:t>Klicka på ikonen för att lägga till en bild</a:t>
            </a:r>
          </a:p>
        </p:txBody>
      </p:sp>
      <p:sp>
        <p:nvSpPr>
          <p:cNvPr id="25" name="Likbent triangel 12">
            <a:extLst>
              <a:ext uri="{FF2B5EF4-FFF2-40B4-BE49-F238E27FC236}">
                <a16:creationId xmlns:a16="http://schemas.microsoft.com/office/drawing/2014/main" id="{D3635EA1-CA0A-4D95-B039-07BC884D79F8}"/>
              </a:ext>
            </a:extLst>
          </p:cNvPr>
          <p:cNvSpPr/>
          <p:nvPr userDrawn="1"/>
        </p:nvSpPr>
        <p:spPr>
          <a:xfrm>
            <a:off x="-5747" y="4311649"/>
            <a:ext cx="996703" cy="2546351"/>
          </a:xfrm>
          <a:custGeom>
            <a:avLst/>
            <a:gdLst>
              <a:gd name="connsiteX0" fmla="*/ 0 w 2627467"/>
              <a:gd name="connsiteY0" fmla="*/ 1696817 h 1696817"/>
              <a:gd name="connsiteX1" fmla="*/ 1313734 w 2627467"/>
              <a:gd name="connsiteY1" fmla="*/ 0 h 1696817"/>
              <a:gd name="connsiteX2" fmla="*/ 2627467 w 2627467"/>
              <a:gd name="connsiteY2" fmla="*/ 1696817 h 1696817"/>
              <a:gd name="connsiteX3" fmla="*/ 0 w 2627467"/>
              <a:gd name="connsiteY3" fmla="*/ 1696817 h 169681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1 w 1321352"/>
              <a:gd name="connsiteY0" fmla="*/ 3375757 h 3375757"/>
              <a:gd name="connsiteX1" fmla="*/ 7619 w 1321352"/>
              <a:gd name="connsiteY1" fmla="*/ 0 h 3375757"/>
              <a:gd name="connsiteX2" fmla="*/ 1321352 w 1321352"/>
              <a:gd name="connsiteY2" fmla="*/ 1696817 h 3375757"/>
              <a:gd name="connsiteX3" fmla="*/ -1 w 1321352"/>
              <a:gd name="connsiteY3" fmla="*/ 3375757 h 3375757"/>
            </a:gdLst>
            <a:ahLst/>
            <a:cxnLst>
              <a:cxn ang="0">
                <a:pos x="connsiteX0" y="connsiteY0"/>
              </a:cxn>
              <a:cxn ang="0">
                <a:pos x="connsiteX1" y="connsiteY1"/>
              </a:cxn>
              <a:cxn ang="0">
                <a:pos x="connsiteX2" y="connsiteY2"/>
              </a:cxn>
              <a:cxn ang="0">
                <a:pos x="connsiteX3" y="connsiteY3"/>
              </a:cxn>
            </a:cxnLst>
            <a:rect l="l" t="t" r="r" b="b"/>
            <a:pathLst>
              <a:path w="1321352" h="3375757">
                <a:moveTo>
                  <a:pt x="-1" y="3375757"/>
                </a:moveTo>
                <a:lnTo>
                  <a:pt x="7619" y="0"/>
                </a:lnTo>
                <a:lnTo>
                  <a:pt x="1321352" y="1696817"/>
                </a:lnTo>
                <a:cubicBezTo>
                  <a:pt x="1248354" y="1800110"/>
                  <a:pt x="481937" y="2760019"/>
                  <a:pt x="-1" y="3375757"/>
                </a:cubicBezTo>
                <a:close/>
              </a:path>
            </a:pathLst>
          </a:custGeom>
          <a:solidFill>
            <a:srgbClr val="005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a:extLst>
              <a:ext uri="{FF2B5EF4-FFF2-40B4-BE49-F238E27FC236}">
                <a16:creationId xmlns:a16="http://schemas.microsoft.com/office/drawing/2014/main" id="{7E3FE11D-C38C-6882-D213-1D59D8266F29}"/>
              </a:ext>
            </a:extLst>
          </p:cNvPr>
          <p:cNvSpPr>
            <a:spLocks noGrp="1"/>
          </p:cNvSpPr>
          <p:nvPr>
            <p:ph type="dt" sz="half" idx="16"/>
          </p:nvPr>
        </p:nvSpPr>
        <p:spPr/>
        <p:txBody>
          <a:bodyPr/>
          <a:lstStyle/>
          <a:p>
            <a:fld id="{EE92E815-9362-4AF0-96DE-B4A968542189}" type="datetimeFigureOut">
              <a:rPr lang="sv-SE" smtClean="0"/>
              <a:pPr/>
              <a:t>2025-11-28</a:t>
            </a:fld>
            <a:endParaRPr lang="sv-SE"/>
          </a:p>
        </p:txBody>
      </p:sp>
      <p:sp>
        <p:nvSpPr>
          <p:cNvPr id="5" name="Platshållare för sidfot 4">
            <a:extLst>
              <a:ext uri="{FF2B5EF4-FFF2-40B4-BE49-F238E27FC236}">
                <a16:creationId xmlns:a16="http://schemas.microsoft.com/office/drawing/2014/main" id="{C9CED63D-632A-CFBD-6DF1-E4F8ACDE2659}"/>
              </a:ext>
            </a:extLst>
          </p:cNvPr>
          <p:cNvSpPr>
            <a:spLocks noGrp="1"/>
          </p:cNvSpPr>
          <p:nvPr>
            <p:ph type="ftr" sz="quarter" idx="17"/>
          </p:nvPr>
        </p:nvSpPr>
        <p:spPr>
          <a:xfrm>
            <a:off x="3415755" y="6356349"/>
            <a:ext cx="5040000" cy="365125"/>
          </a:xfrm>
        </p:spPr>
        <p:txBody>
          <a:bodyPr/>
          <a:lstStyle>
            <a:lvl1pPr>
              <a:defRPr lang="sv-SE" dirty="0"/>
            </a:lvl1pPr>
          </a:lstStyle>
          <a:p>
            <a:endParaRPr lang="sv-SE"/>
          </a:p>
        </p:txBody>
      </p:sp>
      <p:sp>
        <p:nvSpPr>
          <p:cNvPr id="6" name="Platshållare för bildnummer 5">
            <a:extLst>
              <a:ext uri="{FF2B5EF4-FFF2-40B4-BE49-F238E27FC236}">
                <a16:creationId xmlns:a16="http://schemas.microsoft.com/office/drawing/2014/main" id="{11ECF0F0-98D8-DBAE-BF28-2966F64A8008}"/>
              </a:ext>
            </a:extLst>
          </p:cNvPr>
          <p:cNvSpPr>
            <a:spLocks noGrp="1"/>
          </p:cNvSpPr>
          <p:nvPr>
            <p:ph type="sldNum" sz="quarter" idx="18"/>
          </p:nvPr>
        </p:nvSpPr>
        <p:spPr/>
        <p:txBody>
          <a:bodyPr/>
          <a:lstStyle/>
          <a:p>
            <a:fld id="{602D8027-18E8-49B0-B640-74ABE33BDF8B}" type="slidenum">
              <a:rPr lang="sv-SE" smtClean="0"/>
              <a:pPr/>
              <a:t>‹#›</a:t>
            </a:fld>
            <a:endParaRPr lang="sv-SE"/>
          </a:p>
        </p:txBody>
      </p:sp>
    </p:spTree>
    <p:extLst>
      <p:ext uri="{BB962C8B-B14F-4D97-AF65-F5344CB8AC3E}">
        <p14:creationId xmlns:p14="http://schemas.microsoft.com/office/powerpoint/2010/main" val="2978500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Kapitel Blå Foto Triangel">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E5B2BD80-136B-418D-9A3D-92C0E11111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102857"/>
          </a:xfrm>
          <a:prstGeom prst="rect">
            <a:avLst/>
          </a:prstGeom>
        </p:spPr>
      </p:pic>
      <p:sp>
        <p:nvSpPr>
          <p:cNvPr id="8" name="Platshållare för bild 7">
            <a:extLst>
              <a:ext uri="{FF2B5EF4-FFF2-40B4-BE49-F238E27FC236}">
                <a16:creationId xmlns:a16="http://schemas.microsoft.com/office/drawing/2014/main" id="{9EA6F2D6-C3F4-44C5-950F-6EFF5413E1B5}"/>
              </a:ext>
            </a:extLst>
          </p:cNvPr>
          <p:cNvSpPr>
            <a:spLocks noGrp="1"/>
          </p:cNvSpPr>
          <p:nvPr>
            <p:ph type="pic" sz="quarter" idx="13"/>
          </p:nvPr>
        </p:nvSpPr>
        <p:spPr>
          <a:xfrm>
            <a:off x="10043160" y="874"/>
            <a:ext cx="2157172" cy="6101984"/>
          </a:xfrm>
          <a:custGeom>
            <a:avLst/>
            <a:gdLst>
              <a:gd name="connsiteX0" fmla="*/ 0 w 6096000"/>
              <a:gd name="connsiteY0" fmla="*/ 6858001 h 6858001"/>
              <a:gd name="connsiteX1" fmla="*/ 3048000 w 6096000"/>
              <a:gd name="connsiteY1" fmla="*/ 0 h 6858001"/>
              <a:gd name="connsiteX2" fmla="*/ 6096000 w 6096000"/>
              <a:gd name="connsiteY2" fmla="*/ 6858001 h 6858001"/>
              <a:gd name="connsiteX3" fmla="*/ 0 w 6096000"/>
              <a:gd name="connsiteY3" fmla="*/ 6858001 h 6858001"/>
              <a:gd name="connsiteX0" fmla="*/ 0 w 6096000"/>
              <a:gd name="connsiteY0" fmla="*/ 6897415 h 6897415"/>
              <a:gd name="connsiteX1" fmla="*/ 21020 w 6096000"/>
              <a:gd name="connsiteY1" fmla="*/ 0 h 6897415"/>
              <a:gd name="connsiteX2" fmla="*/ 6096000 w 6096000"/>
              <a:gd name="connsiteY2" fmla="*/ 6897415 h 6897415"/>
              <a:gd name="connsiteX3" fmla="*/ 0 w 6096000"/>
              <a:gd name="connsiteY3" fmla="*/ 6897415 h 6897415"/>
              <a:gd name="connsiteX0" fmla="*/ 0 w 6103883"/>
              <a:gd name="connsiteY0" fmla="*/ 6897415 h 6897415"/>
              <a:gd name="connsiteX1" fmla="*/ 21020 w 6103883"/>
              <a:gd name="connsiteY1" fmla="*/ 0 h 6897415"/>
              <a:gd name="connsiteX2" fmla="*/ 6103883 w 6103883"/>
              <a:gd name="connsiteY2" fmla="*/ 31533 h 6897415"/>
              <a:gd name="connsiteX3" fmla="*/ 0 w 6103883"/>
              <a:gd name="connsiteY3" fmla="*/ 6897415 h 6897415"/>
              <a:gd name="connsiteX0" fmla="*/ 0 w 6103883"/>
              <a:gd name="connsiteY0" fmla="*/ 6897415 h 6897415"/>
              <a:gd name="connsiteX1" fmla="*/ 21020 w 6103883"/>
              <a:gd name="connsiteY1" fmla="*/ 0 h 6897415"/>
              <a:gd name="connsiteX2" fmla="*/ 6103883 w 6103883"/>
              <a:gd name="connsiteY2" fmla="*/ 878 h 6897415"/>
              <a:gd name="connsiteX3" fmla="*/ 0 w 6103883"/>
              <a:gd name="connsiteY3" fmla="*/ 6897415 h 6897415"/>
              <a:gd name="connsiteX0" fmla="*/ 0 w 6103883"/>
              <a:gd name="connsiteY0" fmla="*/ 6897415 h 6897415"/>
              <a:gd name="connsiteX1" fmla="*/ 5780 w 6103883"/>
              <a:gd name="connsiteY1" fmla="*/ 0 h 6897415"/>
              <a:gd name="connsiteX2" fmla="*/ 6103883 w 6103883"/>
              <a:gd name="connsiteY2" fmla="*/ 878 h 6897415"/>
              <a:gd name="connsiteX3" fmla="*/ 0 w 6103883"/>
              <a:gd name="connsiteY3" fmla="*/ 6897415 h 6897415"/>
              <a:gd name="connsiteX0" fmla="*/ 6110547 w 6110553"/>
              <a:gd name="connsiteY0" fmla="*/ 6907633 h 6907633"/>
              <a:gd name="connsiteX1" fmla="*/ 7 w 6110553"/>
              <a:gd name="connsiteY1" fmla="*/ 0 h 6907633"/>
              <a:gd name="connsiteX2" fmla="*/ 6098110 w 6110553"/>
              <a:gd name="connsiteY2" fmla="*/ 878 h 6907633"/>
              <a:gd name="connsiteX3" fmla="*/ 6110547 w 6110553"/>
              <a:gd name="connsiteY3" fmla="*/ 6907633 h 6907633"/>
              <a:gd name="connsiteX0" fmla="*/ 3052392 w 3052403"/>
              <a:gd name="connsiteY0" fmla="*/ 6906755 h 6906755"/>
              <a:gd name="connsiteX1" fmla="*/ 12 w 3052403"/>
              <a:gd name="connsiteY1" fmla="*/ 3452939 h 6906755"/>
              <a:gd name="connsiteX2" fmla="*/ 3039955 w 3052403"/>
              <a:gd name="connsiteY2" fmla="*/ 0 h 6906755"/>
              <a:gd name="connsiteX3" fmla="*/ 3052392 w 3052403"/>
              <a:gd name="connsiteY3" fmla="*/ 6906755 h 6906755"/>
              <a:gd name="connsiteX0" fmla="*/ 3052380 w 3052399"/>
              <a:gd name="connsiteY0" fmla="*/ 6906755 h 6906755"/>
              <a:gd name="connsiteX1" fmla="*/ 0 w 3052399"/>
              <a:gd name="connsiteY1" fmla="*/ 3452939 h 6906755"/>
              <a:gd name="connsiteX2" fmla="*/ 3039943 w 3052399"/>
              <a:gd name="connsiteY2" fmla="*/ 0 h 6906755"/>
              <a:gd name="connsiteX3" fmla="*/ 3052380 w 3052399"/>
              <a:gd name="connsiteY3" fmla="*/ 6906755 h 6906755"/>
              <a:gd name="connsiteX0" fmla="*/ 3052380 w 3052399"/>
              <a:gd name="connsiteY0" fmla="*/ 6906755 h 6906755"/>
              <a:gd name="connsiteX1" fmla="*/ 0 w 3052399"/>
              <a:gd name="connsiteY1" fmla="*/ 3452939 h 6906755"/>
              <a:gd name="connsiteX2" fmla="*/ 3039943 w 3052399"/>
              <a:gd name="connsiteY2" fmla="*/ 0 h 6906755"/>
              <a:gd name="connsiteX3" fmla="*/ 3052380 w 3052399"/>
              <a:gd name="connsiteY3" fmla="*/ 6906755 h 6906755"/>
              <a:gd name="connsiteX0" fmla="*/ 3052380 w 3052380"/>
              <a:gd name="connsiteY0" fmla="*/ 6906755 h 6906755"/>
              <a:gd name="connsiteX1" fmla="*/ 0 w 3052380"/>
              <a:gd name="connsiteY1" fmla="*/ 3452939 h 6906755"/>
              <a:gd name="connsiteX2" fmla="*/ 3039943 w 3052380"/>
              <a:gd name="connsiteY2" fmla="*/ 0 h 6906755"/>
              <a:gd name="connsiteX3" fmla="*/ 3052380 w 3052380"/>
              <a:gd name="connsiteY3" fmla="*/ 6906755 h 6906755"/>
              <a:gd name="connsiteX0" fmla="*/ 3052380 w 3052380"/>
              <a:gd name="connsiteY0" fmla="*/ 6906755 h 6906755"/>
              <a:gd name="connsiteX1" fmla="*/ 0 w 3052380"/>
              <a:gd name="connsiteY1" fmla="*/ 3452939 h 6906755"/>
              <a:gd name="connsiteX2" fmla="*/ 3039943 w 3052380"/>
              <a:gd name="connsiteY2" fmla="*/ 0 h 6906755"/>
              <a:gd name="connsiteX3" fmla="*/ 3052380 w 3052380"/>
              <a:gd name="connsiteY3" fmla="*/ 6906755 h 6906755"/>
              <a:gd name="connsiteX0" fmla="*/ 3052380 w 3052380"/>
              <a:gd name="connsiteY0" fmla="*/ 6906755 h 6906755"/>
              <a:gd name="connsiteX1" fmla="*/ 0 w 3052380"/>
              <a:gd name="connsiteY1" fmla="*/ 3452939 h 6906755"/>
              <a:gd name="connsiteX2" fmla="*/ 3039943 w 3052380"/>
              <a:gd name="connsiteY2" fmla="*/ 0 h 6906755"/>
              <a:gd name="connsiteX3" fmla="*/ 3052380 w 3052380"/>
              <a:gd name="connsiteY3" fmla="*/ 6906755 h 6906755"/>
              <a:gd name="connsiteX0" fmla="*/ 3032060 w 3040391"/>
              <a:gd name="connsiteY0" fmla="*/ 6334525 h 6334525"/>
              <a:gd name="connsiteX1" fmla="*/ 0 w 3040391"/>
              <a:gd name="connsiteY1" fmla="*/ 3452939 h 6334525"/>
              <a:gd name="connsiteX2" fmla="*/ 3039943 w 3040391"/>
              <a:gd name="connsiteY2" fmla="*/ 0 h 6334525"/>
              <a:gd name="connsiteX3" fmla="*/ 3032060 w 3040391"/>
              <a:gd name="connsiteY3" fmla="*/ 6334525 h 6334525"/>
              <a:gd name="connsiteX0" fmla="*/ 3032060 w 3040391"/>
              <a:gd name="connsiteY0" fmla="*/ 6334525 h 6334525"/>
              <a:gd name="connsiteX1" fmla="*/ 0 w 3040391"/>
              <a:gd name="connsiteY1" fmla="*/ 3269008 h 6334525"/>
              <a:gd name="connsiteX2" fmla="*/ 3039943 w 3040391"/>
              <a:gd name="connsiteY2" fmla="*/ 0 h 6334525"/>
              <a:gd name="connsiteX3" fmla="*/ 3032060 w 3040391"/>
              <a:gd name="connsiteY3" fmla="*/ 6334525 h 6334525"/>
              <a:gd name="connsiteX0" fmla="*/ 2550476 w 2558807"/>
              <a:gd name="connsiteY0" fmla="*/ 6334525 h 6334525"/>
              <a:gd name="connsiteX1" fmla="*/ 0 w 2558807"/>
              <a:gd name="connsiteY1" fmla="*/ 3201567 h 6334525"/>
              <a:gd name="connsiteX2" fmla="*/ 2558359 w 2558807"/>
              <a:gd name="connsiteY2" fmla="*/ 0 h 6334525"/>
              <a:gd name="connsiteX3" fmla="*/ 2550476 w 2558807"/>
              <a:gd name="connsiteY3" fmla="*/ 6334525 h 6334525"/>
              <a:gd name="connsiteX0" fmla="*/ 2550476 w 2558807"/>
              <a:gd name="connsiteY0" fmla="*/ 6334525 h 6334525"/>
              <a:gd name="connsiteX1" fmla="*/ 0 w 2558807"/>
              <a:gd name="connsiteY1" fmla="*/ 3201567 h 6334525"/>
              <a:gd name="connsiteX2" fmla="*/ 2558359 w 2558807"/>
              <a:gd name="connsiteY2" fmla="*/ 0 h 6334525"/>
              <a:gd name="connsiteX3" fmla="*/ 2550476 w 2558807"/>
              <a:gd name="connsiteY3" fmla="*/ 6334525 h 6334525"/>
              <a:gd name="connsiteX0" fmla="*/ 2550476 w 2558807"/>
              <a:gd name="connsiteY0" fmla="*/ 6334525 h 6334525"/>
              <a:gd name="connsiteX1" fmla="*/ 0 w 2558807"/>
              <a:gd name="connsiteY1" fmla="*/ 3201567 h 6334525"/>
              <a:gd name="connsiteX2" fmla="*/ 2558359 w 2558807"/>
              <a:gd name="connsiteY2" fmla="*/ 0 h 6334525"/>
              <a:gd name="connsiteX3" fmla="*/ 2550476 w 2558807"/>
              <a:gd name="connsiteY3" fmla="*/ 6334525 h 6334525"/>
              <a:gd name="connsiteX0" fmla="*/ 2428556 w 2436887"/>
              <a:gd name="connsiteY0" fmla="*/ 6334525 h 6334525"/>
              <a:gd name="connsiteX1" fmla="*/ 0 w 2436887"/>
              <a:gd name="connsiteY1" fmla="*/ 3170912 h 6334525"/>
              <a:gd name="connsiteX2" fmla="*/ 2436439 w 2436887"/>
              <a:gd name="connsiteY2" fmla="*/ 0 h 6334525"/>
              <a:gd name="connsiteX3" fmla="*/ 2428556 w 2436887"/>
              <a:gd name="connsiteY3" fmla="*/ 6334525 h 6334525"/>
              <a:gd name="connsiteX0" fmla="*/ 2453956 w 2462287"/>
              <a:gd name="connsiteY0" fmla="*/ 6334525 h 6334525"/>
              <a:gd name="connsiteX1" fmla="*/ 0 w 2462287"/>
              <a:gd name="connsiteY1" fmla="*/ 3170912 h 6334525"/>
              <a:gd name="connsiteX2" fmla="*/ 2461839 w 2462287"/>
              <a:gd name="connsiteY2" fmla="*/ 0 h 6334525"/>
              <a:gd name="connsiteX3" fmla="*/ 2453956 w 2462287"/>
              <a:gd name="connsiteY3" fmla="*/ 6334525 h 6334525"/>
            </a:gdLst>
            <a:ahLst/>
            <a:cxnLst>
              <a:cxn ang="0">
                <a:pos x="connsiteX0" y="connsiteY0"/>
              </a:cxn>
              <a:cxn ang="0">
                <a:pos x="connsiteX1" y="connsiteY1"/>
              </a:cxn>
              <a:cxn ang="0">
                <a:pos x="connsiteX2" y="connsiteY2"/>
              </a:cxn>
              <a:cxn ang="0">
                <a:pos x="connsiteX3" y="connsiteY3"/>
              </a:cxn>
            </a:cxnLst>
            <a:rect l="l" t="t" r="r" b="b"/>
            <a:pathLst>
              <a:path w="2462287" h="6334525">
                <a:moveTo>
                  <a:pt x="2453956" y="6334525"/>
                </a:moveTo>
                <a:cubicBezTo>
                  <a:pt x="1292563" y="4924387"/>
                  <a:pt x="850497" y="4217276"/>
                  <a:pt x="0" y="3170912"/>
                </a:cubicBezTo>
                <a:lnTo>
                  <a:pt x="2461839" y="0"/>
                </a:lnTo>
                <a:cubicBezTo>
                  <a:pt x="2465985" y="2302252"/>
                  <a:pt x="2439650" y="4011836"/>
                  <a:pt x="2453956" y="6334525"/>
                </a:cubicBezTo>
                <a:close/>
              </a:path>
            </a:pathLst>
          </a:custGeom>
        </p:spPr>
        <p:txBody>
          <a:bodyPr/>
          <a:lstStyle>
            <a:lvl1pPr>
              <a:defRPr>
                <a:latin typeface="Aptos Light" panose="020B0004020202020204" pitchFamily="34" charset="0"/>
              </a:defRPr>
            </a:lvl1pPr>
          </a:lstStyle>
          <a:p>
            <a:r>
              <a:rPr lang="sv-SE"/>
              <a:t>Klicka på ikonen för att lägga till en bild</a:t>
            </a:r>
          </a:p>
        </p:txBody>
      </p:sp>
      <p:sp>
        <p:nvSpPr>
          <p:cNvPr id="2" name="Rubrik 1">
            <a:extLst>
              <a:ext uri="{FF2B5EF4-FFF2-40B4-BE49-F238E27FC236}">
                <a16:creationId xmlns:a16="http://schemas.microsoft.com/office/drawing/2014/main" id="{4318ABBE-302E-44A1-83DB-79FFB8A550DE}"/>
              </a:ext>
            </a:extLst>
          </p:cNvPr>
          <p:cNvSpPr>
            <a:spLocks noGrp="1"/>
          </p:cNvSpPr>
          <p:nvPr>
            <p:ph type="ctrTitle" hasCustomPrompt="1"/>
          </p:nvPr>
        </p:nvSpPr>
        <p:spPr>
          <a:xfrm>
            <a:off x="517712" y="1594532"/>
            <a:ext cx="7938044" cy="1760070"/>
          </a:xfrm>
          <a:noFill/>
          <a:ln>
            <a:noFill/>
          </a:ln>
          <a:effectLst/>
        </p:spPr>
        <p:txBody>
          <a:bodyPr wrap="square" tIns="216000" anchor="b" anchorCtr="0">
            <a:spAutoFit/>
          </a:bodyPr>
          <a:lstStyle>
            <a:lvl1pPr algn="l">
              <a:lnSpc>
                <a:spcPct val="80000"/>
              </a:lnSpc>
              <a:defRPr sz="6000">
                <a:ln w="1905">
                  <a:noFill/>
                </a:ln>
                <a:solidFill>
                  <a:schemeClr val="bg1"/>
                </a:solidFill>
                <a:effectLst>
                  <a:outerShdw blurRad="38100" dist="38100" dir="2700000" algn="ctr" rotWithShape="0">
                    <a:srgbClr val="000000">
                      <a:alpha val="43000"/>
                    </a:srgbClr>
                  </a:outerShdw>
                </a:effectLst>
              </a:defRPr>
            </a:lvl1pPr>
          </a:lstStyle>
          <a:p>
            <a:r>
              <a:rPr lang="sv-SE"/>
              <a:t>Klicka här för att ändra rubriktext</a:t>
            </a:r>
          </a:p>
        </p:txBody>
      </p:sp>
      <p:sp>
        <p:nvSpPr>
          <p:cNvPr id="4" name="Platshållare för datum 3">
            <a:extLst>
              <a:ext uri="{FF2B5EF4-FFF2-40B4-BE49-F238E27FC236}">
                <a16:creationId xmlns:a16="http://schemas.microsoft.com/office/drawing/2014/main" id="{01435C72-5808-46FE-99EB-7FC00B2B1909}"/>
              </a:ext>
            </a:extLst>
          </p:cNvPr>
          <p:cNvSpPr>
            <a:spLocks noGrp="1"/>
          </p:cNvSpPr>
          <p:nvPr>
            <p:ph type="dt" sz="half" idx="10"/>
          </p:nvPr>
        </p:nvSpPr>
        <p:spPr/>
        <p:txBody>
          <a:bodyPr/>
          <a:lstStyle/>
          <a:p>
            <a:fld id="{EE92E815-9362-4AF0-96DE-B4A968542189}" type="datetimeFigureOut">
              <a:rPr lang="sv-SE" smtClean="0"/>
              <a:t>2025-11-28</a:t>
            </a:fld>
            <a:endParaRPr lang="sv-SE"/>
          </a:p>
        </p:txBody>
      </p:sp>
      <p:sp>
        <p:nvSpPr>
          <p:cNvPr id="5" name="Platshållare för sidfot 4">
            <a:extLst>
              <a:ext uri="{FF2B5EF4-FFF2-40B4-BE49-F238E27FC236}">
                <a16:creationId xmlns:a16="http://schemas.microsoft.com/office/drawing/2014/main" id="{A11AFD3C-77CC-401C-991F-0B2D43F88A1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97B800D-DC64-49DC-9E0A-40A5A0292CCE}"/>
              </a:ext>
            </a:extLst>
          </p:cNvPr>
          <p:cNvSpPr>
            <a:spLocks noGrp="1"/>
          </p:cNvSpPr>
          <p:nvPr>
            <p:ph type="sldNum" sz="quarter" idx="12"/>
          </p:nvPr>
        </p:nvSpPr>
        <p:spPr/>
        <p:txBody>
          <a:bodyPr/>
          <a:lstStyle/>
          <a:p>
            <a:fld id="{602D8027-18E8-49B0-B640-74ABE33BDF8B}" type="slidenum">
              <a:rPr lang="sv-SE" smtClean="0"/>
              <a:t>‹#›</a:t>
            </a:fld>
            <a:endParaRPr lang="sv-SE"/>
          </a:p>
        </p:txBody>
      </p:sp>
      <p:sp>
        <p:nvSpPr>
          <p:cNvPr id="10" name="Underrubrik 2">
            <a:extLst>
              <a:ext uri="{FF2B5EF4-FFF2-40B4-BE49-F238E27FC236}">
                <a16:creationId xmlns:a16="http://schemas.microsoft.com/office/drawing/2014/main" id="{5FE550DC-1A65-47F8-A5FA-A2B430ED747C}"/>
              </a:ext>
            </a:extLst>
          </p:cNvPr>
          <p:cNvSpPr>
            <a:spLocks noGrp="1"/>
          </p:cNvSpPr>
          <p:nvPr>
            <p:ph type="subTitle" idx="1"/>
          </p:nvPr>
        </p:nvSpPr>
        <p:spPr>
          <a:xfrm>
            <a:off x="517712" y="3789218"/>
            <a:ext cx="7938042" cy="2341418"/>
          </a:xfrm>
          <a:noFill/>
        </p:spPr>
        <p:txBody>
          <a:bodyPr/>
          <a:lstStyle>
            <a:lvl1pPr marL="0" indent="0" algn="l">
              <a:buNone/>
              <a:defRPr sz="2400">
                <a:solidFill>
                  <a:schemeClr val="bg1"/>
                </a:solidFill>
                <a:effectLst/>
                <a:latin typeface="+mn-lt"/>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3820130591"/>
      </p:ext>
    </p:extLst>
  </p:cSld>
  <p:clrMapOvr>
    <a:masterClrMapping/>
  </p:clrMapOvr>
  <p:transition>
    <p:wipe dir="d"/>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Kapitel Blå">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201F8D1-841C-49F5-8AD5-CF0732C595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102857"/>
          </a:xfrm>
          <a:prstGeom prst="rect">
            <a:avLst/>
          </a:prstGeom>
        </p:spPr>
      </p:pic>
      <p:sp>
        <p:nvSpPr>
          <p:cNvPr id="2" name="Rubrik 1">
            <a:extLst>
              <a:ext uri="{FF2B5EF4-FFF2-40B4-BE49-F238E27FC236}">
                <a16:creationId xmlns:a16="http://schemas.microsoft.com/office/drawing/2014/main" id="{4318ABBE-302E-44A1-83DB-79FFB8A550DE}"/>
              </a:ext>
            </a:extLst>
          </p:cNvPr>
          <p:cNvSpPr>
            <a:spLocks noGrp="1"/>
          </p:cNvSpPr>
          <p:nvPr>
            <p:ph type="ctrTitle" hasCustomPrompt="1"/>
          </p:nvPr>
        </p:nvSpPr>
        <p:spPr>
          <a:xfrm>
            <a:off x="336000" y="1122363"/>
            <a:ext cx="11520000" cy="2387600"/>
          </a:xfrm>
        </p:spPr>
        <p:txBody>
          <a:bodyPr anchor="b"/>
          <a:lstStyle>
            <a:lvl1pPr algn="ctr">
              <a:defRPr sz="6000">
                <a:solidFill>
                  <a:schemeClr val="bg1"/>
                </a:solidFill>
                <a:effectLst>
                  <a:outerShdw blurRad="38100" dist="38100" dir="2700000" algn="tl">
                    <a:srgbClr val="000000">
                      <a:alpha val="43137"/>
                    </a:srgbClr>
                  </a:outerShdw>
                </a:effectLst>
              </a:defRPr>
            </a:lvl1pPr>
          </a:lstStyle>
          <a:p>
            <a:r>
              <a:rPr lang="sv-SE"/>
              <a:t>Klicka här för att ändra rubriktext</a:t>
            </a:r>
          </a:p>
        </p:txBody>
      </p:sp>
      <p:sp>
        <p:nvSpPr>
          <p:cNvPr id="3" name="Underrubrik 2">
            <a:extLst>
              <a:ext uri="{FF2B5EF4-FFF2-40B4-BE49-F238E27FC236}">
                <a16:creationId xmlns:a16="http://schemas.microsoft.com/office/drawing/2014/main" id="{FE9C70D9-7865-4F4C-908C-B74478E63AE8}"/>
              </a:ext>
            </a:extLst>
          </p:cNvPr>
          <p:cNvSpPr>
            <a:spLocks noGrp="1"/>
          </p:cNvSpPr>
          <p:nvPr>
            <p:ph type="subTitle" idx="1"/>
          </p:nvPr>
        </p:nvSpPr>
        <p:spPr>
          <a:xfrm>
            <a:off x="336000" y="3602038"/>
            <a:ext cx="11520000" cy="1655762"/>
          </a:xfrm>
        </p:spPr>
        <p:txBody>
          <a:bodyPr/>
          <a:lstStyle>
            <a:lvl1pPr marL="0" indent="0" algn="ctr">
              <a:buNone/>
              <a:defRPr sz="2400">
                <a:solidFill>
                  <a:schemeClr val="bg1"/>
                </a:solidFill>
                <a:effectLst/>
                <a:latin typeface="+mn-lt"/>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1435C72-5808-46FE-99EB-7FC00B2B1909}"/>
              </a:ext>
            </a:extLst>
          </p:cNvPr>
          <p:cNvSpPr>
            <a:spLocks noGrp="1"/>
          </p:cNvSpPr>
          <p:nvPr>
            <p:ph type="dt" sz="half" idx="10"/>
          </p:nvPr>
        </p:nvSpPr>
        <p:spPr/>
        <p:txBody>
          <a:bodyPr/>
          <a:lstStyle/>
          <a:p>
            <a:fld id="{EE92E815-9362-4AF0-96DE-B4A968542189}" type="datetimeFigureOut">
              <a:rPr lang="sv-SE" smtClean="0"/>
              <a:t>2025-11-28</a:t>
            </a:fld>
            <a:endParaRPr lang="sv-SE"/>
          </a:p>
        </p:txBody>
      </p:sp>
      <p:sp>
        <p:nvSpPr>
          <p:cNvPr id="5" name="Platshållare för sidfot 4">
            <a:extLst>
              <a:ext uri="{FF2B5EF4-FFF2-40B4-BE49-F238E27FC236}">
                <a16:creationId xmlns:a16="http://schemas.microsoft.com/office/drawing/2014/main" id="{A11AFD3C-77CC-401C-991F-0B2D43F88A1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97B800D-DC64-49DC-9E0A-40A5A0292CCE}"/>
              </a:ext>
            </a:extLst>
          </p:cNvPr>
          <p:cNvSpPr>
            <a:spLocks noGrp="1"/>
          </p:cNvSpPr>
          <p:nvPr>
            <p:ph type="sldNum" sz="quarter" idx="12"/>
          </p:nvPr>
        </p:nvSpPr>
        <p:spPr/>
        <p:txBody>
          <a:bodyPr/>
          <a:lstStyle/>
          <a:p>
            <a:fld id="{602D8027-18E8-49B0-B640-74ABE33BDF8B}" type="slidenum">
              <a:rPr lang="sv-SE" smtClean="0"/>
              <a:t>‹#›</a:t>
            </a:fld>
            <a:endParaRPr lang="sv-SE"/>
          </a:p>
        </p:txBody>
      </p:sp>
    </p:spTree>
    <p:extLst>
      <p:ext uri="{BB962C8B-B14F-4D97-AF65-F5344CB8AC3E}">
        <p14:creationId xmlns:p14="http://schemas.microsoft.com/office/powerpoint/2010/main" val="4245525647"/>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grön ">
    <p:bg>
      <p:bgPr>
        <a:solidFill>
          <a:srgbClr val="DFEF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accent2"/>
                </a:solidFill>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accent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accent2"/>
                </a:solidFill>
              </a:defRPr>
            </a:lvl1pPr>
          </a:lstStyle>
          <a:p>
            <a:fld id="{D88021E2-E97B-4976-AF53-1A9B1E45C5FA}" type="slidenum">
              <a:rPr lang="sv-SE" smtClean="0"/>
              <a:pPr/>
              <a:t>‹#›</a:t>
            </a:fld>
            <a:endParaRPr lang="sv-SE"/>
          </a:p>
        </p:txBody>
      </p:sp>
      <p:sp>
        <p:nvSpPr>
          <p:cNvPr id="7" name="Platshållare för text 16">
            <a:extLst>
              <a:ext uri="{FF2B5EF4-FFF2-40B4-BE49-F238E27FC236}">
                <a16:creationId xmlns:a16="http://schemas.microsoft.com/office/drawing/2014/main" id="{3331C3CC-AFB9-3E7A-CD6A-9BA79C6EBD1A}"/>
              </a:ext>
            </a:extLst>
          </p:cNvPr>
          <p:cNvSpPr>
            <a:spLocks noGrp="1"/>
          </p:cNvSpPr>
          <p:nvPr>
            <p:ph type="body" sz="quarter" idx="13" hasCustomPrompt="1"/>
          </p:nvPr>
        </p:nvSpPr>
        <p:spPr>
          <a:xfrm>
            <a:off x="838201" y="4896197"/>
            <a:ext cx="10287004" cy="844204"/>
          </a:xfrm>
        </p:spPr>
        <p:txBody>
          <a:bodyPr>
            <a:noAutofit/>
          </a:bodyPr>
          <a:lstStyle>
            <a:lvl1pPr marL="0" indent="0">
              <a:buNone/>
              <a:defRPr sz="2400">
                <a:solidFill>
                  <a:schemeClr val="accent2"/>
                </a:solidFill>
              </a:defRPr>
            </a:lvl1pPr>
            <a:lvl3pPr marL="914400" indent="0">
              <a:buNone/>
              <a:defRPr/>
            </a:lvl3pPr>
          </a:lstStyle>
          <a:p>
            <a:pPr lvl="0"/>
            <a:r>
              <a:rPr lang="sv-SE" sz="2400" dirty="0"/>
              <a:t>Underrubrik</a:t>
            </a:r>
          </a:p>
        </p:txBody>
      </p:sp>
      <p:sp>
        <p:nvSpPr>
          <p:cNvPr id="3" name="Rubrik 2">
            <a:extLst>
              <a:ext uri="{FF2B5EF4-FFF2-40B4-BE49-F238E27FC236}">
                <a16:creationId xmlns:a16="http://schemas.microsoft.com/office/drawing/2014/main" id="{A6A02812-26F5-E4E2-7509-BED862291C96}"/>
              </a:ext>
            </a:extLst>
          </p:cNvPr>
          <p:cNvSpPr>
            <a:spLocks noGrp="1"/>
          </p:cNvSpPr>
          <p:nvPr>
            <p:ph type="title"/>
          </p:nvPr>
        </p:nvSpPr>
        <p:spPr>
          <a:xfrm>
            <a:off x="838201" y="2679366"/>
            <a:ext cx="10287002" cy="2145417"/>
          </a:xfrm>
        </p:spPr>
        <p:txBody>
          <a:bodyPr/>
          <a:lstStyle>
            <a:lvl1pPr>
              <a:defRPr sz="7200">
                <a:solidFill>
                  <a:schemeClr val="accent2"/>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1684796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Kapitel Lila">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201F8D1-841C-49F5-8AD5-CF0732C595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102857"/>
          </a:xfrm>
          <a:prstGeom prst="rect">
            <a:avLst/>
          </a:prstGeom>
        </p:spPr>
      </p:pic>
      <p:sp>
        <p:nvSpPr>
          <p:cNvPr id="2" name="Rubrik 1">
            <a:extLst>
              <a:ext uri="{FF2B5EF4-FFF2-40B4-BE49-F238E27FC236}">
                <a16:creationId xmlns:a16="http://schemas.microsoft.com/office/drawing/2014/main" id="{4318ABBE-302E-44A1-83DB-79FFB8A550DE}"/>
              </a:ext>
            </a:extLst>
          </p:cNvPr>
          <p:cNvSpPr>
            <a:spLocks noGrp="1"/>
          </p:cNvSpPr>
          <p:nvPr>
            <p:ph type="ctrTitle" hasCustomPrompt="1"/>
          </p:nvPr>
        </p:nvSpPr>
        <p:spPr>
          <a:xfrm>
            <a:off x="336000" y="1122363"/>
            <a:ext cx="11520000" cy="2387600"/>
          </a:xfrm>
        </p:spPr>
        <p:txBody>
          <a:bodyPr anchor="b"/>
          <a:lstStyle>
            <a:lvl1pPr algn="ctr">
              <a:defRPr sz="6000">
                <a:solidFill>
                  <a:schemeClr val="bg1"/>
                </a:solidFill>
                <a:effectLst>
                  <a:outerShdw blurRad="38100" dist="38100" dir="2700000" algn="tl">
                    <a:srgbClr val="000000">
                      <a:alpha val="43137"/>
                    </a:srgbClr>
                  </a:outerShdw>
                </a:effectLst>
              </a:defRPr>
            </a:lvl1pPr>
          </a:lstStyle>
          <a:p>
            <a:r>
              <a:rPr lang="sv-SE"/>
              <a:t>Klicka här för att ändra rubriktext</a:t>
            </a:r>
          </a:p>
        </p:txBody>
      </p:sp>
      <p:sp>
        <p:nvSpPr>
          <p:cNvPr id="3" name="Underrubrik 2">
            <a:extLst>
              <a:ext uri="{FF2B5EF4-FFF2-40B4-BE49-F238E27FC236}">
                <a16:creationId xmlns:a16="http://schemas.microsoft.com/office/drawing/2014/main" id="{FE9C70D9-7865-4F4C-908C-B74478E63AE8}"/>
              </a:ext>
            </a:extLst>
          </p:cNvPr>
          <p:cNvSpPr>
            <a:spLocks noGrp="1"/>
          </p:cNvSpPr>
          <p:nvPr>
            <p:ph type="subTitle" idx="1"/>
          </p:nvPr>
        </p:nvSpPr>
        <p:spPr>
          <a:xfrm>
            <a:off x="336000" y="3602038"/>
            <a:ext cx="11520000" cy="1655762"/>
          </a:xfrm>
        </p:spPr>
        <p:txBody>
          <a:bodyPr/>
          <a:lstStyle>
            <a:lvl1pPr marL="0" indent="0" algn="ctr">
              <a:buNone/>
              <a:defRPr sz="2400">
                <a:solidFill>
                  <a:schemeClr val="bg1"/>
                </a:solidFill>
                <a:effectLst/>
                <a:latin typeface="+mn-lt"/>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1435C72-5808-46FE-99EB-7FC00B2B1909}"/>
              </a:ext>
            </a:extLst>
          </p:cNvPr>
          <p:cNvSpPr>
            <a:spLocks noGrp="1"/>
          </p:cNvSpPr>
          <p:nvPr>
            <p:ph type="dt" sz="half" idx="10"/>
          </p:nvPr>
        </p:nvSpPr>
        <p:spPr/>
        <p:txBody>
          <a:bodyPr/>
          <a:lstStyle/>
          <a:p>
            <a:fld id="{EE92E815-9362-4AF0-96DE-B4A968542189}" type="datetimeFigureOut">
              <a:rPr lang="sv-SE" smtClean="0"/>
              <a:t>2025-11-28</a:t>
            </a:fld>
            <a:endParaRPr lang="sv-SE"/>
          </a:p>
        </p:txBody>
      </p:sp>
      <p:sp>
        <p:nvSpPr>
          <p:cNvPr id="5" name="Platshållare för sidfot 4">
            <a:extLst>
              <a:ext uri="{FF2B5EF4-FFF2-40B4-BE49-F238E27FC236}">
                <a16:creationId xmlns:a16="http://schemas.microsoft.com/office/drawing/2014/main" id="{A11AFD3C-77CC-401C-991F-0B2D43F88A1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97B800D-DC64-49DC-9E0A-40A5A0292CCE}"/>
              </a:ext>
            </a:extLst>
          </p:cNvPr>
          <p:cNvSpPr>
            <a:spLocks noGrp="1"/>
          </p:cNvSpPr>
          <p:nvPr>
            <p:ph type="sldNum" sz="quarter" idx="12"/>
          </p:nvPr>
        </p:nvSpPr>
        <p:spPr/>
        <p:txBody>
          <a:bodyPr/>
          <a:lstStyle/>
          <a:p>
            <a:fld id="{602D8027-18E8-49B0-B640-74ABE33BDF8B}" type="slidenum">
              <a:rPr lang="sv-SE" smtClean="0"/>
              <a:t>‹#›</a:t>
            </a:fld>
            <a:endParaRPr lang="sv-SE"/>
          </a:p>
        </p:txBody>
      </p:sp>
    </p:spTree>
    <p:extLst>
      <p:ext uri="{BB962C8B-B14F-4D97-AF65-F5344CB8AC3E}">
        <p14:creationId xmlns:p14="http://schemas.microsoft.com/office/powerpoint/2010/main" val="2418136286"/>
      </p:ext>
    </p:extLst>
  </p:cSld>
  <p:clrMapOvr>
    <a:masterClrMapping/>
  </p:clrMapOvr>
  <p:transition>
    <p:wipe dir="d"/>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Kapitel Orange">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201F8D1-841C-49F5-8AD5-CF0732C595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102856"/>
          </a:xfrm>
          <a:prstGeom prst="rect">
            <a:avLst/>
          </a:prstGeom>
        </p:spPr>
      </p:pic>
      <p:sp>
        <p:nvSpPr>
          <p:cNvPr id="2" name="Rubrik 1">
            <a:extLst>
              <a:ext uri="{FF2B5EF4-FFF2-40B4-BE49-F238E27FC236}">
                <a16:creationId xmlns:a16="http://schemas.microsoft.com/office/drawing/2014/main" id="{4318ABBE-302E-44A1-83DB-79FFB8A550DE}"/>
              </a:ext>
            </a:extLst>
          </p:cNvPr>
          <p:cNvSpPr>
            <a:spLocks noGrp="1"/>
          </p:cNvSpPr>
          <p:nvPr>
            <p:ph type="ctrTitle" hasCustomPrompt="1"/>
          </p:nvPr>
        </p:nvSpPr>
        <p:spPr>
          <a:xfrm>
            <a:off x="336000" y="1122363"/>
            <a:ext cx="11520000" cy="2387600"/>
          </a:xfrm>
        </p:spPr>
        <p:txBody>
          <a:bodyPr anchor="b"/>
          <a:lstStyle>
            <a:lvl1pPr algn="ctr">
              <a:defRPr sz="6000">
                <a:solidFill>
                  <a:schemeClr val="bg1"/>
                </a:solidFill>
                <a:effectLst>
                  <a:outerShdw blurRad="38100" dist="38100" dir="2700000" algn="tl">
                    <a:srgbClr val="000000">
                      <a:alpha val="43137"/>
                    </a:srgbClr>
                  </a:outerShdw>
                </a:effectLst>
              </a:defRPr>
            </a:lvl1pPr>
          </a:lstStyle>
          <a:p>
            <a:r>
              <a:rPr lang="sv-SE"/>
              <a:t>Klicka här för att ändra rubriktext</a:t>
            </a:r>
          </a:p>
        </p:txBody>
      </p:sp>
      <p:sp>
        <p:nvSpPr>
          <p:cNvPr id="3" name="Underrubrik 2">
            <a:extLst>
              <a:ext uri="{FF2B5EF4-FFF2-40B4-BE49-F238E27FC236}">
                <a16:creationId xmlns:a16="http://schemas.microsoft.com/office/drawing/2014/main" id="{FE9C70D9-7865-4F4C-908C-B74478E63AE8}"/>
              </a:ext>
            </a:extLst>
          </p:cNvPr>
          <p:cNvSpPr>
            <a:spLocks noGrp="1"/>
          </p:cNvSpPr>
          <p:nvPr>
            <p:ph type="subTitle" idx="1"/>
          </p:nvPr>
        </p:nvSpPr>
        <p:spPr>
          <a:xfrm>
            <a:off x="336000" y="3602038"/>
            <a:ext cx="11520000" cy="1655762"/>
          </a:xfrm>
        </p:spPr>
        <p:txBody>
          <a:bodyPr/>
          <a:lstStyle>
            <a:lvl1pPr marL="0" indent="0" algn="ctr">
              <a:buNone/>
              <a:defRPr sz="2400">
                <a:solidFill>
                  <a:schemeClr val="bg1"/>
                </a:solidFill>
                <a:effectLst/>
                <a:latin typeface="+mn-lt"/>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1435C72-5808-46FE-99EB-7FC00B2B1909}"/>
              </a:ext>
            </a:extLst>
          </p:cNvPr>
          <p:cNvSpPr>
            <a:spLocks noGrp="1"/>
          </p:cNvSpPr>
          <p:nvPr>
            <p:ph type="dt" sz="half" idx="10"/>
          </p:nvPr>
        </p:nvSpPr>
        <p:spPr/>
        <p:txBody>
          <a:bodyPr/>
          <a:lstStyle/>
          <a:p>
            <a:fld id="{EE92E815-9362-4AF0-96DE-B4A968542189}" type="datetimeFigureOut">
              <a:rPr lang="sv-SE" smtClean="0"/>
              <a:t>2025-11-28</a:t>
            </a:fld>
            <a:endParaRPr lang="sv-SE"/>
          </a:p>
        </p:txBody>
      </p:sp>
      <p:sp>
        <p:nvSpPr>
          <p:cNvPr id="5" name="Platshållare för sidfot 4">
            <a:extLst>
              <a:ext uri="{FF2B5EF4-FFF2-40B4-BE49-F238E27FC236}">
                <a16:creationId xmlns:a16="http://schemas.microsoft.com/office/drawing/2014/main" id="{A11AFD3C-77CC-401C-991F-0B2D43F88A1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97B800D-DC64-49DC-9E0A-40A5A0292CCE}"/>
              </a:ext>
            </a:extLst>
          </p:cNvPr>
          <p:cNvSpPr>
            <a:spLocks noGrp="1"/>
          </p:cNvSpPr>
          <p:nvPr>
            <p:ph type="sldNum" sz="quarter" idx="12"/>
          </p:nvPr>
        </p:nvSpPr>
        <p:spPr/>
        <p:txBody>
          <a:bodyPr/>
          <a:lstStyle/>
          <a:p>
            <a:fld id="{602D8027-18E8-49B0-B640-74ABE33BDF8B}" type="slidenum">
              <a:rPr lang="sv-SE" smtClean="0"/>
              <a:t>‹#›</a:t>
            </a:fld>
            <a:endParaRPr lang="sv-SE"/>
          </a:p>
        </p:txBody>
      </p:sp>
    </p:spTree>
    <p:extLst>
      <p:ext uri="{BB962C8B-B14F-4D97-AF65-F5344CB8AC3E}">
        <p14:creationId xmlns:p14="http://schemas.microsoft.com/office/powerpoint/2010/main" val="3280583372"/>
      </p:ext>
    </p:extLst>
  </p:cSld>
  <p:clrMapOvr>
    <a:masterClrMapping/>
  </p:clrMapOvr>
  <p:transition>
    <p:wipe dir="d"/>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Kapitel Grön">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201F8D1-841C-49F5-8AD5-CF0732C595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7" cy="6102856"/>
          </a:xfrm>
          <a:prstGeom prst="rect">
            <a:avLst/>
          </a:prstGeom>
        </p:spPr>
      </p:pic>
      <p:sp>
        <p:nvSpPr>
          <p:cNvPr id="2" name="Rubrik 1">
            <a:extLst>
              <a:ext uri="{FF2B5EF4-FFF2-40B4-BE49-F238E27FC236}">
                <a16:creationId xmlns:a16="http://schemas.microsoft.com/office/drawing/2014/main" id="{4318ABBE-302E-44A1-83DB-79FFB8A550DE}"/>
              </a:ext>
            </a:extLst>
          </p:cNvPr>
          <p:cNvSpPr>
            <a:spLocks noGrp="1"/>
          </p:cNvSpPr>
          <p:nvPr>
            <p:ph type="ctrTitle" hasCustomPrompt="1"/>
          </p:nvPr>
        </p:nvSpPr>
        <p:spPr>
          <a:xfrm>
            <a:off x="336000" y="1122363"/>
            <a:ext cx="11520000" cy="2387600"/>
          </a:xfrm>
        </p:spPr>
        <p:txBody>
          <a:bodyPr anchor="b"/>
          <a:lstStyle>
            <a:lvl1pPr algn="ctr">
              <a:defRPr sz="6000">
                <a:solidFill>
                  <a:schemeClr val="bg1"/>
                </a:solidFill>
                <a:effectLst>
                  <a:outerShdw blurRad="38100" dist="38100" dir="2700000" algn="tl">
                    <a:srgbClr val="000000">
                      <a:alpha val="43137"/>
                    </a:srgbClr>
                  </a:outerShdw>
                </a:effectLst>
              </a:defRPr>
            </a:lvl1pPr>
          </a:lstStyle>
          <a:p>
            <a:r>
              <a:rPr lang="sv-SE"/>
              <a:t>Klicka här för att ändra rubriktext</a:t>
            </a:r>
          </a:p>
        </p:txBody>
      </p:sp>
      <p:sp>
        <p:nvSpPr>
          <p:cNvPr id="3" name="Underrubrik 2">
            <a:extLst>
              <a:ext uri="{FF2B5EF4-FFF2-40B4-BE49-F238E27FC236}">
                <a16:creationId xmlns:a16="http://schemas.microsoft.com/office/drawing/2014/main" id="{FE9C70D9-7865-4F4C-908C-B74478E63AE8}"/>
              </a:ext>
            </a:extLst>
          </p:cNvPr>
          <p:cNvSpPr>
            <a:spLocks noGrp="1"/>
          </p:cNvSpPr>
          <p:nvPr>
            <p:ph type="subTitle" idx="1"/>
          </p:nvPr>
        </p:nvSpPr>
        <p:spPr>
          <a:xfrm>
            <a:off x="336000" y="3602038"/>
            <a:ext cx="11520000" cy="1655762"/>
          </a:xfrm>
        </p:spPr>
        <p:txBody>
          <a:bodyPr/>
          <a:lstStyle>
            <a:lvl1pPr marL="0" indent="0" algn="ctr">
              <a:buNone/>
              <a:defRPr sz="2400">
                <a:solidFill>
                  <a:schemeClr val="bg1"/>
                </a:solidFill>
                <a:effectLst>
                  <a:outerShdw blurRad="38100" dist="38100" dir="2700000" algn="tl">
                    <a:srgbClr val="000000">
                      <a:alpha val="43137"/>
                    </a:srgbClr>
                  </a:outerShdw>
                </a:effectLst>
                <a:latin typeface="+mn-lt"/>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1435C72-5808-46FE-99EB-7FC00B2B1909}"/>
              </a:ext>
            </a:extLst>
          </p:cNvPr>
          <p:cNvSpPr>
            <a:spLocks noGrp="1"/>
          </p:cNvSpPr>
          <p:nvPr>
            <p:ph type="dt" sz="half" idx="10"/>
          </p:nvPr>
        </p:nvSpPr>
        <p:spPr/>
        <p:txBody>
          <a:bodyPr/>
          <a:lstStyle/>
          <a:p>
            <a:fld id="{EE92E815-9362-4AF0-96DE-B4A968542189}" type="datetimeFigureOut">
              <a:rPr lang="sv-SE" smtClean="0"/>
              <a:t>2025-11-28</a:t>
            </a:fld>
            <a:endParaRPr lang="sv-SE"/>
          </a:p>
        </p:txBody>
      </p:sp>
      <p:sp>
        <p:nvSpPr>
          <p:cNvPr id="5" name="Platshållare för sidfot 4">
            <a:extLst>
              <a:ext uri="{FF2B5EF4-FFF2-40B4-BE49-F238E27FC236}">
                <a16:creationId xmlns:a16="http://schemas.microsoft.com/office/drawing/2014/main" id="{A11AFD3C-77CC-401C-991F-0B2D43F88A1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97B800D-DC64-49DC-9E0A-40A5A0292CCE}"/>
              </a:ext>
            </a:extLst>
          </p:cNvPr>
          <p:cNvSpPr>
            <a:spLocks noGrp="1"/>
          </p:cNvSpPr>
          <p:nvPr>
            <p:ph type="sldNum" sz="quarter" idx="12"/>
          </p:nvPr>
        </p:nvSpPr>
        <p:spPr/>
        <p:txBody>
          <a:bodyPr/>
          <a:lstStyle/>
          <a:p>
            <a:fld id="{602D8027-18E8-49B0-B640-74ABE33BDF8B}" type="slidenum">
              <a:rPr lang="sv-SE" smtClean="0"/>
              <a:t>‹#›</a:t>
            </a:fld>
            <a:endParaRPr lang="sv-SE"/>
          </a:p>
        </p:txBody>
      </p:sp>
    </p:spTree>
    <p:extLst>
      <p:ext uri="{BB962C8B-B14F-4D97-AF65-F5344CB8AC3E}">
        <p14:creationId xmlns:p14="http://schemas.microsoft.com/office/powerpoint/2010/main" val="59930953"/>
      </p:ext>
    </p:extLst>
  </p:cSld>
  <p:clrMapOvr>
    <a:masterClrMapping/>
  </p:clrMapOvr>
  <p:transition>
    <p:wipe dir="d"/>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Kapitel Foto höger">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9EA6F2D6-C3F4-44C5-950F-6EFF5413E1B5}"/>
              </a:ext>
            </a:extLst>
          </p:cNvPr>
          <p:cNvSpPr>
            <a:spLocks noGrp="1"/>
          </p:cNvSpPr>
          <p:nvPr>
            <p:ph type="pic" sz="quarter" idx="13"/>
          </p:nvPr>
        </p:nvSpPr>
        <p:spPr>
          <a:xfrm>
            <a:off x="6096000" y="-1"/>
            <a:ext cx="6096000" cy="6858001"/>
          </a:xfrm>
        </p:spPr>
        <p:txBody>
          <a:bodyPr>
            <a:normAutofit/>
          </a:bodyPr>
          <a:lstStyle>
            <a:lvl1pPr>
              <a:defRPr sz="2600">
                <a:latin typeface="+mn-lt"/>
              </a:defRPr>
            </a:lvl1pPr>
          </a:lstStyle>
          <a:p>
            <a:r>
              <a:rPr lang="sv-SE"/>
              <a:t>Klicka på ikonen för att lägga till en bild</a:t>
            </a:r>
          </a:p>
        </p:txBody>
      </p:sp>
      <p:sp>
        <p:nvSpPr>
          <p:cNvPr id="2" name="Rubrik 1">
            <a:extLst>
              <a:ext uri="{FF2B5EF4-FFF2-40B4-BE49-F238E27FC236}">
                <a16:creationId xmlns:a16="http://schemas.microsoft.com/office/drawing/2014/main" id="{4318ABBE-302E-44A1-83DB-79FFB8A550DE}"/>
              </a:ext>
            </a:extLst>
          </p:cNvPr>
          <p:cNvSpPr>
            <a:spLocks noGrp="1"/>
          </p:cNvSpPr>
          <p:nvPr>
            <p:ph type="ctrTitle" hasCustomPrompt="1"/>
          </p:nvPr>
        </p:nvSpPr>
        <p:spPr>
          <a:xfrm>
            <a:off x="517712" y="2129123"/>
            <a:ext cx="5212528" cy="1619455"/>
          </a:xfrm>
          <a:noFill/>
          <a:ln>
            <a:noFill/>
          </a:ln>
          <a:effectLst/>
        </p:spPr>
        <p:txBody>
          <a:bodyPr wrap="square" tIns="216000" anchor="b" anchorCtr="0">
            <a:spAutoFit/>
          </a:bodyPr>
          <a:lstStyle>
            <a:lvl1pPr algn="l">
              <a:lnSpc>
                <a:spcPct val="80000"/>
              </a:lnSpc>
              <a:defRPr sz="5400">
                <a:ln w="1905">
                  <a:noFill/>
                </a:ln>
                <a:solidFill>
                  <a:schemeClr val="tx1"/>
                </a:solidFill>
                <a:effectLst/>
              </a:defRPr>
            </a:lvl1pPr>
          </a:lstStyle>
          <a:p>
            <a:r>
              <a:rPr lang="sv-SE"/>
              <a:t>Klicka här för att ändra rubriktext</a:t>
            </a:r>
          </a:p>
        </p:txBody>
      </p:sp>
      <p:sp>
        <p:nvSpPr>
          <p:cNvPr id="4" name="Platshållare för datum 3">
            <a:extLst>
              <a:ext uri="{FF2B5EF4-FFF2-40B4-BE49-F238E27FC236}">
                <a16:creationId xmlns:a16="http://schemas.microsoft.com/office/drawing/2014/main" id="{01435C72-5808-46FE-99EB-7FC00B2B1909}"/>
              </a:ext>
            </a:extLst>
          </p:cNvPr>
          <p:cNvSpPr>
            <a:spLocks noGrp="1"/>
          </p:cNvSpPr>
          <p:nvPr>
            <p:ph type="dt" sz="half" idx="10"/>
          </p:nvPr>
        </p:nvSpPr>
        <p:spPr/>
        <p:txBody>
          <a:bodyPr/>
          <a:lstStyle/>
          <a:p>
            <a:fld id="{EE92E815-9362-4AF0-96DE-B4A968542189}" type="datetimeFigureOut">
              <a:rPr lang="sv-SE" smtClean="0"/>
              <a:t>2025-11-28</a:t>
            </a:fld>
            <a:endParaRPr lang="sv-SE"/>
          </a:p>
        </p:txBody>
      </p:sp>
      <p:sp>
        <p:nvSpPr>
          <p:cNvPr id="5" name="Platshållare för sidfot 4">
            <a:extLst>
              <a:ext uri="{FF2B5EF4-FFF2-40B4-BE49-F238E27FC236}">
                <a16:creationId xmlns:a16="http://schemas.microsoft.com/office/drawing/2014/main" id="{A11AFD3C-77CC-401C-991F-0B2D43F88A1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97B800D-DC64-49DC-9E0A-40A5A0292CCE}"/>
              </a:ext>
            </a:extLst>
          </p:cNvPr>
          <p:cNvSpPr>
            <a:spLocks noGrp="1"/>
          </p:cNvSpPr>
          <p:nvPr>
            <p:ph type="sldNum" sz="quarter" idx="12"/>
          </p:nvPr>
        </p:nvSpPr>
        <p:spPr/>
        <p:txBody>
          <a:bodyPr/>
          <a:lstStyle/>
          <a:p>
            <a:fld id="{602D8027-18E8-49B0-B640-74ABE33BDF8B}" type="slidenum">
              <a:rPr lang="sv-SE" smtClean="0"/>
              <a:t>‹#›</a:t>
            </a:fld>
            <a:endParaRPr lang="sv-SE"/>
          </a:p>
        </p:txBody>
      </p:sp>
      <p:sp>
        <p:nvSpPr>
          <p:cNvPr id="10" name="Underrubrik 2">
            <a:extLst>
              <a:ext uri="{FF2B5EF4-FFF2-40B4-BE49-F238E27FC236}">
                <a16:creationId xmlns:a16="http://schemas.microsoft.com/office/drawing/2014/main" id="{5FE550DC-1A65-47F8-A5FA-A2B430ED747C}"/>
              </a:ext>
            </a:extLst>
          </p:cNvPr>
          <p:cNvSpPr>
            <a:spLocks noGrp="1"/>
          </p:cNvSpPr>
          <p:nvPr>
            <p:ph type="subTitle" idx="1" hasCustomPrompt="1"/>
          </p:nvPr>
        </p:nvSpPr>
        <p:spPr>
          <a:xfrm>
            <a:off x="517712" y="3789218"/>
            <a:ext cx="5212527" cy="2341418"/>
          </a:xfrm>
          <a:noFill/>
        </p:spPr>
        <p:txBody>
          <a:bodyPr>
            <a:normAutofit/>
          </a:bodyPr>
          <a:lstStyle>
            <a:lvl1pPr marL="0" indent="0" algn="l">
              <a:buNone/>
              <a:defRPr sz="2600">
                <a:solidFill>
                  <a:schemeClr val="tx1"/>
                </a:solidFill>
                <a:effectLst/>
                <a:latin typeface="+mn-lt"/>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underrubrik</a:t>
            </a:r>
          </a:p>
        </p:txBody>
      </p:sp>
    </p:spTree>
    <p:extLst>
      <p:ext uri="{BB962C8B-B14F-4D97-AF65-F5344CB8AC3E}">
        <p14:creationId xmlns:p14="http://schemas.microsoft.com/office/powerpoint/2010/main" val="4146704027"/>
      </p:ext>
    </p:extLst>
  </p:cSld>
  <p:clrMapOvr>
    <a:masterClrMapping/>
  </p:clrMapOvr>
  <p:transition>
    <p:wipe dir="d"/>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Kapitel Foto större">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9EA6F2D6-C3F4-44C5-950F-6EFF5413E1B5}"/>
              </a:ext>
            </a:extLst>
          </p:cNvPr>
          <p:cNvSpPr>
            <a:spLocks noGrp="1"/>
          </p:cNvSpPr>
          <p:nvPr>
            <p:ph type="pic" sz="quarter" idx="13"/>
          </p:nvPr>
        </p:nvSpPr>
        <p:spPr>
          <a:xfrm>
            <a:off x="0" y="0"/>
            <a:ext cx="12192000" cy="6102350"/>
          </a:xfrm>
        </p:spPr>
        <p:txBody>
          <a:bodyPr>
            <a:normAutofit/>
          </a:bodyPr>
          <a:lstStyle>
            <a:lvl1pPr>
              <a:defRPr sz="2600">
                <a:latin typeface="+mn-lt"/>
              </a:defRPr>
            </a:lvl1pPr>
          </a:lstStyle>
          <a:p>
            <a:r>
              <a:rPr lang="sv-SE"/>
              <a:t>Klicka på ikonen för att lägga till en bild</a:t>
            </a:r>
          </a:p>
        </p:txBody>
      </p:sp>
      <p:sp>
        <p:nvSpPr>
          <p:cNvPr id="2" name="Rubrik 1">
            <a:extLst>
              <a:ext uri="{FF2B5EF4-FFF2-40B4-BE49-F238E27FC236}">
                <a16:creationId xmlns:a16="http://schemas.microsoft.com/office/drawing/2014/main" id="{4318ABBE-302E-44A1-83DB-79FFB8A550DE}"/>
              </a:ext>
            </a:extLst>
          </p:cNvPr>
          <p:cNvSpPr>
            <a:spLocks noGrp="1"/>
          </p:cNvSpPr>
          <p:nvPr>
            <p:ph type="ctrTitle" hasCustomPrompt="1"/>
          </p:nvPr>
        </p:nvSpPr>
        <p:spPr>
          <a:xfrm>
            <a:off x="336000" y="1122363"/>
            <a:ext cx="11520000" cy="2387600"/>
          </a:xfrm>
          <a:ln>
            <a:noFill/>
          </a:ln>
        </p:spPr>
        <p:txBody>
          <a:bodyPr anchor="b"/>
          <a:lstStyle>
            <a:lvl1pPr algn="ctr">
              <a:defRPr sz="6000">
                <a:ln w="1905">
                  <a:noFill/>
                </a:ln>
                <a:solidFill>
                  <a:schemeClr val="bg1"/>
                </a:solidFill>
                <a:effectLst>
                  <a:outerShdw blurRad="38100" dist="38100" dir="2700000" algn="tl">
                    <a:srgbClr val="000000">
                      <a:alpha val="43137"/>
                    </a:srgbClr>
                  </a:outerShdw>
                </a:effectLst>
              </a:defRPr>
            </a:lvl1pPr>
          </a:lstStyle>
          <a:p>
            <a:r>
              <a:rPr lang="sv-SE"/>
              <a:t>Klicka här för att ändra rubriktext</a:t>
            </a:r>
          </a:p>
        </p:txBody>
      </p:sp>
      <p:sp>
        <p:nvSpPr>
          <p:cNvPr id="3" name="Underrubrik 2">
            <a:extLst>
              <a:ext uri="{FF2B5EF4-FFF2-40B4-BE49-F238E27FC236}">
                <a16:creationId xmlns:a16="http://schemas.microsoft.com/office/drawing/2014/main" id="{FE9C70D9-7865-4F4C-908C-B74478E63AE8}"/>
              </a:ext>
            </a:extLst>
          </p:cNvPr>
          <p:cNvSpPr>
            <a:spLocks noGrp="1"/>
          </p:cNvSpPr>
          <p:nvPr>
            <p:ph type="subTitle" idx="1" hasCustomPrompt="1"/>
          </p:nvPr>
        </p:nvSpPr>
        <p:spPr>
          <a:xfrm>
            <a:off x="336000" y="3602038"/>
            <a:ext cx="11520000" cy="1655762"/>
          </a:xfrm>
        </p:spPr>
        <p:txBody>
          <a:bodyPr/>
          <a:lstStyle>
            <a:lvl1pPr marL="0" indent="0" algn="ctr">
              <a:buNone/>
              <a:defRPr sz="2400">
                <a:solidFill>
                  <a:schemeClr val="bg1"/>
                </a:solidFill>
                <a:effectLst>
                  <a:outerShdw blurRad="38100" dist="38100" dir="2700000" algn="tl">
                    <a:srgbClr val="000000">
                      <a:alpha val="43137"/>
                    </a:srgbClr>
                  </a:outerShdw>
                </a:effectLst>
                <a:latin typeface="+mn-lt"/>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underrubrik</a:t>
            </a:r>
          </a:p>
        </p:txBody>
      </p:sp>
      <p:sp>
        <p:nvSpPr>
          <p:cNvPr id="4" name="Platshållare för datum 3">
            <a:extLst>
              <a:ext uri="{FF2B5EF4-FFF2-40B4-BE49-F238E27FC236}">
                <a16:creationId xmlns:a16="http://schemas.microsoft.com/office/drawing/2014/main" id="{01435C72-5808-46FE-99EB-7FC00B2B1909}"/>
              </a:ext>
            </a:extLst>
          </p:cNvPr>
          <p:cNvSpPr>
            <a:spLocks noGrp="1"/>
          </p:cNvSpPr>
          <p:nvPr>
            <p:ph type="dt" sz="half" idx="10"/>
          </p:nvPr>
        </p:nvSpPr>
        <p:spPr>
          <a:xfrm>
            <a:off x="517712" y="6356350"/>
            <a:ext cx="2743200" cy="365125"/>
          </a:xfrm>
        </p:spPr>
        <p:txBody>
          <a:bodyPr/>
          <a:lstStyle/>
          <a:p>
            <a:fld id="{EE92E815-9362-4AF0-96DE-B4A968542189}" type="datetimeFigureOut">
              <a:rPr lang="sv-SE" smtClean="0"/>
              <a:t>2025-11-28</a:t>
            </a:fld>
            <a:endParaRPr lang="sv-SE"/>
          </a:p>
        </p:txBody>
      </p:sp>
      <p:sp>
        <p:nvSpPr>
          <p:cNvPr id="5" name="Platshållare för sidfot 4">
            <a:extLst>
              <a:ext uri="{FF2B5EF4-FFF2-40B4-BE49-F238E27FC236}">
                <a16:creationId xmlns:a16="http://schemas.microsoft.com/office/drawing/2014/main" id="{A11AFD3C-77CC-401C-991F-0B2D43F88A1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97B800D-DC64-49DC-9E0A-40A5A0292CCE}"/>
              </a:ext>
            </a:extLst>
          </p:cNvPr>
          <p:cNvSpPr>
            <a:spLocks noGrp="1"/>
          </p:cNvSpPr>
          <p:nvPr>
            <p:ph type="sldNum" sz="quarter" idx="12"/>
          </p:nvPr>
        </p:nvSpPr>
        <p:spPr/>
        <p:txBody>
          <a:bodyPr/>
          <a:lstStyle/>
          <a:p>
            <a:fld id="{602D8027-18E8-49B0-B640-74ABE33BDF8B}" type="slidenum">
              <a:rPr lang="sv-SE" smtClean="0"/>
              <a:t>‹#›</a:t>
            </a:fld>
            <a:endParaRPr lang="sv-SE"/>
          </a:p>
        </p:txBody>
      </p:sp>
    </p:spTree>
    <p:extLst>
      <p:ext uri="{BB962C8B-B14F-4D97-AF65-F5344CB8AC3E}">
        <p14:creationId xmlns:p14="http://schemas.microsoft.com/office/powerpoint/2010/main" val="1340794462"/>
      </p:ext>
    </p:extLst>
  </p:cSld>
  <p:clrMapOvr>
    <a:masterClrMapping/>
  </p:clrMapOvr>
  <p:transition>
    <p:wipe dir="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647612-880E-43C7-A155-43DB0D167ED4}"/>
              </a:ext>
            </a:extLst>
          </p:cNvPr>
          <p:cNvSpPr>
            <a:spLocks noGrp="1"/>
          </p:cNvSpPr>
          <p:nvPr>
            <p:ph type="title"/>
          </p:nvPr>
        </p:nvSpPr>
        <p:spPr/>
        <p:txBody>
          <a:bodyPr anchor="t" anchorCtr="0"/>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C9B94B3-DBE9-4629-8EC4-FB7400821BEE}"/>
              </a:ext>
            </a:extLst>
          </p:cNvPr>
          <p:cNvSpPr>
            <a:spLocks noGrp="1"/>
          </p:cNvSpPr>
          <p:nvPr>
            <p:ph idx="1" hasCustomPrompt="1"/>
          </p:nvPr>
        </p:nvSpPr>
        <p:spPr/>
        <p:txBody>
          <a:bodyPr/>
          <a:lstStyle>
            <a:lvl1pPr marL="39600" indent="0">
              <a:buFont typeface="Arial" panose="020B0604020202020204" pitchFamily="34" charset="0"/>
              <a:buNone/>
              <a:defRPr sz="2600">
                <a:latin typeface="+mn-lt"/>
              </a:defRPr>
            </a:lvl1pPr>
            <a:lvl2pPr marL="269875" indent="-228600">
              <a:buFont typeface="Arial" panose="020B0604020202020204" pitchFamily="34" charset="0"/>
              <a:buChar char="•"/>
              <a:defRPr sz="2600">
                <a:latin typeface="+mn-lt"/>
              </a:defRPr>
            </a:lvl2pPr>
            <a:lvl3pPr marL="538163" indent="-228600">
              <a:buFont typeface="Calibri" panose="020F0502020204030204" pitchFamily="34" charset="0"/>
              <a:buChar char="−"/>
              <a:defRPr>
                <a:latin typeface="+mn-lt"/>
              </a:defRPr>
            </a:lvl3pPr>
            <a:lvl4pPr>
              <a:defRPr>
                <a:latin typeface="+mn-lt"/>
              </a:defRPr>
            </a:lvl4pPr>
            <a:lvl5pPr>
              <a:defRPr>
                <a:latin typeface="+mn-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D20F0BE-D4BE-462C-B328-C738DA928A81}"/>
              </a:ext>
            </a:extLst>
          </p:cNvPr>
          <p:cNvSpPr>
            <a:spLocks noGrp="1"/>
          </p:cNvSpPr>
          <p:nvPr>
            <p:ph type="dt" sz="half" idx="10"/>
          </p:nvPr>
        </p:nvSpPr>
        <p:spPr/>
        <p:txBody>
          <a:bodyPr/>
          <a:lstStyle/>
          <a:p>
            <a:fld id="{EE92E815-9362-4AF0-96DE-B4A968542189}" type="datetimeFigureOut">
              <a:rPr lang="sv-SE" smtClean="0"/>
              <a:t>2025-11-28</a:t>
            </a:fld>
            <a:endParaRPr lang="sv-SE"/>
          </a:p>
        </p:txBody>
      </p:sp>
      <p:sp>
        <p:nvSpPr>
          <p:cNvPr id="5" name="Platshållare för sidfot 4">
            <a:extLst>
              <a:ext uri="{FF2B5EF4-FFF2-40B4-BE49-F238E27FC236}">
                <a16:creationId xmlns:a16="http://schemas.microsoft.com/office/drawing/2014/main" id="{F62A3EF8-7F6B-4A89-ADDE-9B8968731AB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495371F-9549-42FC-A39E-26AA22FD314E}"/>
              </a:ext>
            </a:extLst>
          </p:cNvPr>
          <p:cNvSpPr>
            <a:spLocks noGrp="1"/>
          </p:cNvSpPr>
          <p:nvPr>
            <p:ph type="sldNum" sz="quarter" idx="12"/>
          </p:nvPr>
        </p:nvSpPr>
        <p:spPr/>
        <p:txBody>
          <a:bodyPr/>
          <a:lstStyle/>
          <a:p>
            <a:fld id="{602D8027-18E8-49B0-B640-74ABE33BDF8B}" type="slidenum">
              <a:rPr lang="sv-SE" smtClean="0"/>
              <a:t>‹#›</a:t>
            </a:fld>
            <a:endParaRPr lang="sv-SE"/>
          </a:p>
        </p:txBody>
      </p:sp>
    </p:spTree>
    <p:extLst>
      <p:ext uri="{BB962C8B-B14F-4D97-AF65-F5344CB8AC3E}">
        <p14:creationId xmlns:p14="http://schemas.microsoft.com/office/powerpoint/2010/main" val="2383711718"/>
      </p:ext>
    </p:extLst>
  </p:cSld>
  <p:clrMapOvr>
    <a:masterClrMapping/>
  </p:clrMapOvr>
  <p:transition>
    <p:wipe dir="d"/>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Rubrik och innehåll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B622069-9F7F-43CB-B20D-516C4D33C7B0}"/>
              </a:ext>
            </a:extLst>
          </p:cNvPr>
          <p:cNvSpPr/>
          <p:nvPr userDrawn="1"/>
        </p:nvSpPr>
        <p:spPr>
          <a:xfrm>
            <a:off x="0" y="0"/>
            <a:ext cx="12192000" cy="6102000"/>
          </a:xfrm>
          <a:prstGeom prst="rect">
            <a:avLst/>
          </a:prstGeom>
          <a:solidFill>
            <a:srgbClr val="D1E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8B647612-880E-43C7-A155-43DB0D167ED4}"/>
              </a:ext>
            </a:extLst>
          </p:cNvPr>
          <p:cNvSpPr>
            <a:spLocks noGrp="1"/>
          </p:cNvSpPr>
          <p:nvPr>
            <p:ph type="title"/>
          </p:nvPr>
        </p:nvSpPr>
        <p:spPr/>
        <p:txBody>
          <a:bodyPr anchor="t" anchorCtr="0"/>
          <a:lstStyle>
            <a:lvl1pPr>
              <a:defRPr>
                <a:solidFill>
                  <a:schemeClr val="tx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C9B94B3-DBE9-4629-8EC4-FB7400821BEE}"/>
              </a:ext>
            </a:extLst>
          </p:cNvPr>
          <p:cNvSpPr>
            <a:spLocks noGrp="1"/>
          </p:cNvSpPr>
          <p:nvPr>
            <p:ph idx="1"/>
          </p:nvPr>
        </p:nvSpPr>
        <p:spPr>
          <a:xfrm>
            <a:off x="517712" y="1589125"/>
            <a:ext cx="10836088" cy="4359391"/>
          </a:xfrm>
        </p:spPr>
        <p:txBody>
          <a:bodyPr/>
          <a:lstStyle>
            <a:lvl1pPr marL="39600" indent="0">
              <a:buFont typeface="Arial" panose="020B0604020202020204" pitchFamily="34" charset="0"/>
              <a:buNone/>
              <a:defRPr sz="2600">
                <a:solidFill>
                  <a:schemeClr val="tx1"/>
                </a:solidFill>
                <a:latin typeface="+mn-lt"/>
              </a:defRPr>
            </a:lvl1pPr>
            <a:lvl2pPr marL="269875" indent="-228600">
              <a:buClr>
                <a:schemeClr val="accent3"/>
              </a:buClr>
              <a:buFont typeface="Arial" panose="020B0604020202020204" pitchFamily="34" charset="0"/>
              <a:buChar char="•"/>
              <a:defRPr sz="2600">
                <a:solidFill>
                  <a:schemeClr val="tx1"/>
                </a:solidFill>
                <a:latin typeface="+mn-lt"/>
              </a:defRPr>
            </a:lvl2pPr>
            <a:lvl3pPr marL="538163" indent="-228600">
              <a:buFont typeface="Calibri" panose="020F0502020204030204" pitchFamily="34" charset="0"/>
              <a:buChar cha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D20F0BE-D4BE-462C-B328-C738DA928A81}"/>
              </a:ext>
            </a:extLst>
          </p:cNvPr>
          <p:cNvSpPr>
            <a:spLocks noGrp="1"/>
          </p:cNvSpPr>
          <p:nvPr>
            <p:ph type="dt" sz="half" idx="10"/>
          </p:nvPr>
        </p:nvSpPr>
        <p:spPr/>
        <p:txBody>
          <a:bodyPr/>
          <a:lstStyle>
            <a:lvl1pPr>
              <a:defRPr>
                <a:solidFill>
                  <a:schemeClr val="bg1">
                    <a:lumMod val="85000"/>
                  </a:schemeClr>
                </a:solidFill>
              </a:defRPr>
            </a:lvl1pPr>
          </a:lstStyle>
          <a:p>
            <a:fld id="{EE92E815-9362-4AF0-96DE-B4A968542189}" type="datetimeFigureOut">
              <a:rPr lang="sv-SE" smtClean="0"/>
              <a:pPr/>
              <a:t>2025-11-28</a:t>
            </a:fld>
            <a:endParaRPr lang="sv-SE"/>
          </a:p>
        </p:txBody>
      </p:sp>
      <p:sp>
        <p:nvSpPr>
          <p:cNvPr id="5" name="Platshållare för sidfot 4">
            <a:extLst>
              <a:ext uri="{FF2B5EF4-FFF2-40B4-BE49-F238E27FC236}">
                <a16:creationId xmlns:a16="http://schemas.microsoft.com/office/drawing/2014/main" id="{F62A3EF8-7F6B-4A89-ADDE-9B8968731AB4}"/>
              </a:ext>
            </a:extLst>
          </p:cNvPr>
          <p:cNvSpPr>
            <a:spLocks noGrp="1"/>
          </p:cNvSpPr>
          <p:nvPr>
            <p:ph type="ftr" sz="quarter" idx="11"/>
          </p:nvPr>
        </p:nvSpPr>
        <p:spPr/>
        <p:txBody>
          <a:bodyPr/>
          <a:lstStyle>
            <a:lvl1pPr>
              <a:defRPr>
                <a:solidFill>
                  <a:schemeClr val="bg1">
                    <a:lumMod val="85000"/>
                  </a:schemeClr>
                </a:solidFill>
              </a:defRPr>
            </a:lvl1pPr>
          </a:lstStyle>
          <a:p>
            <a:endParaRPr lang="sv-SE"/>
          </a:p>
        </p:txBody>
      </p:sp>
      <p:sp>
        <p:nvSpPr>
          <p:cNvPr id="6" name="Platshållare för bildnummer 5">
            <a:extLst>
              <a:ext uri="{FF2B5EF4-FFF2-40B4-BE49-F238E27FC236}">
                <a16:creationId xmlns:a16="http://schemas.microsoft.com/office/drawing/2014/main" id="{2495371F-9549-42FC-A39E-26AA22FD314E}"/>
              </a:ext>
            </a:extLst>
          </p:cNvPr>
          <p:cNvSpPr>
            <a:spLocks noGrp="1"/>
          </p:cNvSpPr>
          <p:nvPr>
            <p:ph type="sldNum" sz="quarter" idx="12"/>
          </p:nvPr>
        </p:nvSpPr>
        <p:spPr/>
        <p:txBody>
          <a:bodyPr/>
          <a:lstStyle>
            <a:lvl1pPr>
              <a:defRPr>
                <a:solidFill>
                  <a:schemeClr val="bg1">
                    <a:lumMod val="85000"/>
                  </a:schemeClr>
                </a:solidFill>
              </a:defRPr>
            </a:lvl1pPr>
          </a:lstStyle>
          <a:p>
            <a:fld id="{602D8027-18E8-49B0-B640-74ABE33BDF8B}" type="slidenum">
              <a:rPr lang="sv-SE" smtClean="0"/>
              <a:pPr/>
              <a:t>‹#›</a:t>
            </a:fld>
            <a:endParaRPr lang="sv-SE"/>
          </a:p>
        </p:txBody>
      </p:sp>
    </p:spTree>
    <p:extLst>
      <p:ext uri="{BB962C8B-B14F-4D97-AF65-F5344CB8AC3E}">
        <p14:creationId xmlns:p14="http://schemas.microsoft.com/office/powerpoint/2010/main" val="4067775722"/>
      </p:ext>
    </p:extLst>
  </p:cSld>
  <p:clrMapOvr>
    <a:masterClrMapping/>
  </p:clrMapOvr>
  <p:transition>
    <p:wipe dir="d"/>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E9D46E-2BF6-4A69-BB69-83232C046F19}"/>
              </a:ext>
            </a:extLst>
          </p:cNvPr>
          <p:cNvSpPr>
            <a:spLocks noGrp="1"/>
          </p:cNvSpPr>
          <p:nvPr>
            <p:ph type="title"/>
          </p:nvPr>
        </p:nvSpPr>
        <p:spPr>
          <a:xfrm>
            <a:off x="517712" y="365125"/>
            <a:ext cx="10836088" cy="1224000"/>
          </a:xfrm>
        </p:spPr>
        <p:txBody>
          <a:bodyPr anchor="t" anchorCtr="0"/>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55B9607-012A-4B1F-B8FB-0EE1A5597698}"/>
              </a:ext>
            </a:extLst>
          </p:cNvPr>
          <p:cNvSpPr>
            <a:spLocks noGrp="1"/>
          </p:cNvSpPr>
          <p:nvPr>
            <p:ph sz="half" idx="1"/>
          </p:nvPr>
        </p:nvSpPr>
        <p:spPr>
          <a:xfrm>
            <a:off x="517712" y="1589125"/>
            <a:ext cx="5181600" cy="4587838"/>
          </a:xfrm>
        </p:spPr>
        <p:txBody>
          <a:bodyPr/>
          <a:lstStyle>
            <a:lvl1pPr marL="39600" indent="0">
              <a:buClr>
                <a:srgbClr val="952A86"/>
              </a:buClr>
              <a:buFont typeface="Arial" panose="020B0604020202020204" pitchFamily="34" charset="0"/>
              <a:buNone/>
              <a:defRPr sz="2600">
                <a:latin typeface="+mn-lt"/>
              </a:defRPr>
            </a:lvl1pPr>
            <a:lvl2pPr>
              <a:defRPr sz="2600">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7C88F35-821D-411C-ABF6-C87E0FD7EB76}"/>
              </a:ext>
            </a:extLst>
          </p:cNvPr>
          <p:cNvSpPr>
            <a:spLocks noGrp="1"/>
          </p:cNvSpPr>
          <p:nvPr>
            <p:ph sz="half" idx="2"/>
          </p:nvPr>
        </p:nvSpPr>
        <p:spPr>
          <a:xfrm>
            <a:off x="6172200" y="1589125"/>
            <a:ext cx="5181600" cy="4587838"/>
          </a:xfrm>
        </p:spPr>
        <p:txBody>
          <a:bodyPr/>
          <a:lstStyle>
            <a:lvl1pPr marL="39600" indent="0">
              <a:buNone/>
              <a:defRPr sz="2600">
                <a:latin typeface="+mn-lt"/>
              </a:defRPr>
            </a:lvl1pPr>
            <a:lvl2pPr>
              <a:defRPr sz="2600">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A7148B1C-A113-4A79-9625-8929439E270A}"/>
              </a:ext>
            </a:extLst>
          </p:cNvPr>
          <p:cNvSpPr>
            <a:spLocks noGrp="1"/>
          </p:cNvSpPr>
          <p:nvPr>
            <p:ph type="dt" sz="half" idx="10"/>
          </p:nvPr>
        </p:nvSpPr>
        <p:spPr/>
        <p:txBody>
          <a:bodyPr/>
          <a:lstStyle/>
          <a:p>
            <a:fld id="{EE92E815-9362-4AF0-96DE-B4A968542189}" type="datetimeFigureOut">
              <a:rPr lang="sv-SE" smtClean="0"/>
              <a:t>2025-11-28</a:t>
            </a:fld>
            <a:endParaRPr lang="sv-SE"/>
          </a:p>
        </p:txBody>
      </p:sp>
      <p:sp>
        <p:nvSpPr>
          <p:cNvPr id="6" name="Platshållare för sidfot 5">
            <a:extLst>
              <a:ext uri="{FF2B5EF4-FFF2-40B4-BE49-F238E27FC236}">
                <a16:creationId xmlns:a16="http://schemas.microsoft.com/office/drawing/2014/main" id="{80B2E17E-7E91-4722-B634-EF79BD6174D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05349D2-E70C-4648-9230-1CF961584E96}"/>
              </a:ext>
            </a:extLst>
          </p:cNvPr>
          <p:cNvSpPr>
            <a:spLocks noGrp="1"/>
          </p:cNvSpPr>
          <p:nvPr>
            <p:ph type="sldNum" sz="quarter" idx="12"/>
          </p:nvPr>
        </p:nvSpPr>
        <p:spPr/>
        <p:txBody>
          <a:bodyPr/>
          <a:lstStyle/>
          <a:p>
            <a:fld id="{602D8027-18E8-49B0-B640-74ABE33BDF8B}" type="slidenum">
              <a:rPr lang="sv-SE" smtClean="0"/>
              <a:t>‹#›</a:t>
            </a:fld>
            <a:endParaRPr lang="sv-SE"/>
          </a:p>
        </p:txBody>
      </p:sp>
    </p:spTree>
    <p:extLst>
      <p:ext uri="{BB962C8B-B14F-4D97-AF65-F5344CB8AC3E}">
        <p14:creationId xmlns:p14="http://schemas.microsoft.com/office/powerpoint/2010/main" val="1294558760"/>
      </p:ext>
    </p:extLst>
  </p:cSld>
  <p:clrMapOvr>
    <a:masterClrMapping/>
  </p:clrMapOvr>
  <p:transition>
    <p:wipe dir="d"/>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vådelad m bild">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3D5B3B2B-717C-4215-A06C-62B1AB9224A9}"/>
              </a:ext>
            </a:extLst>
          </p:cNvPr>
          <p:cNvSpPr>
            <a:spLocks noGrp="1"/>
          </p:cNvSpPr>
          <p:nvPr>
            <p:ph type="pic" sz="quarter" idx="13"/>
          </p:nvPr>
        </p:nvSpPr>
        <p:spPr>
          <a:xfrm>
            <a:off x="6351036" y="0"/>
            <a:ext cx="5840963" cy="6176963"/>
          </a:xfrm>
        </p:spPr>
        <p:txBody>
          <a:bodyPr>
            <a:normAutofit/>
          </a:bodyPr>
          <a:lstStyle>
            <a:lvl1pPr>
              <a:defRPr sz="2600">
                <a:latin typeface="+mn-lt"/>
              </a:defRPr>
            </a:lvl1pPr>
          </a:lstStyle>
          <a:p>
            <a:r>
              <a:rPr lang="sv-SE"/>
              <a:t>Klicka på ikonen för att lägga till en bild</a:t>
            </a:r>
          </a:p>
        </p:txBody>
      </p:sp>
      <p:sp>
        <p:nvSpPr>
          <p:cNvPr id="2" name="Rubrik 1">
            <a:extLst>
              <a:ext uri="{FF2B5EF4-FFF2-40B4-BE49-F238E27FC236}">
                <a16:creationId xmlns:a16="http://schemas.microsoft.com/office/drawing/2014/main" id="{07E9D46E-2BF6-4A69-BB69-83232C046F19}"/>
              </a:ext>
            </a:extLst>
          </p:cNvPr>
          <p:cNvSpPr>
            <a:spLocks noGrp="1"/>
          </p:cNvSpPr>
          <p:nvPr>
            <p:ph type="title"/>
          </p:nvPr>
        </p:nvSpPr>
        <p:spPr>
          <a:xfrm>
            <a:off x="517712" y="365125"/>
            <a:ext cx="5502088" cy="1148086"/>
          </a:xfrm>
        </p:spPr>
        <p:txBody>
          <a:bodyPr anchor="t" anchorCtr="0"/>
          <a:lstStyle>
            <a:lvl1pPr>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55B9607-012A-4B1F-B8FB-0EE1A5597698}"/>
              </a:ext>
            </a:extLst>
          </p:cNvPr>
          <p:cNvSpPr>
            <a:spLocks noGrp="1"/>
          </p:cNvSpPr>
          <p:nvPr>
            <p:ph sz="half" idx="1" hasCustomPrompt="1"/>
          </p:nvPr>
        </p:nvSpPr>
        <p:spPr>
          <a:xfrm>
            <a:off x="517712" y="2031101"/>
            <a:ext cx="5502088" cy="4145862"/>
          </a:xfrm>
        </p:spPr>
        <p:txBody>
          <a:bodyPr/>
          <a:lstStyle>
            <a:lvl1pPr marL="39600" indent="0">
              <a:buClr>
                <a:srgbClr val="952A86"/>
              </a:buClr>
              <a:buFont typeface="Arial" panose="020B0604020202020204" pitchFamily="34" charset="0"/>
              <a:buNone/>
              <a:defRPr sz="2600">
                <a:latin typeface="+mn-lt"/>
              </a:defRPr>
            </a:lvl1pPr>
            <a:lvl2pPr marL="269875" indent="-228600">
              <a:defRPr sz="2600">
                <a:latin typeface="+mn-lt"/>
              </a:defRPr>
            </a:lvl2pPr>
            <a:lvl3pPr marL="538163" indent="-228600">
              <a:defRPr>
                <a:latin typeface="+mn-lt"/>
              </a:defRPr>
            </a:lvl3pPr>
            <a:lvl4pPr marL="808038" indent="-228600">
              <a:tabLst/>
              <a:defRPr>
                <a:latin typeface="+mn-lt"/>
              </a:defRPr>
            </a:lvl4pPr>
            <a:lvl5pPr marL="1077913" indent="-228600">
              <a:tabLst/>
              <a:defRPr>
                <a:latin typeface="+mn-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A7148B1C-A113-4A79-9625-8929439E270A}"/>
              </a:ext>
            </a:extLst>
          </p:cNvPr>
          <p:cNvSpPr>
            <a:spLocks noGrp="1"/>
          </p:cNvSpPr>
          <p:nvPr>
            <p:ph type="dt" sz="half" idx="10"/>
          </p:nvPr>
        </p:nvSpPr>
        <p:spPr/>
        <p:txBody>
          <a:bodyPr/>
          <a:lstStyle>
            <a:lvl1pPr>
              <a:defRPr>
                <a:latin typeface="Calibri Light" panose="020F0302020204030204" pitchFamily="34" charset="0"/>
                <a:cs typeface="Calibri Light" panose="020F0302020204030204" pitchFamily="34" charset="0"/>
              </a:defRPr>
            </a:lvl1pPr>
          </a:lstStyle>
          <a:p>
            <a:fld id="{EE92E815-9362-4AF0-96DE-B4A968542189}" type="datetimeFigureOut">
              <a:rPr lang="sv-SE" smtClean="0"/>
              <a:pPr/>
              <a:t>2025-11-28</a:t>
            </a:fld>
            <a:endParaRPr lang="sv-SE"/>
          </a:p>
        </p:txBody>
      </p:sp>
      <p:sp>
        <p:nvSpPr>
          <p:cNvPr id="6" name="Platshållare för sidfot 5">
            <a:extLst>
              <a:ext uri="{FF2B5EF4-FFF2-40B4-BE49-F238E27FC236}">
                <a16:creationId xmlns:a16="http://schemas.microsoft.com/office/drawing/2014/main" id="{80B2E17E-7E91-4722-B634-EF79BD6174DD}"/>
              </a:ext>
            </a:extLst>
          </p:cNvPr>
          <p:cNvSpPr>
            <a:spLocks noGrp="1"/>
          </p:cNvSpPr>
          <p:nvPr>
            <p:ph type="ftr" sz="quarter" idx="11"/>
          </p:nvPr>
        </p:nvSpPr>
        <p:spPr/>
        <p:txBody>
          <a:bodyPr/>
          <a:lstStyle>
            <a:lvl1pPr>
              <a:defRPr>
                <a:latin typeface="Calibri Light" panose="020F0302020204030204" pitchFamily="34" charset="0"/>
                <a:cs typeface="Calibri Light" panose="020F0302020204030204" pitchFamily="34" charset="0"/>
              </a:defRPr>
            </a:lvl1pPr>
          </a:lstStyle>
          <a:p>
            <a:endParaRPr lang="sv-SE"/>
          </a:p>
        </p:txBody>
      </p:sp>
      <p:sp>
        <p:nvSpPr>
          <p:cNvPr id="7" name="Platshållare för bildnummer 6">
            <a:extLst>
              <a:ext uri="{FF2B5EF4-FFF2-40B4-BE49-F238E27FC236}">
                <a16:creationId xmlns:a16="http://schemas.microsoft.com/office/drawing/2014/main" id="{105349D2-E70C-4648-9230-1CF961584E96}"/>
              </a:ext>
            </a:extLst>
          </p:cNvPr>
          <p:cNvSpPr>
            <a:spLocks noGrp="1"/>
          </p:cNvSpPr>
          <p:nvPr>
            <p:ph type="sldNum" sz="quarter" idx="12"/>
          </p:nvPr>
        </p:nvSpPr>
        <p:spPr/>
        <p:txBody>
          <a:bodyPr/>
          <a:lstStyle>
            <a:lvl1pPr>
              <a:defRPr>
                <a:latin typeface="Calibri Light" panose="020F0302020204030204" pitchFamily="34" charset="0"/>
                <a:cs typeface="Calibri Light" panose="020F0302020204030204" pitchFamily="34" charset="0"/>
              </a:defRPr>
            </a:lvl1pPr>
          </a:lstStyle>
          <a:p>
            <a:fld id="{602D8027-18E8-49B0-B640-74ABE33BDF8B}" type="slidenum">
              <a:rPr lang="sv-SE" smtClean="0"/>
              <a:pPr/>
              <a:t>‹#›</a:t>
            </a:fld>
            <a:endParaRPr lang="sv-SE"/>
          </a:p>
        </p:txBody>
      </p:sp>
    </p:spTree>
    <p:extLst>
      <p:ext uri="{BB962C8B-B14F-4D97-AF65-F5344CB8AC3E}">
        <p14:creationId xmlns:p14="http://schemas.microsoft.com/office/powerpoint/2010/main" val="2371362362"/>
      </p:ext>
    </p:extLst>
  </p:cSld>
  <p:clrMapOvr>
    <a:masterClrMapping/>
  </p:clrMapOvr>
  <p:transition>
    <p:wipe dir="d"/>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vådelad m mindre bild">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3D5B3B2B-717C-4215-A06C-62B1AB9224A9}"/>
              </a:ext>
            </a:extLst>
          </p:cNvPr>
          <p:cNvSpPr>
            <a:spLocks noGrp="1"/>
          </p:cNvSpPr>
          <p:nvPr>
            <p:ph type="pic" sz="quarter" idx="13"/>
          </p:nvPr>
        </p:nvSpPr>
        <p:spPr>
          <a:xfrm>
            <a:off x="6351037" y="1589125"/>
            <a:ext cx="5002764" cy="4587838"/>
          </a:xfrm>
        </p:spPr>
        <p:txBody>
          <a:bodyPr>
            <a:normAutofit/>
          </a:bodyPr>
          <a:lstStyle>
            <a:lvl1pPr>
              <a:defRPr sz="2600">
                <a:latin typeface="+mn-lt"/>
              </a:defRPr>
            </a:lvl1pPr>
          </a:lstStyle>
          <a:p>
            <a:r>
              <a:rPr lang="sv-SE"/>
              <a:t>Klicka på ikonen för att lägga till en bild</a:t>
            </a:r>
          </a:p>
        </p:txBody>
      </p:sp>
      <p:sp>
        <p:nvSpPr>
          <p:cNvPr id="2" name="Rubrik 1">
            <a:extLst>
              <a:ext uri="{FF2B5EF4-FFF2-40B4-BE49-F238E27FC236}">
                <a16:creationId xmlns:a16="http://schemas.microsoft.com/office/drawing/2014/main" id="{07E9D46E-2BF6-4A69-BB69-83232C046F19}"/>
              </a:ext>
            </a:extLst>
          </p:cNvPr>
          <p:cNvSpPr>
            <a:spLocks noGrp="1"/>
          </p:cNvSpPr>
          <p:nvPr>
            <p:ph type="title"/>
          </p:nvPr>
        </p:nvSpPr>
        <p:spPr>
          <a:xfrm>
            <a:off x="517712" y="365125"/>
            <a:ext cx="10836088" cy="1224000"/>
          </a:xfrm>
        </p:spPr>
        <p:txBody>
          <a:bodyPr anchor="t" anchorCtr="0"/>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55B9607-012A-4B1F-B8FB-0EE1A5597698}"/>
              </a:ext>
            </a:extLst>
          </p:cNvPr>
          <p:cNvSpPr>
            <a:spLocks noGrp="1"/>
          </p:cNvSpPr>
          <p:nvPr>
            <p:ph sz="half" idx="1" hasCustomPrompt="1"/>
          </p:nvPr>
        </p:nvSpPr>
        <p:spPr>
          <a:xfrm>
            <a:off x="517712" y="1589125"/>
            <a:ext cx="5502088" cy="4587838"/>
          </a:xfrm>
        </p:spPr>
        <p:txBody>
          <a:bodyPr/>
          <a:lstStyle>
            <a:lvl1pPr marL="39600" indent="0">
              <a:buClr>
                <a:srgbClr val="952A86"/>
              </a:buClr>
              <a:buFont typeface="Arial" panose="020B0604020202020204" pitchFamily="34" charset="0"/>
              <a:buNone/>
              <a:defRPr sz="2600">
                <a:latin typeface="+mn-lt"/>
              </a:defRPr>
            </a:lvl1pPr>
            <a:lvl2pPr marL="269875" indent="-228600">
              <a:defRPr sz="2600">
                <a:latin typeface="+mn-lt"/>
              </a:defRPr>
            </a:lvl2pPr>
            <a:lvl3pPr marL="538163" indent="-228600">
              <a:defRPr>
                <a:latin typeface="+mn-lt"/>
              </a:defRPr>
            </a:lvl3pPr>
            <a:lvl4pPr marL="808038" indent="-228600">
              <a:defRPr>
                <a:latin typeface="+mn-lt"/>
              </a:defRPr>
            </a:lvl4pPr>
            <a:lvl5pPr marL="1077913" indent="-228600">
              <a:defRPr>
                <a:latin typeface="+mn-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A7148B1C-A113-4A79-9625-8929439E270A}"/>
              </a:ext>
            </a:extLst>
          </p:cNvPr>
          <p:cNvSpPr>
            <a:spLocks noGrp="1"/>
          </p:cNvSpPr>
          <p:nvPr>
            <p:ph type="dt" sz="half" idx="10"/>
          </p:nvPr>
        </p:nvSpPr>
        <p:spPr/>
        <p:txBody>
          <a:bodyPr/>
          <a:lstStyle/>
          <a:p>
            <a:fld id="{EE92E815-9362-4AF0-96DE-B4A968542189}" type="datetimeFigureOut">
              <a:rPr lang="sv-SE" smtClean="0"/>
              <a:t>2025-11-28</a:t>
            </a:fld>
            <a:endParaRPr lang="sv-SE"/>
          </a:p>
        </p:txBody>
      </p:sp>
      <p:sp>
        <p:nvSpPr>
          <p:cNvPr id="6" name="Platshållare för sidfot 5">
            <a:extLst>
              <a:ext uri="{FF2B5EF4-FFF2-40B4-BE49-F238E27FC236}">
                <a16:creationId xmlns:a16="http://schemas.microsoft.com/office/drawing/2014/main" id="{80B2E17E-7E91-4722-B634-EF79BD6174D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05349D2-E70C-4648-9230-1CF961584E96}"/>
              </a:ext>
            </a:extLst>
          </p:cNvPr>
          <p:cNvSpPr>
            <a:spLocks noGrp="1"/>
          </p:cNvSpPr>
          <p:nvPr>
            <p:ph type="sldNum" sz="quarter" idx="12"/>
          </p:nvPr>
        </p:nvSpPr>
        <p:spPr/>
        <p:txBody>
          <a:bodyPr/>
          <a:lstStyle/>
          <a:p>
            <a:fld id="{602D8027-18E8-49B0-B640-74ABE33BDF8B}" type="slidenum">
              <a:rPr lang="sv-SE" smtClean="0"/>
              <a:t>‹#›</a:t>
            </a:fld>
            <a:endParaRPr lang="sv-SE"/>
          </a:p>
        </p:txBody>
      </p:sp>
    </p:spTree>
    <p:extLst>
      <p:ext uri="{BB962C8B-B14F-4D97-AF65-F5344CB8AC3E}">
        <p14:creationId xmlns:p14="http://schemas.microsoft.com/office/powerpoint/2010/main" val="3477349626"/>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beige, en spalt">
    <p:bg>
      <p:bgPr>
        <a:solidFill>
          <a:srgbClr val="F7F2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1"/>
                </a:solidFill>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1"/>
                </a:solidFill>
              </a:defRPr>
            </a:lvl1pPr>
          </a:lstStyle>
          <a:p>
            <a:fld id="{D88021E2-E97B-4976-AF53-1A9B1E45C5FA}" type="slidenum">
              <a:rPr lang="sv-SE" smtClean="0"/>
              <a:pPr/>
              <a:t>‹#›</a:t>
            </a:fld>
            <a:endParaRPr lang="sv-SE"/>
          </a:p>
        </p:txBody>
      </p:sp>
      <p:sp>
        <p:nvSpPr>
          <p:cNvPr id="2" name="Platshållare för innehåll 12">
            <a:extLst>
              <a:ext uri="{FF2B5EF4-FFF2-40B4-BE49-F238E27FC236}">
                <a16:creationId xmlns:a16="http://schemas.microsoft.com/office/drawing/2014/main" id="{A1A48B14-AB12-58D1-A592-B85AB092453F}"/>
              </a:ext>
            </a:extLst>
          </p:cNvPr>
          <p:cNvSpPr>
            <a:spLocks noGrp="1"/>
          </p:cNvSpPr>
          <p:nvPr>
            <p:ph sz="quarter" idx="14"/>
          </p:nvPr>
        </p:nvSpPr>
        <p:spPr>
          <a:xfrm>
            <a:off x="839787" y="3230151"/>
            <a:ext cx="7313610" cy="3063042"/>
          </a:xfrm>
        </p:spPr>
        <p:txBody>
          <a:bodyPr>
            <a:noAutofit/>
          </a:bodyPr>
          <a:lstStyle>
            <a:lvl1pPr marL="0" indent="0">
              <a:buNone/>
              <a:defRPr sz="24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7">
            <a:extLst>
              <a:ext uri="{FF2B5EF4-FFF2-40B4-BE49-F238E27FC236}">
                <a16:creationId xmlns:a16="http://schemas.microsoft.com/office/drawing/2014/main" id="{1F84B34C-B6D6-4223-03B7-7E3E70BD7873}"/>
              </a:ext>
            </a:extLst>
          </p:cNvPr>
          <p:cNvSpPr>
            <a:spLocks noGrp="1"/>
          </p:cNvSpPr>
          <p:nvPr>
            <p:ph type="title"/>
          </p:nvPr>
        </p:nvSpPr>
        <p:spPr>
          <a:xfrm>
            <a:off x="839788" y="1790006"/>
            <a:ext cx="7313609" cy="1325563"/>
          </a:xfrm>
        </p:spPr>
        <p:txBody>
          <a:bodyPr/>
          <a:lstStyle>
            <a:lvl1pPr>
              <a:defRPr>
                <a:solidFill>
                  <a:schemeClr val="tx1"/>
                </a:solidFill>
              </a:defRPr>
            </a:lvl1pPr>
          </a:lstStyle>
          <a:p>
            <a:r>
              <a:rPr lang="sv-SE" dirty="0"/>
              <a:t>Klicka här för att ändra mall för rubrikformat</a:t>
            </a:r>
          </a:p>
        </p:txBody>
      </p:sp>
    </p:spTree>
    <p:extLst>
      <p:ext uri="{BB962C8B-B14F-4D97-AF65-F5344CB8AC3E}">
        <p14:creationId xmlns:p14="http://schemas.microsoft.com/office/powerpoint/2010/main" val="29119603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a:t>Klicka här för att ändra format</a:t>
            </a:r>
            <a:endParaRPr lang="en-US"/>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om du vill redigera mall för underrubrikformat</a:t>
            </a:r>
            <a:endParaRPr lang="en-US"/>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C8538D67-14E1-4131-A844-61A1362597C7}"/>
              </a:ext>
            </a:extLst>
          </p:cNvPr>
          <p:cNvPicPr>
            <a:picLocks noChangeAspect="1"/>
          </p:cNvPicPr>
          <p:nvPr userDrawn="1"/>
        </p:nvPicPr>
        <p:blipFill>
          <a:blip r:embed="rId3"/>
          <a:stretch>
            <a:fillRect/>
          </a:stretch>
        </p:blipFill>
        <p:spPr>
          <a:xfrm>
            <a:off x="9571239" y="1643645"/>
            <a:ext cx="1885460" cy="792000"/>
          </a:xfrm>
          <a:prstGeom prst="rect">
            <a:avLst/>
          </a:prstGeom>
        </p:spPr>
      </p:pic>
      <p:pic>
        <p:nvPicPr>
          <p:cNvPr id="12" name="Bildobjekt 11" descr="En bild som visar text, clipart&#10;&#10;Automatiskt genererad beskrivning">
            <a:extLst>
              <a:ext uri="{FF2B5EF4-FFF2-40B4-BE49-F238E27FC236}">
                <a16:creationId xmlns:a16="http://schemas.microsoft.com/office/drawing/2014/main" id="{1B471593-22E4-40C3-BF7F-EAF37F22BC0C}"/>
              </a:ext>
            </a:extLst>
          </p:cNvPr>
          <p:cNvPicPr>
            <a:picLocks noChangeAspect="1"/>
          </p:cNvPicPr>
          <p:nvPr userDrawn="1"/>
        </p:nvPicPr>
        <p:blipFill>
          <a:blip r:embed="rId4"/>
          <a:stretch>
            <a:fillRect/>
          </a:stretch>
        </p:blipFill>
        <p:spPr>
          <a:xfrm>
            <a:off x="9537501" y="975020"/>
            <a:ext cx="1940955" cy="432000"/>
          </a:xfrm>
          <a:prstGeom prst="rect">
            <a:avLst/>
          </a:prstGeom>
        </p:spPr>
      </p:pic>
      <p:pic>
        <p:nvPicPr>
          <p:cNvPr id="13" name="Bildobjekt 12">
            <a:extLst>
              <a:ext uri="{FF2B5EF4-FFF2-40B4-BE49-F238E27FC236}">
                <a16:creationId xmlns:a16="http://schemas.microsoft.com/office/drawing/2014/main" id="{896F690A-BE9D-4B23-A7C5-3412CE24F28B}"/>
              </a:ext>
            </a:extLst>
          </p:cNvPr>
          <p:cNvPicPr>
            <a:picLocks noChangeAspect="1"/>
          </p:cNvPicPr>
          <p:nvPr userDrawn="1"/>
        </p:nvPicPr>
        <p:blipFill>
          <a:blip r:embed="rId5"/>
          <a:stretch>
            <a:fillRect/>
          </a:stretch>
        </p:blipFill>
        <p:spPr>
          <a:xfrm>
            <a:off x="9549164" y="2672270"/>
            <a:ext cx="2228584" cy="792000"/>
          </a:xfrm>
          <a:prstGeom prst="rect">
            <a:avLst/>
          </a:prstGeom>
        </p:spPr>
      </p:pic>
    </p:spTree>
    <p:extLst>
      <p:ext uri="{BB962C8B-B14F-4D97-AF65-F5344CB8AC3E}">
        <p14:creationId xmlns:p14="http://schemas.microsoft.com/office/powerpoint/2010/main" val="3818892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a:t>Klicka här för att ändra format</a:t>
            </a:r>
            <a:endParaRPr lang="en-US"/>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om du vill redigera mall för underrubrikformat</a:t>
            </a:r>
            <a:endParaRPr lang="en-US"/>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pic>
        <p:nvPicPr>
          <p:cNvPr id="13" name="Bildobjekt 12"/>
          <p:cNvPicPr>
            <a:picLocks noChangeAspect="1"/>
          </p:cNvPicPr>
          <p:nvPr userDrawn="1"/>
        </p:nvPicPr>
        <p:blipFill>
          <a:blip r:embed="rId2"/>
          <a:stretch>
            <a:fillRect/>
          </a:stretch>
        </p:blipFill>
        <p:spPr>
          <a:xfrm>
            <a:off x="9328454" y="3509316"/>
            <a:ext cx="2611976" cy="2746825"/>
          </a:xfrm>
          <a:prstGeom prst="rect">
            <a:avLst/>
          </a:prstGeom>
        </p:spPr>
      </p:pic>
      <p:pic>
        <p:nvPicPr>
          <p:cNvPr id="12" name="Bildobjekt 11" descr="En bild som visar text&#10;&#10;Automatiskt genererad beskrivning">
            <a:extLst>
              <a:ext uri="{FF2B5EF4-FFF2-40B4-BE49-F238E27FC236}">
                <a16:creationId xmlns:a16="http://schemas.microsoft.com/office/drawing/2014/main" id="{821A6394-A97C-7816-3937-8E721D9BEB57}"/>
              </a:ext>
            </a:extLst>
          </p:cNvPr>
          <p:cNvPicPr>
            <a:picLocks noChangeAspect="1"/>
          </p:cNvPicPr>
          <p:nvPr userDrawn="1"/>
        </p:nvPicPr>
        <p:blipFill>
          <a:blip r:embed="rId3"/>
          <a:stretch>
            <a:fillRect/>
          </a:stretch>
        </p:blipFill>
        <p:spPr>
          <a:xfrm>
            <a:off x="1487076" y="6251687"/>
            <a:ext cx="906455" cy="380762"/>
          </a:xfrm>
          <a:prstGeom prst="rect">
            <a:avLst/>
          </a:prstGeom>
        </p:spPr>
      </p:pic>
      <p:pic>
        <p:nvPicPr>
          <p:cNvPr id="14" name="Bildobjekt 13" descr="En bild som visar text, clipart&#10;&#10;Automatiskt genererad beskrivning">
            <a:extLst>
              <a:ext uri="{FF2B5EF4-FFF2-40B4-BE49-F238E27FC236}">
                <a16:creationId xmlns:a16="http://schemas.microsoft.com/office/drawing/2014/main" id="{FB1C51FC-1F6B-8626-E8D0-66B4C7F3FBE3}"/>
              </a:ext>
            </a:extLst>
          </p:cNvPr>
          <p:cNvPicPr>
            <a:picLocks noChangeAspect="1"/>
          </p:cNvPicPr>
          <p:nvPr userDrawn="1"/>
        </p:nvPicPr>
        <p:blipFill>
          <a:blip r:embed="rId4"/>
          <a:stretch>
            <a:fillRect/>
          </a:stretch>
        </p:blipFill>
        <p:spPr>
          <a:xfrm>
            <a:off x="2585746" y="6251687"/>
            <a:ext cx="1710744" cy="380762"/>
          </a:xfrm>
          <a:prstGeom prst="rect">
            <a:avLst/>
          </a:prstGeom>
        </p:spPr>
      </p:pic>
      <p:pic>
        <p:nvPicPr>
          <p:cNvPr id="15" name="Bildobjekt 14">
            <a:extLst>
              <a:ext uri="{FF2B5EF4-FFF2-40B4-BE49-F238E27FC236}">
                <a16:creationId xmlns:a16="http://schemas.microsoft.com/office/drawing/2014/main" id="{E4ECC6B8-C11D-7112-5EB7-2B3502FF982B}"/>
              </a:ext>
            </a:extLst>
          </p:cNvPr>
          <p:cNvPicPr>
            <a:picLocks noChangeAspect="1"/>
          </p:cNvPicPr>
          <p:nvPr userDrawn="1"/>
        </p:nvPicPr>
        <p:blipFill>
          <a:blip r:embed="rId5"/>
          <a:stretch>
            <a:fillRect/>
          </a:stretch>
        </p:blipFill>
        <p:spPr>
          <a:xfrm>
            <a:off x="221671" y="6251687"/>
            <a:ext cx="1071415" cy="380762"/>
          </a:xfrm>
          <a:prstGeom prst="rect">
            <a:avLst/>
          </a:prstGeom>
        </p:spPr>
      </p:pic>
    </p:spTree>
    <p:extLst>
      <p:ext uri="{BB962C8B-B14F-4D97-AF65-F5344CB8AC3E}">
        <p14:creationId xmlns:p14="http://schemas.microsoft.com/office/powerpoint/2010/main" val="15626277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solidFill>
              </a:defRPr>
            </a:lvl1pPr>
          </a:lstStyle>
          <a:p>
            <a:r>
              <a:rPr lang="sv-SE"/>
              <a:t>Klicka här för att ändra format</a:t>
            </a:r>
            <a:endParaRPr lang="en-US"/>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7" name="Rectangle 6"/>
          <p:cNvSpPr/>
          <p:nvPr userDrawn="1"/>
        </p:nvSpPr>
        <p:spPr>
          <a:xfrm>
            <a:off x="1" y="755468"/>
            <a:ext cx="3430668" cy="533400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32048180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1751106" y="787384"/>
            <a:ext cx="9433362" cy="1010471"/>
          </a:xfrm>
        </p:spPr>
        <p:txBody>
          <a:bodyPr/>
          <a:lstStyle>
            <a:lvl1pPr>
              <a:defRPr b="0">
                <a:solidFill>
                  <a:schemeClr val="tx1"/>
                </a:solidFill>
              </a:defRPr>
            </a:lvl1pPr>
          </a:lstStyle>
          <a:p>
            <a:r>
              <a:rPr lang="sv-SE"/>
              <a:t>Klicka här för att ändra format</a:t>
            </a:r>
            <a:endParaRPr lang="en-US"/>
          </a:p>
        </p:txBody>
      </p:sp>
      <p:sp>
        <p:nvSpPr>
          <p:cNvPr id="3" name="Content Placeholder 2"/>
          <p:cNvSpPr>
            <a:spLocks noGrp="1"/>
          </p:cNvSpPr>
          <p:nvPr>
            <p:ph idx="1"/>
          </p:nvPr>
        </p:nvSpPr>
        <p:spPr>
          <a:xfrm>
            <a:off x="1748707" y="1951865"/>
            <a:ext cx="9435761" cy="391454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20164832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8707" y="785852"/>
            <a:ext cx="9434405" cy="508055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8" name="Date Placeholder 7"/>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11/28/2025</a:t>
            </a:fld>
            <a:endParaRPr lang="en-US"/>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7269656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748707" y="785851"/>
            <a:ext cx="9435759" cy="1012003"/>
          </a:xfrm>
        </p:spPr>
        <p:txBody>
          <a:bodyPr/>
          <a:lstStyle>
            <a:lvl1pPr>
              <a:defRPr>
                <a:solidFill>
                  <a:schemeClr val="tx1"/>
                </a:solidFill>
              </a:defRPr>
            </a:lvl1pPr>
          </a:lstStyle>
          <a:p>
            <a:r>
              <a:rPr lang="sv-SE"/>
              <a:t>Klicka här för att ändra format</a:t>
            </a:r>
            <a:endParaRPr lang="en-US"/>
          </a:p>
        </p:txBody>
      </p:sp>
      <p:sp>
        <p:nvSpPr>
          <p:cNvPr id="3" name="Content Placeholder 2"/>
          <p:cNvSpPr>
            <a:spLocks noGrp="1"/>
          </p:cNvSpPr>
          <p:nvPr>
            <p:ph sz="half" idx="1"/>
          </p:nvPr>
        </p:nvSpPr>
        <p:spPr>
          <a:xfrm>
            <a:off x="1748707" y="1951864"/>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648466" y="1951864"/>
            <a:ext cx="4536000" cy="391454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8" name="Date Placeholder 7"/>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11/28/2025</a:t>
            </a:fld>
            <a:endParaRPr lang="en-US"/>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4847285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8705" y="785851"/>
            <a:ext cx="4551424"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5" name="Text Placeholder 4"/>
          <p:cNvSpPr>
            <a:spLocks noGrp="1"/>
          </p:cNvSpPr>
          <p:nvPr>
            <p:ph type="body" sz="quarter" idx="3"/>
          </p:nvPr>
        </p:nvSpPr>
        <p:spPr>
          <a:xfrm>
            <a:off x="6648466" y="785851"/>
            <a:ext cx="4536000"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Date Placeholder 1"/>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11/28/2025</a:t>
            </a:fld>
            <a:endParaRPr lang="en-US"/>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endParaRPr lang="en-US"/>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
        <p:nvSpPr>
          <p:cNvPr id="9" name="Content Placeholder 3">
            <a:extLst>
              <a:ext uri="{FF2B5EF4-FFF2-40B4-BE49-F238E27FC236}">
                <a16:creationId xmlns:a16="http://schemas.microsoft.com/office/drawing/2014/main" id="{B6868A15-9E6A-488D-91C8-470F315D2CD1}"/>
              </a:ext>
            </a:extLst>
          </p:cNvPr>
          <p:cNvSpPr>
            <a:spLocks noGrp="1"/>
          </p:cNvSpPr>
          <p:nvPr>
            <p:ph sz="half" idx="13"/>
          </p:nvPr>
        </p:nvSpPr>
        <p:spPr>
          <a:xfrm>
            <a:off x="1748707" y="1951863"/>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10" name="Content Placeholder 5">
            <a:extLst>
              <a:ext uri="{FF2B5EF4-FFF2-40B4-BE49-F238E27FC236}">
                <a16:creationId xmlns:a16="http://schemas.microsoft.com/office/drawing/2014/main" id="{E355668B-1907-4A4F-998D-DE7115DB535C}"/>
              </a:ext>
            </a:extLst>
          </p:cNvPr>
          <p:cNvSpPr>
            <a:spLocks noGrp="1"/>
          </p:cNvSpPr>
          <p:nvPr>
            <p:ph sz="quarter" idx="14"/>
          </p:nvPr>
        </p:nvSpPr>
        <p:spPr>
          <a:xfrm>
            <a:off x="6648466" y="1951863"/>
            <a:ext cx="4536000" cy="391454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28909454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a:xfrm>
            <a:off x="1748705" y="785851"/>
            <a:ext cx="9435763" cy="1012003"/>
          </a:xfrm>
        </p:spPr>
        <p:txBody>
          <a:bodyPr/>
          <a:lstStyle/>
          <a:p>
            <a:r>
              <a:rPr lang="sv-SE"/>
              <a:t>Klicka här för att ändra format</a:t>
            </a:r>
            <a:endParaRPr lang="en-US"/>
          </a:p>
        </p:txBody>
      </p:sp>
    </p:spTree>
    <p:extLst>
      <p:ext uri="{BB962C8B-B14F-4D97-AF65-F5344CB8AC3E}">
        <p14:creationId xmlns:p14="http://schemas.microsoft.com/office/powerpoint/2010/main" val="13496619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11/28/2025</a:t>
            </a:fld>
            <a:endParaRPr lang="en-US"/>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7698615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724081" y="754070"/>
            <a:ext cx="9921745"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Tree>
    <p:extLst>
      <p:ext uri="{BB962C8B-B14F-4D97-AF65-F5344CB8AC3E}">
        <p14:creationId xmlns:p14="http://schemas.microsoft.com/office/powerpoint/2010/main" val="2349791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16.jpeg"/><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1.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1.xml"/><Relationship Id="rId2" Type="http://schemas.openxmlformats.org/officeDocument/2006/relationships/slideLayout" Target="../slideLayouts/slideLayout91.xml"/><Relationship Id="rId16" Type="http://schemas.openxmlformats.org/officeDocument/2006/relationships/image" Target="../media/image14.png"/><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13.pn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1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1.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2.xml"/><Relationship Id="rId2" Type="http://schemas.openxmlformats.org/officeDocument/2006/relationships/slideLayout" Target="../slideLayouts/slideLayout102.xml"/><Relationship Id="rId16" Type="http://schemas.openxmlformats.org/officeDocument/2006/relationships/image" Target="../media/image14.pn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image" Target="../media/image13.png"/><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1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theme" Target="../theme/theme13.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image" Target="../media/image21.emf"/><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10" Type="http://schemas.openxmlformats.org/officeDocument/2006/relationships/slideLayout" Target="../slideLayouts/slideLayout121.xml"/><Relationship Id="rId19" Type="http://schemas.openxmlformats.org/officeDocument/2006/relationships/tags" Target="../tags/tag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image" Target="../media/image23.emf"/><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theme" Target="../theme/theme14.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20" Type="http://schemas.openxmlformats.org/officeDocument/2006/relationships/image" Target="../media/image25.emf"/><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19" Type="http://schemas.openxmlformats.org/officeDocument/2006/relationships/image" Target="../media/image24.png"/><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image" Target="../media/image26.png"/><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1.png"/><Relationship Id="rId5" Type="http://schemas.openxmlformats.org/officeDocument/2006/relationships/slideLayout" Target="../slideLayouts/slideLayout20.xml"/><Relationship Id="rId10" Type="http://schemas.openxmlformats.org/officeDocument/2006/relationships/theme" Target="../theme/theme3.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png"/><Relationship Id="rId2" Type="http://schemas.openxmlformats.org/officeDocument/2006/relationships/slideLayout" Target="../slideLayouts/slideLayout32.xml"/><Relationship Id="rId16" Type="http://schemas.openxmlformats.org/officeDocument/2006/relationships/theme" Target="../theme/theme5.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theme" Target="../theme/theme7.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image" Target="../media/image12.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image" Target="../media/image11.png"/><Relationship Id="rId2" Type="http://schemas.openxmlformats.org/officeDocument/2006/relationships/slideLayout" Target="../slideLayouts/slideLayout63.xml"/><Relationship Id="rId16" Type="http://schemas.openxmlformats.org/officeDocument/2006/relationships/theme" Target="../theme/theme9.xml"/><Relationship Id="rId20" Type="http://schemas.openxmlformats.org/officeDocument/2006/relationships/image" Target="../media/image14.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image" Target="../media/image13.png"/><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EAE7"/>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ECBF91-2F08-F933-4D1A-F56983B364D7}"/>
              </a:ext>
            </a:extLst>
          </p:cNvPr>
          <p:cNvSpPr>
            <a:spLocks noGrp="1"/>
          </p:cNvSpPr>
          <p:nvPr>
            <p:ph type="title"/>
          </p:nvPr>
        </p:nvSpPr>
        <p:spPr>
          <a:xfrm>
            <a:off x="839788" y="2478025"/>
            <a:ext cx="5616000" cy="2353220"/>
          </a:xfrm>
          <a:prstGeom prst="rect">
            <a:avLst/>
          </a:prstGeom>
        </p:spPr>
        <p:txBody>
          <a:bodyPr vert="horz" lIns="91440" tIns="45720" rIns="91440" bIns="45720" rtlCol="0" anchor="b">
            <a:noAutofit/>
          </a:bodyPr>
          <a:lstStyle/>
          <a:p>
            <a:r>
              <a:rPr lang="sv-SE" dirty="0"/>
              <a:t>Klicka här</a:t>
            </a:r>
          </a:p>
        </p:txBody>
      </p:sp>
      <p:sp>
        <p:nvSpPr>
          <p:cNvPr id="3" name="Platshållare för text 2">
            <a:extLst>
              <a:ext uri="{FF2B5EF4-FFF2-40B4-BE49-F238E27FC236}">
                <a16:creationId xmlns:a16="http://schemas.microsoft.com/office/drawing/2014/main" id="{40BAD13D-9B41-3F4D-0042-EEF78B0A1B50}"/>
              </a:ext>
            </a:extLst>
          </p:cNvPr>
          <p:cNvSpPr>
            <a:spLocks noGrp="1"/>
          </p:cNvSpPr>
          <p:nvPr>
            <p:ph type="body" idx="1"/>
          </p:nvPr>
        </p:nvSpPr>
        <p:spPr>
          <a:xfrm>
            <a:off x="838200" y="4919471"/>
            <a:ext cx="10515600" cy="1257491"/>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0A869450-1C79-77EB-E2C7-3B855B9CB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mn-lt"/>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5BEC8C24-0538-E5A7-50D1-52A0E60CF2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mn-lt"/>
              </a:defRPr>
            </a:lvl1pPr>
          </a:lstStyle>
          <a:p>
            <a:endParaRPr lang="sv-SE"/>
          </a:p>
        </p:txBody>
      </p:sp>
      <p:sp>
        <p:nvSpPr>
          <p:cNvPr id="6" name="Platshållare för bildnummer 5">
            <a:extLst>
              <a:ext uri="{FF2B5EF4-FFF2-40B4-BE49-F238E27FC236}">
                <a16:creationId xmlns:a16="http://schemas.microsoft.com/office/drawing/2014/main" id="{4E1B03F5-3603-988A-120F-B9F8C6D4E7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mn-lt"/>
              </a:defRPr>
            </a:lvl1pPr>
          </a:lstStyle>
          <a:p>
            <a:fld id="{D88021E2-E97B-4976-AF53-1A9B1E45C5FA}" type="slidenum">
              <a:rPr lang="sv-SE" smtClean="0"/>
              <a:pPr/>
              <a:t>‹#›</a:t>
            </a:fld>
            <a:endParaRPr lang="sv-SE"/>
          </a:p>
        </p:txBody>
      </p:sp>
      <p:sp>
        <p:nvSpPr>
          <p:cNvPr id="8" name="Platshållare för text 7">
            <a:extLst>
              <a:ext uri="{FF2B5EF4-FFF2-40B4-BE49-F238E27FC236}">
                <a16:creationId xmlns:a16="http://schemas.microsoft.com/office/drawing/2014/main" id="{FEF18A2F-1B92-68B3-D226-FD8FBBC5BAE0}"/>
              </a:ext>
              <a:ext uri="{C183D7F6-B498-43B3-948B-1728B52AA6E4}">
                <adec:decorative xmlns:adec="http://schemas.microsoft.com/office/drawing/2017/decorative" val="1"/>
              </a:ext>
            </a:extLst>
          </p:cNvPr>
          <p:cNvSpPr txBox="1">
            <a:spLocks/>
          </p:cNvSpPr>
          <p:nvPr/>
        </p:nvSpPr>
        <p:spPr>
          <a:xfrm>
            <a:off x="407892" y="311234"/>
            <a:ext cx="1332000" cy="551506"/>
          </a:xfrm>
          <a:prstGeom prst="rect">
            <a:avLst/>
          </a:prstGeom>
          <a:blipFill>
            <a:blip r:embed="rId10"/>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p>
        </p:txBody>
      </p:sp>
    </p:spTree>
    <p:extLst>
      <p:ext uri="{BB962C8B-B14F-4D97-AF65-F5344CB8AC3E}">
        <p14:creationId xmlns:p14="http://schemas.microsoft.com/office/powerpoint/2010/main" val="506023593"/>
      </p:ext>
    </p:extLst>
  </p:cSld>
  <p:clrMap bg1="lt1" tx1="dk1" bg2="lt2" tx2="dk2" accent1="accent1" accent2="accent2" accent3="accent3" accent4="accent4" accent5="accent5" accent6="accent6" hlink="hlink" folHlink="folHlink"/>
  <p:sldLayoutIdLst>
    <p:sldLayoutId id="2147483751" r:id="rId1"/>
    <p:sldLayoutId id="2147483753" r:id="rId2"/>
    <p:sldLayoutId id="2147483759" r:id="rId3"/>
    <p:sldLayoutId id="2147483763" r:id="rId4"/>
    <p:sldLayoutId id="2147483752" r:id="rId5"/>
    <p:sldLayoutId id="2147483796" r:id="rId6"/>
    <p:sldLayoutId id="2147483797" r:id="rId7"/>
    <p:sldLayoutId id="2147483798" r:id="rId8"/>
  </p:sldLayoutIdLst>
  <p:txStyles>
    <p:titleStyle>
      <a:lvl1pPr algn="l" defTabSz="914400" rtl="0" eaLnBrk="1" latinLnBrk="0" hangingPunct="1">
        <a:lnSpc>
          <a:spcPct val="90000"/>
        </a:lnSpc>
        <a:spcBef>
          <a:spcPct val="0"/>
        </a:spcBef>
        <a:buNone/>
        <a:defRPr sz="7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65DF6D2-3369-46E4-9938-6A8A9EE5894D}"/>
              </a:ext>
            </a:extLst>
          </p:cNvPr>
          <p:cNvSpPr>
            <a:spLocks noGrp="1"/>
          </p:cNvSpPr>
          <p:nvPr>
            <p:ph type="title"/>
          </p:nvPr>
        </p:nvSpPr>
        <p:spPr>
          <a:xfrm>
            <a:off x="517712" y="365125"/>
            <a:ext cx="10836088" cy="1224000"/>
          </a:xfrm>
          <a:prstGeom prst="rect">
            <a:avLst/>
          </a:prstGeom>
        </p:spPr>
        <p:txBody>
          <a:bodyPr vert="horz" lIns="91440" tIns="45720" rIns="91440" bIns="45720" rtlCol="0" anchor="ctr">
            <a:normAutofit/>
          </a:bodyPr>
          <a:lstStyle/>
          <a:p>
            <a:r>
              <a:rPr lang="sv-SE"/>
              <a:t>Klicka här för att ändra rubriktext</a:t>
            </a:r>
          </a:p>
        </p:txBody>
      </p:sp>
      <p:sp>
        <p:nvSpPr>
          <p:cNvPr id="3" name="Platshållare för text 2">
            <a:extLst>
              <a:ext uri="{FF2B5EF4-FFF2-40B4-BE49-F238E27FC236}">
                <a16:creationId xmlns:a16="http://schemas.microsoft.com/office/drawing/2014/main" id="{36F71943-DF79-498D-97D9-5281DACD64A3}"/>
              </a:ext>
            </a:extLst>
          </p:cNvPr>
          <p:cNvSpPr>
            <a:spLocks noGrp="1"/>
          </p:cNvSpPr>
          <p:nvPr>
            <p:ph type="body" idx="1"/>
          </p:nvPr>
        </p:nvSpPr>
        <p:spPr>
          <a:xfrm>
            <a:off x="517712" y="1589125"/>
            <a:ext cx="10836088" cy="4587838"/>
          </a:xfrm>
          <a:prstGeom prst="rect">
            <a:avLst/>
          </a:prstGeom>
        </p:spPr>
        <p:txBody>
          <a:bodyPr vert="horz" lIns="91440" tIns="45720" rIns="91440" bIns="45720" rtlCol="0">
            <a:normAutofit/>
          </a:bodyPr>
          <a:lstStyle/>
          <a:p>
            <a:pPr lvl="0"/>
            <a:r>
              <a:rPr lang="sv-SE"/>
              <a:t>Redigera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2648568-91A2-4376-B81D-FBCD7EC362D8}"/>
              </a:ext>
            </a:extLst>
          </p:cNvPr>
          <p:cNvSpPr>
            <a:spLocks noGrp="1"/>
          </p:cNvSpPr>
          <p:nvPr>
            <p:ph type="dt" sz="half" idx="2"/>
          </p:nvPr>
        </p:nvSpPr>
        <p:spPr>
          <a:xfrm>
            <a:off x="517712"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EE92E815-9362-4AF0-96DE-B4A968542189}" type="datetimeFigureOut">
              <a:rPr lang="sv-SE" smtClean="0"/>
              <a:pPr/>
              <a:t>2025-11-28</a:t>
            </a:fld>
            <a:endParaRPr lang="sv-SE"/>
          </a:p>
        </p:txBody>
      </p:sp>
      <p:sp>
        <p:nvSpPr>
          <p:cNvPr id="5" name="Platshållare för sidfot 4">
            <a:extLst>
              <a:ext uri="{FF2B5EF4-FFF2-40B4-BE49-F238E27FC236}">
                <a16:creationId xmlns:a16="http://schemas.microsoft.com/office/drawing/2014/main" id="{80026ADE-789F-40B5-90C1-24FDF2CF9593}"/>
              </a:ext>
            </a:extLst>
          </p:cNvPr>
          <p:cNvSpPr>
            <a:spLocks noGrp="1"/>
          </p:cNvSpPr>
          <p:nvPr>
            <p:ph type="ftr" sz="quarter" idx="3"/>
          </p:nvPr>
        </p:nvSpPr>
        <p:spPr>
          <a:xfrm>
            <a:off x="3415756" y="6356350"/>
            <a:ext cx="50400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sv-SE"/>
          </a:p>
        </p:txBody>
      </p:sp>
      <p:sp>
        <p:nvSpPr>
          <p:cNvPr id="6" name="Platshållare för bildnummer 5">
            <a:extLst>
              <a:ext uri="{FF2B5EF4-FFF2-40B4-BE49-F238E27FC236}">
                <a16:creationId xmlns:a16="http://schemas.microsoft.com/office/drawing/2014/main" id="{3A974DE3-8BB9-4036-82A7-6174A29209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602D8027-18E8-49B0-B640-74ABE33BDF8B}" type="slidenum">
              <a:rPr lang="sv-SE" smtClean="0"/>
              <a:pPr/>
              <a:t>‹#›</a:t>
            </a:fld>
            <a:endParaRPr lang="sv-SE"/>
          </a:p>
        </p:txBody>
      </p:sp>
      <p:pic>
        <p:nvPicPr>
          <p:cNvPr id="8" name="Bildobjekt 7">
            <a:extLst>
              <a:ext uri="{FF2B5EF4-FFF2-40B4-BE49-F238E27FC236}">
                <a16:creationId xmlns:a16="http://schemas.microsoft.com/office/drawing/2014/main" id="{831161CA-AF17-48F3-BA2C-1C7F32EEA6B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717204" y="6292656"/>
            <a:ext cx="335908" cy="428819"/>
          </a:xfrm>
          <a:prstGeom prst="rect">
            <a:avLst/>
          </a:prstGeom>
        </p:spPr>
      </p:pic>
    </p:spTree>
    <p:extLst>
      <p:ext uri="{BB962C8B-B14F-4D97-AF65-F5344CB8AC3E}">
        <p14:creationId xmlns:p14="http://schemas.microsoft.com/office/powerpoint/2010/main" val="411636027"/>
      </p:ext>
    </p:extLst>
  </p:cSld>
  <p:clrMap bg1="lt1" tx1="dk1" bg2="lt2" tx2="dk2" accent1="accent1" accent2="accent2" accent3="accent3" accent4="accent4" accent5="accent5" accent6="accent6" hlink="hlink" folHlink="folHlink"/>
  <p:sldLayoutIdLst>
    <p:sldLayoutId id="2147484383" r:id="rId1"/>
    <p:sldLayoutId id="2147484384" r:id="rId2"/>
    <p:sldLayoutId id="2147484385" r:id="rId3"/>
    <p:sldLayoutId id="2147484386" r:id="rId4"/>
    <p:sldLayoutId id="2147484387" r:id="rId5"/>
    <p:sldLayoutId id="2147484388" r:id="rId6"/>
    <p:sldLayoutId id="2147484389" r:id="rId7"/>
    <p:sldLayoutId id="2147484390" r:id="rId8"/>
    <p:sldLayoutId id="2147484391" r:id="rId9"/>
    <p:sldLayoutId id="2147484392" r:id="rId10"/>
    <p:sldLayoutId id="2147484393" r:id="rId11"/>
    <p:sldLayoutId id="2147484394" r:id="rId12"/>
    <p:sldLayoutId id="2147484395" r:id="rId13"/>
  </p:sldLayoutIdLst>
  <p:transition>
    <p:wipe dir="d"/>
  </p:transition>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39600" indent="0" algn="l" defTabSz="914400" rtl="0" eaLnBrk="1" latinLnBrk="0" hangingPunct="1">
        <a:lnSpc>
          <a:spcPct val="90000"/>
        </a:lnSpc>
        <a:spcBef>
          <a:spcPts val="1000"/>
        </a:spcBef>
        <a:spcAft>
          <a:spcPts val="600"/>
        </a:spcAft>
        <a:buClr>
          <a:srgbClr val="952A86"/>
        </a:buClr>
        <a:buFont typeface="Arial" panose="020B0604020202020204" pitchFamily="34" charset="0"/>
        <a:buNone/>
        <a:defRPr sz="2600" kern="1200">
          <a:solidFill>
            <a:schemeClr val="tx1"/>
          </a:solidFill>
          <a:latin typeface="+mn-lt"/>
          <a:ea typeface="+mn-ea"/>
          <a:cs typeface="Calibri Light" panose="020F0302020204030204" pitchFamily="34" charset="0"/>
        </a:defRPr>
      </a:lvl1pPr>
      <a:lvl2pPr marL="269875" indent="-228600" algn="l" defTabSz="914400" rtl="0" eaLnBrk="1" latinLnBrk="0" hangingPunct="1">
        <a:lnSpc>
          <a:spcPct val="90000"/>
        </a:lnSpc>
        <a:spcBef>
          <a:spcPts val="500"/>
        </a:spcBef>
        <a:spcAft>
          <a:spcPts val="600"/>
        </a:spcAft>
        <a:buClr>
          <a:schemeClr val="accent3"/>
        </a:buClr>
        <a:buFont typeface="Arial" panose="020B0604020202020204" pitchFamily="34" charset="0"/>
        <a:buChar char="•"/>
        <a:defRPr sz="2600" kern="1200">
          <a:solidFill>
            <a:schemeClr val="tx1"/>
          </a:solidFill>
          <a:latin typeface="+mn-lt"/>
          <a:ea typeface="+mn-ea"/>
          <a:cs typeface="Calibri Light" panose="020F0302020204030204" pitchFamily="34" charset="0"/>
        </a:defRPr>
      </a:lvl2pPr>
      <a:lvl3pPr marL="538163" indent="-228600" algn="l" defTabSz="914400" rtl="0" eaLnBrk="1" latinLnBrk="0" hangingPunct="1">
        <a:lnSpc>
          <a:spcPct val="90000"/>
        </a:lnSpc>
        <a:spcBef>
          <a:spcPts val="500"/>
        </a:spcBef>
        <a:spcAft>
          <a:spcPts val="600"/>
        </a:spcAft>
        <a:buFont typeface="Calibri" panose="020F0502020204030204" pitchFamily="34" charset="0"/>
        <a:buChar char="−"/>
        <a:tabLst/>
        <a:defRPr sz="2000" kern="1200">
          <a:solidFill>
            <a:schemeClr val="tx1"/>
          </a:solidFill>
          <a:latin typeface="+mn-lt"/>
          <a:ea typeface="+mn-ea"/>
          <a:cs typeface="Calibri Light" panose="020F0302020204030204" pitchFamily="34" charset="0"/>
        </a:defRPr>
      </a:lvl3pPr>
      <a:lvl4pPr marL="808038" indent="-228600" algn="l" defTabSz="914400" rtl="0" eaLnBrk="1" latinLnBrk="0" hangingPunct="1">
        <a:lnSpc>
          <a:spcPct val="90000"/>
        </a:lnSpc>
        <a:spcBef>
          <a:spcPts val="500"/>
        </a:spcBef>
        <a:spcAft>
          <a:spcPts val="600"/>
        </a:spcAft>
        <a:buFont typeface="Calibri" panose="020F0502020204030204" pitchFamily="34" charset="0"/>
        <a:buChar char="▪"/>
        <a:defRPr sz="1800" kern="1200">
          <a:solidFill>
            <a:schemeClr val="tx1"/>
          </a:solidFill>
          <a:latin typeface="+mn-lt"/>
          <a:ea typeface="+mn-ea"/>
          <a:cs typeface="Calibri Light" panose="020F0302020204030204" pitchFamily="34" charset="0"/>
        </a:defRPr>
      </a:lvl4pPr>
      <a:lvl5pPr marL="1077913" indent="-228600" algn="l" defTabSz="914400" rtl="0" eaLnBrk="1" latinLnBrk="0" hangingPunct="1">
        <a:lnSpc>
          <a:spcPct val="90000"/>
        </a:lnSpc>
        <a:spcBef>
          <a:spcPts val="500"/>
        </a:spcBef>
        <a:spcAft>
          <a:spcPts val="600"/>
        </a:spcAft>
        <a:buFont typeface="Wingdings 3" panose="05040102010807070707" pitchFamily="18" charset="2"/>
        <a:buChar char=""/>
        <a:defRPr sz="1800" kern="1200">
          <a:solidFill>
            <a:schemeClr val="tx1"/>
          </a:solidFill>
          <a:latin typeface="+mn-lt"/>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1536964" cy="5330952"/>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a:lstStyle/>
          <a:p>
            <a:endParaRPr lang="sv-SE"/>
          </a:p>
        </p:txBody>
      </p:sp>
      <p:sp>
        <p:nvSpPr>
          <p:cNvPr id="2" name="Title Placeholder 1"/>
          <p:cNvSpPr>
            <a:spLocks noGrp="1"/>
          </p:cNvSpPr>
          <p:nvPr>
            <p:ph type="title"/>
          </p:nvPr>
        </p:nvSpPr>
        <p:spPr>
          <a:xfrm>
            <a:off x="1748705" y="785851"/>
            <a:ext cx="9435762" cy="1012003"/>
          </a:xfrm>
          <a:prstGeom prst="rect">
            <a:avLst/>
          </a:prstGeom>
        </p:spPr>
        <p:txBody>
          <a:bodyPr vert="horz" lIns="91440" tIns="45720" rIns="91440" bIns="45720" rtlCol="0" anchor="b">
            <a:noAutofit/>
          </a:bodyPr>
          <a:lstStyle/>
          <a:p>
            <a:r>
              <a:rPr lang="sv-SE"/>
              <a:t>Klicka här för att ändra format</a:t>
            </a:r>
            <a:endParaRPr lang="en-US"/>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3" name="Text Placeholder 2"/>
          <p:cNvSpPr>
            <a:spLocks noGrp="1"/>
          </p:cNvSpPr>
          <p:nvPr>
            <p:ph type="body" idx="1"/>
          </p:nvPr>
        </p:nvSpPr>
        <p:spPr>
          <a:xfrm>
            <a:off x="1748707" y="1951864"/>
            <a:ext cx="9435760" cy="3902671"/>
          </a:xfrm>
          <a:prstGeom prst="rect">
            <a:avLst/>
          </a:prstGeom>
        </p:spPr>
        <p:txBody>
          <a:bodyPr vert="horz" lIns="91440" tIns="45720" rIns="91440" bIns="45720" rtlCol="0" anchor="ct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11" name="Bildobjekt 10"/>
          <p:cNvPicPr>
            <a:picLocks noChangeAspect="1"/>
          </p:cNvPicPr>
          <p:nvPr userDrawn="1"/>
        </p:nvPicPr>
        <p:blipFill>
          <a:blip r:embed="rId13"/>
          <a:stretch>
            <a:fillRect/>
          </a:stretch>
        </p:blipFill>
        <p:spPr>
          <a:xfrm>
            <a:off x="200756" y="6259488"/>
            <a:ext cx="518205" cy="548688"/>
          </a:xfrm>
          <a:prstGeom prst="rect">
            <a:avLst/>
          </a:prstGeom>
        </p:spPr>
      </p:pic>
      <p:pic>
        <p:nvPicPr>
          <p:cNvPr id="12" name="Bildobjekt 11" descr="En bild som visar text&#10;&#10;Automatiskt genererad beskrivning">
            <a:extLst>
              <a:ext uri="{FF2B5EF4-FFF2-40B4-BE49-F238E27FC236}">
                <a16:creationId xmlns:a16="http://schemas.microsoft.com/office/drawing/2014/main" id="{6CF855A0-7383-D176-208D-7AA43AA29148}"/>
              </a:ext>
            </a:extLst>
          </p:cNvPr>
          <p:cNvPicPr>
            <a:picLocks noChangeAspect="1"/>
          </p:cNvPicPr>
          <p:nvPr userDrawn="1"/>
        </p:nvPicPr>
        <p:blipFill>
          <a:blip r:embed="rId14"/>
          <a:stretch>
            <a:fillRect/>
          </a:stretch>
        </p:blipFill>
        <p:spPr>
          <a:xfrm>
            <a:off x="2208971" y="6259488"/>
            <a:ext cx="906455" cy="380762"/>
          </a:xfrm>
          <a:prstGeom prst="rect">
            <a:avLst/>
          </a:prstGeom>
        </p:spPr>
      </p:pic>
      <p:pic>
        <p:nvPicPr>
          <p:cNvPr id="13" name="Bildobjekt 12" descr="En bild som visar text, clipart&#10;&#10;Automatiskt genererad beskrivning">
            <a:extLst>
              <a:ext uri="{FF2B5EF4-FFF2-40B4-BE49-F238E27FC236}">
                <a16:creationId xmlns:a16="http://schemas.microsoft.com/office/drawing/2014/main" id="{BF99543A-6DC2-08DA-D3EC-5863FBEEBAAA}"/>
              </a:ext>
            </a:extLst>
          </p:cNvPr>
          <p:cNvPicPr>
            <a:picLocks noChangeAspect="1"/>
          </p:cNvPicPr>
          <p:nvPr userDrawn="1"/>
        </p:nvPicPr>
        <p:blipFill>
          <a:blip r:embed="rId15"/>
          <a:stretch>
            <a:fillRect/>
          </a:stretch>
        </p:blipFill>
        <p:spPr>
          <a:xfrm>
            <a:off x="3307641" y="6259488"/>
            <a:ext cx="1710744" cy="380762"/>
          </a:xfrm>
          <a:prstGeom prst="rect">
            <a:avLst/>
          </a:prstGeom>
        </p:spPr>
      </p:pic>
      <p:pic>
        <p:nvPicPr>
          <p:cNvPr id="14" name="Bildobjekt 13">
            <a:extLst>
              <a:ext uri="{FF2B5EF4-FFF2-40B4-BE49-F238E27FC236}">
                <a16:creationId xmlns:a16="http://schemas.microsoft.com/office/drawing/2014/main" id="{ED271114-6AB2-7F53-1D48-4F57B4099CF6}"/>
              </a:ext>
            </a:extLst>
          </p:cNvPr>
          <p:cNvPicPr>
            <a:picLocks noChangeAspect="1"/>
          </p:cNvPicPr>
          <p:nvPr userDrawn="1"/>
        </p:nvPicPr>
        <p:blipFill>
          <a:blip r:embed="rId16"/>
          <a:stretch>
            <a:fillRect/>
          </a:stretch>
        </p:blipFill>
        <p:spPr>
          <a:xfrm>
            <a:off x="943566" y="6259488"/>
            <a:ext cx="1071415" cy="380762"/>
          </a:xfrm>
          <a:prstGeom prst="rect">
            <a:avLst/>
          </a:prstGeom>
        </p:spPr>
      </p:pic>
    </p:spTree>
    <p:extLst>
      <p:ext uri="{BB962C8B-B14F-4D97-AF65-F5344CB8AC3E}">
        <p14:creationId xmlns:p14="http://schemas.microsoft.com/office/powerpoint/2010/main" val="3544358560"/>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Lst>
  <p:hf sldNum="0" hdr="0" ftr="0" dt="0"/>
  <p:txStyles>
    <p:title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1536964" cy="533095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a:lstStyle/>
          <a:p>
            <a:endParaRPr lang="sv-SE"/>
          </a:p>
        </p:txBody>
      </p:sp>
      <p:sp>
        <p:nvSpPr>
          <p:cNvPr id="2" name="Title Placeholder 1"/>
          <p:cNvSpPr>
            <a:spLocks noGrp="1"/>
          </p:cNvSpPr>
          <p:nvPr>
            <p:ph type="title"/>
          </p:nvPr>
        </p:nvSpPr>
        <p:spPr>
          <a:xfrm>
            <a:off x="1748705" y="785851"/>
            <a:ext cx="9435762" cy="1012003"/>
          </a:xfrm>
          <a:prstGeom prst="rect">
            <a:avLst/>
          </a:prstGeom>
        </p:spPr>
        <p:txBody>
          <a:bodyPr vert="horz" lIns="91440" tIns="45720" rIns="91440" bIns="45720" rtlCol="0" anchor="b">
            <a:noAutofit/>
          </a:bodyPr>
          <a:lstStyle/>
          <a:p>
            <a:r>
              <a:rPr lang="sv-SE"/>
              <a:t>Klicka här för att ändra format</a:t>
            </a:r>
            <a:endParaRPr lang="en-US"/>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3" name="Text Placeholder 2"/>
          <p:cNvSpPr>
            <a:spLocks noGrp="1"/>
          </p:cNvSpPr>
          <p:nvPr>
            <p:ph type="body" idx="1"/>
          </p:nvPr>
        </p:nvSpPr>
        <p:spPr>
          <a:xfrm>
            <a:off x="1748707" y="1951864"/>
            <a:ext cx="9435760" cy="3902671"/>
          </a:xfrm>
          <a:prstGeom prst="rect">
            <a:avLst/>
          </a:prstGeom>
        </p:spPr>
        <p:txBody>
          <a:bodyPr vert="horz" lIns="91440" tIns="45720" rIns="91440" bIns="45720" rtlCol="0" anchor="ct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13" name="Bildobjekt 12"/>
          <p:cNvPicPr>
            <a:picLocks noChangeAspect="1"/>
          </p:cNvPicPr>
          <p:nvPr userDrawn="1"/>
        </p:nvPicPr>
        <p:blipFill>
          <a:blip r:embed="rId13"/>
          <a:stretch>
            <a:fillRect/>
          </a:stretch>
        </p:blipFill>
        <p:spPr>
          <a:xfrm>
            <a:off x="200756" y="6259488"/>
            <a:ext cx="518205" cy="548688"/>
          </a:xfrm>
          <a:prstGeom prst="rect">
            <a:avLst/>
          </a:prstGeom>
        </p:spPr>
      </p:pic>
      <p:pic>
        <p:nvPicPr>
          <p:cNvPr id="14" name="Bildobjekt 13" descr="En bild som visar text&#10;&#10;Automatiskt genererad beskrivning">
            <a:extLst>
              <a:ext uri="{FF2B5EF4-FFF2-40B4-BE49-F238E27FC236}">
                <a16:creationId xmlns:a16="http://schemas.microsoft.com/office/drawing/2014/main" id="{247AC482-8BF8-DC75-291B-C0DDDB448315}"/>
              </a:ext>
            </a:extLst>
          </p:cNvPr>
          <p:cNvPicPr>
            <a:picLocks noChangeAspect="1"/>
          </p:cNvPicPr>
          <p:nvPr userDrawn="1"/>
        </p:nvPicPr>
        <p:blipFill>
          <a:blip r:embed="rId14"/>
          <a:stretch>
            <a:fillRect/>
          </a:stretch>
        </p:blipFill>
        <p:spPr>
          <a:xfrm>
            <a:off x="2225013" y="6259488"/>
            <a:ext cx="906455" cy="380762"/>
          </a:xfrm>
          <a:prstGeom prst="rect">
            <a:avLst/>
          </a:prstGeom>
        </p:spPr>
      </p:pic>
      <p:pic>
        <p:nvPicPr>
          <p:cNvPr id="15" name="Bildobjekt 14" descr="En bild som visar text, clipart&#10;&#10;Automatiskt genererad beskrivning">
            <a:extLst>
              <a:ext uri="{FF2B5EF4-FFF2-40B4-BE49-F238E27FC236}">
                <a16:creationId xmlns:a16="http://schemas.microsoft.com/office/drawing/2014/main" id="{B3206068-B934-863D-113E-02F6E10941C7}"/>
              </a:ext>
            </a:extLst>
          </p:cNvPr>
          <p:cNvPicPr>
            <a:picLocks noChangeAspect="1"/>
          </p:cNvPicPr>
          <p:nvPr userDrawn="1"/>
        </p:nvPicPr>
        <p:blipFill>
          <a:blip r:embed="rId15"/>
          <a:stretch>
            <a:fillRect/>
          </a:stretch>
        </p:blipFill>
        <p:spPr>
          <a:xfrm>
            <a:off x="3323683" y="6259488"/>
            <a:ext cx="1710744" cy="380762"/>
          </a:xfrm>
          <a:prstGeom prst="rect">
            <a:avLst/>
          </a:prstGeom>
        </p:spPr>
      </p:pic>
      <p:pic>
        <p:nvPicPr>
          <p:cNvPr id="16" name="Bildobjekt 15">
            <a:extLst>
              <a:ext uri="{FF2B5EF4-FFF2-40B4-BE49-F238E27FC236}">
                <a16:creationId xmlns:a16="http://schemas.microsoft.com/office/drawing/2014/main" id="{A12D7330-8054-20A5-2CAC-CBC70EFD7D0D}"/>
              </a:ext>
            </a:extLst>
          </p:cNvPr>
          <p:cNvPicPr>
            <a:picLocks noChangeAspect="1"/>
          </p:cNvPicPr>
          <p:nvPr userDrawn="1"/>
        </p:nvPicPr>
        <p:blipFill>
          <a:blip r:embed="rId16"/>
          <a:stretch>
            <a:fillRect/>
          </a:stretch>
        </p:blipFill>
        <p:spPr>
          <a:xfrm>
            <a:off x="959608" y="6259488"/>
            <a:ext cx="1071415" cy="380762"/>
          </a:xfrm>
          <a:prstGeom prst="rect">
            <a:avLst/>
          </a:prstGeom>
        </p:spPr>
      </p:pic>
    </p:spTree>
    <p:extLst>
      <p:ext uri="{BB962C8B-B14F-4D97-AF65-F5344CB8AC3E}">
        <p14:creationId xmlns:p14="http://schemas.microsoft.com/office/powerpoint/2010/main" val="348799123"/>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hf sldNum="0" hdr="0" ftr="0" dt="0"/>
  <p:txStyles>
    <p:title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2800" y="360000"/>
            <a:ext cx="10944804" cy="1029740"/>
          </a:xfrm>
          <a:prstGeom prst="rect">
            <a:avLst/>
          </a:prstGeom>
        </p:spPr>
        <p:txBody>
          <a:bodyPr vert="horz" lIns="0" tIns="45720" rIns="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22799" y="1890713"/>
            <a:ext cx="10955715" cy="4129082"/>
          </a:xfrm>
          <a:prstGeom prst="rect">
            <a:avLst/>
          </a:prstGeom>
        </p:spPr>
        <p:txBody>
          <a:bodyPr vert="horz" lIns="0" tIns="45720" rIns="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576240" y="297899"/>
            <a:ext cx="977891" cy="216000"/>
          </a:xfrm>
          <a:prstGeom prst="rect">
            <a:avLst/>
          </a:prstGeom>
        </p:spPr>
        <p:txBody>
          <a:bodyPr vert="horz" lIns="0" tIns="0" rIns="0" bIns="0" rtlCol="0" anchor="ctr"/>
          <a:lstStyle>
            <a:lvl1pPr algn="r">
              <a:defRPr sz="900" baseline="0">
                <a:solidFill>
                  <a:schemeClr val="tx1"/>
                </a:solidFill>
              </a:defRPr>
            </a:lvl1pPr>
          </a:lstStyle>
          <a:p>
            <a:r>
              <a:rPr lang="sv-SE"/>
              <a:t>2025-11-12</a:t>
            </a:r>
            <a:endParaRPr lang="sv-SE" dirty="0"/>
          </a:p>
        </p:txBody>
      </p:sp>
      <p:sp>
        <p:nvSpPr>
          <p:cNvPr id="5" name="Platshållare för sidfot 4"/>
          <p:cNvSpPr>
            <a:spLocks noGrp="1"/>
          </p:cNvSpPr>
          <p:nvPr>
            <p:ph type="ftr" sz="quarter" idx="3"/>
          </p:nvPr>
        </p:nvSpPr>
        <p:spPr>
          <a:xfrm>
            <a:off x="3012123" y="6304768"/>
            <a:ext cx="8064000" cy="216000"/>
          </a:xfrm>
          <a:prstGeom prst="rect">
            <a:avLst/>
          </a:prstGeom>
        </p:spPr>
        <p:txBody>
          <a:bodyPr vert="horz" lIns="0" tIns="0" rIns="0" bIns="0" rtlCol="0" anchor="b"/>
          <a:lstStyle>
            <a:lvl1pPr algn="r">
              <a:defRPr sz="1200" b="1" baseline="0">
                <a:solidFill>
                  <a:schemeClr val="tx1"/>
                </a:solidFill>
              </a:defRPr>
            </a:lvl1pPr>
          </a:lstStyle>
          <a:p>
            <a:r>
              <a:rPr lang="sv-SE"/>
              <a:t>Socialdepartementet</a:t>
            </a:r>
            <a:endParaRPr lang="sv-SE" dirty="0"/>
          </a:p>
        </p:txBody>
      </p:sp>
      <p:sp>
        <p:nvSpPr>
          <p:cNvPr id="6" name="Platshållare för bildnummer 5"/>
          <p:cNvSpPr>
            <a:spLocks noGrp="1"/>
          </p:cNvSpPr>
          <p:nvPr>
            <p:ph type="sldNum" sz="quarter" idx="4"/>
          </p:nvPr>
        </p:nvSpPr>
        <p:spPr>
          <a:xfrm>
            <a:off x="11082155" y="6304768"/>
            <a:ext cx="482400" cy="216000"/>
          </a:xfrm>
          <a:prstGeom prst="rect">
            <a:avLst/>
          </a:prstGeom>
        </p:spPr>
        <p:txBody>
          <a:bodyPr vert="horz" lIns="0" tIns="0" rIns="0" bIns="0" rtlCol="0" anchor="b"/>
          <a:lstStyle>
            <a:lvl1pPr algn="r">
              <a:defRPr sz="900" b="0" baseline="0">
                <a:solidFill>
                  <a:schemeClr val="tx1"/>
                </a:solidFill>
              </a:defRPr>
            </a:lvl1pPr>
          </a:lstStyle>
          <a:p>
            <a:fld id="{9C3D4D15-3887-47F3-AC8F-B99C7C44B5C5}" type="slidenum">
              <a:rPr lang="sv-SE" smtClean="0"/>
              <a:pPr/>
              <a:t>‹#›</a:t>
            </a:fld>
            <a:endParaRPr lang="sv-SE" dirty="0"/>
          </a:p>
        </p:txBody>
      </p:sp>
      <p:sp>
        <p:nvSpPr>
          <p:cNvPr id="7" name="Rektangel 6" descr="TagShape">
            <a:extLst>
              <a:ext uri="{FF2B5EF4-FFF2-40B4-BE49-F238E27FC236}">
                <a16:creationId xmlns:a16="http://schemas.microsoft.com/office/drawing/2014/main" id="{B01E02F7-BEA4-9A55-5E4C-08D7FFB56FBC}"/>
              </a:ext>
            </a:extLst>
          </p:cNvPr>
          <p:cNvSpPr/>
          <p:nvPr userDrawn="1">
            <p:custDataLst>
              <p:tags r:id="rId19"/>
            </p:custDataLst>
          </p:nvPr>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descr="RK Logga">
            <a:extLst>
              <a:ext uri="{FF2B5EF4-FFF2-40B4-BE49-F238E27FC236}">
                <a16:creationId xmlns:a16="http://schemas.microsoft.com/office/drawing/2014/main" id="{FEFD4626-478A-4395-09BC-BD160771965A}"/>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a:xfrm>
            <a:off x="623392" y="6159720"/>
            <a:ext cx="1743722" cy="505162"/>
          </a:xfrm>
          <a:prstGeom prst="rect">
            <a:avLst/>
          </a:prstGeom>
        </p:spPr>
      </p:pic>
    </p:spTree>
    <p:extLst>
      <p:ext uri="{BB962C8B-B14F-4D97-AF65-F5344CB8AC3E}">
        <p14:creationId xmlns:p14="http://schemas.microsoft.com/office/powerpoint/2010/main" val="4224028646"/>
      </p:ext>
    </p:extLst>
  </p:cSld>
  <p:clrMap bg1="lt1" tx1="dk1" bg2="lt2" tx2="dk2" accent1="accent1" accent2="accent2" accent3="accent3" accent4="accent4" accent5="accent5" accent6="accent6" hlink="hlink" folHlink="folHlink"/>
  <p:sldLayoutIdLst>
    <p:sldLayoutId id="2147484410" r:id="rId1"/>
    <p:sldLayoutId id="2147484411" r:id="rId2"/>
    <p:sldLayoutId id="2147484412" r:id="rId3"/>
    <p:sldLayoutId id="2147484413" r:id="rId4"/>
    <p:sldLayoutId id="2147484414" r:id="rId5"/>
    <p:sldLayoutId id="2147484415" r:id="rId6"/>
    <p:sldLayoutId id="2147484416" r:id="rId7"/>
    <p:sldLayoutId id="2147484417" r:id="rId8"/>
    <p:sldLayoutId id="2147484418" r:id="rId9"/>
    <p:sldLayoutId id="2147484419" r:id="rId10"/>
    <p:sldLayoutId id="2147484420" r:id="rId11"/>
    <p:sldLayoutId id="2147484421" r:id="rId12"/>
    <p:sldLayoutId id="2147484422" r:id="rId13"/>
    <p:sldLayoutId id="2147484423" r:id="rId14"/>
    <p:sldLayoutId id="2147484424" r:id="rId15"/>
    <p:sldLayoutId id="2147484425" r:id="rId16"/>
    <p:sldLayoutId id="2147484426" r:id="rId17"/>
  </p:sldLayoutIdLst>
  <p:hf sldNum="0" hdr="0" ftr="0"/>
  <p:txStyles>
    <p:titleStyle>
      <a:lvl1pPr algn="l" defTabSz="914400" rtl="0" eaLnBrk="1" latinLnBrk="0" hangingPunct="1">
        <a:lnSpc>
          <a:spcPct val="100000"/>
        </a:lnSpc>
        <a:spcBef>
          <a:spcPct val="0"/>
        </a:spcBef>
        <a:buNone/>
        <a:defRPr sz="4800" kern="1200" baseline="0">
          <a:solidFill>
            <a:schemeClr val="tx2"/>
          </a:solidFill>
          <a:latin typeface="+mj-lt"/>
          <a:ea typeface="+mj-ea"/>
          <a:cs typeface="+mj-cs"/>
        </a:defRPr>
      </a:lvl1pPr>
    </p:titleStyle>
    <p:bodyStyle>
      <a:lvl1pPr marL="284400" indent="-284400" algn="l" defTabSz="914400" rtl="0" eaLnBrk="1" latinLnBrk="0" hangingPunct="1">
        <a:lnSpc>
          <a:spcPct val="100000"/>
        </a:lnSpc>
        <a:spcBef>
          <a:spcPts val="0"/>
        </a:spcBef>
        <a:spcAft>
          <a:spcPts val="0"/>
        </a:spcAft>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400" b="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17">
          <p15:clr>
            <a:srgbClr val="F26B43"/>
          </p15:clr>
        </p15:guide>
        <p15:guide id="2" orient="horz" pos="2160">
          <p15:clr>
            <a:srgbClr val="F26B43"/>
          </p15:clr>
        </p15:guide>
        <p15:guide id="3" orient="horz" pos="3803">
          <p15:clr>
            <a:srgbClr val="F26B43"/>
          </p15:clr>
        </p15:guide>
        <p15:guide id="4" orient="horz" pos="1191">
          <p15:clr>
            <a:srgbClr val="F26B43"/>
          </p15:clr>
        </p15:guide>
        <p15:guide id="5" pos="330">
          <p15:clr>
            <a:srgbClr val="F26B43"/>
          </p15:clr>
        </p15:guide>
        <p15:guide id="6" pos="7333">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Platshållare för rubrik 16">
            <a:extLst>
              <a:ext uri="{FF2B5EF4-FFF2-40B4-BE49-F238E27FC236}">
                <a16:creationId xmlns:a16="http://schemas.microsoft.com/office/drawing/2014/main" id="{4F40D775-2278-1443-A49D-138534131439}"/>
              </a:ext>
            </a:extLst>
          </p:cNvPr>
          <p:cNvSpPr>
            <a:spLocks noGrp="1"/>
          </p:cNvSpPr>
          <p:nvPr>
            <p:ph type="title"/>
          </p:nvPr>
        </p:nvSpPr>
        <p:spPr>
          <a:xfrm>
            <a:off x="659372" y="2226733"/>
            <a:ext cx="10515600" cy="556683"/>
          </a:xfrm>
          <a:prstGeom prst="rect">
            <a:avLst/>
          </a:prstGeom>
        </p:spPr>
        <p:txBody>
          <a:bodyPr vert="horz" lIns="0" tIns="0" rIns="0" bIns="0" rtlCol="0" anchor="ctr">
            <a:noAutofit/>
          </a:bodyPr>
          <a:lstStyle/>
          <a:p>
            <a:r>
              <a:rPr lang="sv-SE"/>
              <a:t>Klicka här för att ändra mall för rubrikformat</a:t>
            </a:r>
          </a:p>
        </p:txBody>
      </p:sp>
      <p:sp>
        <p:nvSpPr>
          <p:cNvPr id="13" name="Platshållare för text 17">
            <a:extLst>
              <a:ext uri="{FF2B5EF4-FFF2-40B4-BE49-F238E27FC236}">
                <a16:creationId xmlns:a16="http://schemas.microsoft.com/office/drawing/2014/main" id="{01C7C7A6-64D8-1E41-BE92-BE45C4D03A50}"/>
              </a:ext>
            </a:extLst>
          </p:cNvPr>
          <p:cNvSpPr>
            <a:spLocks noGrp="1"/>
          </p:cNvSpPr>
          <p:nvPr>
            <p:ph type="body" idx="1"/>
          </p:nvPr>
        </p:nvSpPr>
        <p:spPr>
          <a:xfrm>
            <a:off x="670984" y="3139803"/>
            <a:ext cx="10515600" cy="2597053"/>
          </a:xfrm>
          <a:prstGeom prst="rect">
            <a:avLst/>
          </a:prstGeom>
        </p:spPr>
        <p:txBody>
          <a:bodyPr vert="horz" lIns="0" tIns="0" rIns="0" bIns="0" rtlCol="0">
            <a:normAutofit/>
          </a:bodyPr>
          <a:lstStyle/>
          <a:p>
            <a:r>
              <a:rPr lang="sv-SE"/>
              <a:t>Redigera format för bakgrundstext
Nivå två
Nivå tre
Nivå fyra
Nivå fem</a:t>
            </a:r>
          </a:p>
        </p:txBody>
      </p:sp>
      <p:pic>
        <p:nvPicPr>
          <p:cNvPr id="4" name="Bildobjekt 3">
            <a:extLst>
              <a:ext uri="{FF2B5EF4-FFF2-40B4-BE49-F238E27FC236}">
                <a16:creationId xmlns:a16="http://schemas.microsoft.com/office/drawing/2014/main" id="{7F53724A-F3F9-3ADD-213B-EEB121B53C1E}"/>
              </a:ext>
            </a:extLst>
          </p:cNvPr>
          <p:cNvPicPr>
            <a:picLocks noChangeAspect="1"/>
          </p:cNvPicPr>
          <p:nvPr userDrawn="1"/>
        </p:nvPicPr>
        <p:blipFill rotWithShape="1">
          <a:blip r:embed="rId18"/>
          <a:srcRect r="80939"/>
          <a:stretch/>
        </p:blipFill>
        <p:spPr>
          <a:xfrm>
            <a:off x="10284663" y="6388746"/>
            <a:ext cx="412110" cy="390122"/>
          </a:xfrm>
          <a:prstGeom prst="rect">
            <a:avLst/>
          </a:prstGeom>
        </p:spPr>
      </p:pic>
      <p:pic>
        <p:nvPicPr>
          <p:cNvPr id="6" name="Bildobjekt 5">
            <a:extLst>
              <a:ext uri="{FF2B5EF4-FFF2-40B4-BE49-F238E27FC236}">
                <a16:creationId xmlns:a16="http://schemas.microsoft.com/office/drawing/2014/main" id="{64349E24-DD33-391A-9D11-397352A4CB9F}"/>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l="88486" t="92043"/>
          <a:stretch/>
        </p:blipFill>
        <p:spPr>
          <a:xfrm>
            <a:off x="10788162" y="6312288"/>
            <a:ext cx="1403838" cy="545711"/>
          </a:xfrm>
          <a:prstGeom prst="rect">
            <a:avLst/>
          </a:prstGeom>
        </p:spPr>
      </p:pic>
      <p:pic>
        <p:nvPicPr>
          <p:cNvPr id="9" name="Bildobjekt 8">
            <a:extLst>
              <a:ext uri="{FF2B5EF4-FFF2-40B4-BE49-F238E27FC236}">
                <a16:creationId xmlns:a16="http://schemas.microsoft.com/office/drawing/2014/main" id="{5117FEFA-442C-8CD3-8EE3-0CF0E1E6FCB5}"/>
              </a:ext>
            </a:extLst>
          </p:cNvPr>
          <p:cNvPicPr>
            <a:picLocks noChangeAspect="1"/>
          </p:cNvPicPr>
          <p:nvPr userDrawn="1"/>
        </p:nvPicPr>
        <p:blipFill>
          <a:blip r:embed="rId20"/>
          <a:stretch>
            <a:fillRect/>
          </a:stretch>
        </p:blipFill>
        <p:spPr>
          <a:xfrm>
            <a:off x="289908" y="6388746"/>
            <a:ext cx="2818233" cy="352547"/>
          </a:xfrm>
          <a:prstGeom prst="rect">
            <a:avLst/>
          </a:prstGeom>
        </p:spPr>
      </p:pic>
    </p:spTree>
    <p:extLst>
      <p:ext uri="{BB962C8B-B14F-4D97-AF65-F5344CB8AC3E}">
        <p14:creationId xmlns:p14="http://schemas.microsoft.com/office/powerpoint/2010/main" val="3054699830"/>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5" r:id="rId7"/>
    <p:sldLayoutId id="2147484436" r:id="rId8"/>
    <p:sldLayoutId id="2147484437" r:id="rId9"/>
    <p:sldLayoutId id="2147484438" r:id="rId10"/>
    <p:sldLayoutId id="2147484439" r:id="rId11"/>
    <p:sldLayoutId id="2147484440" r:id="rId12"/>
    <p:sldLayoutId id="2147484441" r:id="rId13"/>
    <p:sldLayoutId id="2147484442" r:id="rId14"/>
    <p:sldLayoutId id="2147484443" r:id="rId15"/>
    <p:sldLayoutId id="2147484444" r:id="rId16"/>
  </p:sldLayoutIdLst>
  <p:txStyles>
    <p:titleStyle>
      <a:lvl1pPr algn="l" defTabSz="914377"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267"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63">
          <p15:clr>
            <a:srgbClr val="F26B43"/>
          </p15:clr>
        </p15:guide>
        <p15:guide id="2" pos="2880">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sv-SE" err="1"/>
              <a:t>Trebuchet</a:t>
            </a:r>
            <a:r>
              <a:rPr lang="sv-SE"/>
              <a:t> MS och i 24 pt </a:t>
            </a:r>
            <a:r>
              <a:rPr lang="sv-SE" err="1"/>
              <a:t>bold</a:t>
            </a:r>
            <a:endParaRPr lang="sv-SE"/>
          </a:p>
        </p:txBody>
      </p:sp>
      <p:sp>
        <p:nvSpPr>
          <p:cNvPr id="3" name="Platshållare för tex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sv-SE"/>
              <a:t>Gill Sans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39714-FC40-49D3-B563-51C2DCC630EB}" type="datetimeFigureOut">
              <a:rPr lang="sv-SE" smtClean="0"/>
              <a:pPr/>
              <a:t>2025-11-28</a:t>
            </a:fld>
            <a:endParaRPr lang="sv-SE"/>
          </a:p>
        </p:txBody>
      </p:sp>
      <p:pic>
        <p:nvPicPr>
          <p:cNvPr id="9" name="Bildobjekt 8">
            <a:extLst>
              <a:ext uri="{FF2B5EF4-FFF2-40B4-BE49-F238E27FC236}">
                <a16:creationId xmlns:a16="http://schemas.microsoft.com/office/drawing/2014/main" id="{EB9791D8-E7AE-4FF6-889D-1E3EFAE7E25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778246" y="5867003"/>
            <a:ext cx="2212368" cy="799307"/>
          </a:xfrm>
          <a:prstGeom prst="rect">
            <a:avLst/>
          </a:prstGeom>
        </p:spPr>
      </p:pic>
    </p:spTree>
    <p:extLst>
      <p:ext uri="{BB962C8B-B14F-4D97-AF65-F5344CB8AC3E}">
        <p14:creationId xmlns:p14="http://schemas.microsoft.com/office/powerpoint/2010/main" val="2556316436"/>
      </p:ext>
    </p:extLst>
  </p:cSld>
  <p:clrMap bg1="lt1" tx1="dk1" bg2="lt2" tx2="dk2" accent1="accent1" accent2="accent2" accent3="accent3" accent4="accent4" accent5="accent5" accent6="accent6" hlink="hlink" folHlink="folHlink"/>
  <p:sldLayoutIdLst>
    <p:sldLayoutId id="2147484446" r:id="rId1"/>
    <p:sldLayoutId id="2147484447" r:id="rId2"/>
    <p:sldLayoutId id="2147484448" r:id="rId3"/>
    <p:sldLayoutId id="2147484449" r:id="rId4"/>
    <p:sldLayoutId id="2147484450" r:id="rId5"/>
    <p:sldLayoutId id="2147484451" r:id="rId6"/>
    <p:sldLayoutId id="2147484452" r:id="rId7"/>
    <p:sldLayoutId id="2147484453" r:id="rId8"/>
    <p:sldLayoutId id="2147484454" r:id="rId9"/>
    <p:sldLayoutId id="2147484455" r:id="rId10"/>
    <p:sldLayoutId id="2147484456" r:id="rId11"/>
    <p:sldLayoutId id="2147484457" r:id="rId12"/>
    <p:sldLayoutId id="2147484458" r:id="rId13"/>
  </p:sldLayoutIdLst>
  <p:txStyles>
    <p:titleStyle>
      <a:lvl1pPr algn="ctr" defTabSz="914400" rtl="0" eaLnBrk="1" latinLnBrk="0" hangingPunct="1">
        <a:spcBef>
          <a:spcPct val="0"/>
        </a:spcBef>
        <a:buNone/>
        <a:defRPr sz="4400" b="1" kern="1200">
          <a:solidFill>
            <a:schemeClr val="tx2"/>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EBE8"/>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ECBF91-2F08-F933-4D1A-F56983B364D7}"/>
              </a:ext>
            </a:extLst>
          </p:cNvPr>
          <p:cNvSpPr>
            <a:spLocks noGrp="1"/>
          </p:cNvSpPr>
          <p:nvPr>
            <p:ph type="title"/>
          </p:nvPr>
        </p:nvSpPr>
        <p:spPr>
          <a:xfrm>
            <a:off x="839788" y="1790006"/>
            <a:ext cx="10515600" cy="1325563"/>
          </a:xfrm>
          <a:prstGeom prst="rect">
            <a:avLst/>
          </a:prstGeom>
        </p:spPr>
        <p:txBody>
          <a:bodyPr vert="horz" lIns="91440" tIns="45720" rIns="91440" bIns="45720" rtlCol="0" anchor="b">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0BAD13D-9B41-3F4D-0042-EEF78B0A1B50}"/>
              </a:ext>
            </a:extLst>
          </p:cNvPr>
          <p:cNvSpPr>
            <a:spLocks noGrp="1"/>
          </p:cNvSpPr>
          <p:nvPr>
            <p:ph type="body" idx="1"/>
          </p:nvPr>
        </p:nvSpPr>
        <p:spPr>
          <a:xfrm>
            <a:off x="838200" y="3187285"/>
            <a:ext cx="10515600" cy="2989678"/>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A869450-1C79-77EB-E2C7-3B855B9CB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latin typeface="+mn-lt"/>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5BEC8C24-0538-E5A7-50D1-52A0E60CF2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latin typeface="+mn-lt"/>
              </a:defRPr>
            </a:lvl1pPr>
          </a:lstStyle>
          <a:p>
            <a:endParaRPr lang="sv-SE"/>
          </a:p>
        </p:txBody>
      </p:sp>
      <p:sp>
        <p:nvSpPr>
          <p:cNvPr id="6" name="Platshållare för bildnummer 5">
            <a:extLst>
              <a:ext uri="{FF2B5EF4-FFF2-40B4-BE49-F238E27FC236}">
                <a16:creationId xmlns:a16="http://schemas.microsoft.com/office/drawing/2014/main" id="{4E1B03F5-3603-988A-120F-B9F8C6D4E7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latin typeface="+mn-lt"/>
              </a:defRPr>
            </a:lvl1pPr>
          </a:lstStyle>
          <a:p>
            <a:fld id="{D88021E2-E97B-4976-AF53-1A9B1E45C5FA}" type="slidenum">
              <a:rPr lang="sv-SE" smtClean="0"/>
              <a:pPr/>
              <a:t>‹#›</a:t>
            </a:fld>
            <a:endParaRPr lang="sv-SE"/>
          </a:p>
        </p:txBody>
      </p:sp>
      <p:sp>
        <p:nvSpPr>
          <p:cNvPr id="8" name="Platshållare för text 7">
            <a:extLst>
              <a:ext uri="{FF2B5EF4-FFF2-40B4-BE49-F238E27FC236}">
                <a16:creationId xmlns:a16="http://schemas.microsoft.com/office/drawing/2014/main" id="{5919F652-9950-207C-5453-056258D9D86D}"/>
              </a:ext>
              <a:ext uri="{C183D7F6-B498-43B3-948B-1728B52AA6E4}">
                <adec:decorative xmlns:adec="http://schemas.microsoft.com/office/drawing/2017/decorative" val="1"/>
              </a:ext>
            </a:extLst>
          </p:cNvPr>
          <p:cNvSpPr txBox="1">
            <a:spLocks/>
          </p:cNvSpPr>
          <p:nvPr/>
        </p:nvSpPr>
        <p:spPr>
          <a:xfrm>
            <a:off x="407892" y="311234"/>
            <a:ext cx="1332000" cy="551506"/>
          </a:xfrm>
          <a:prstGeom prst="rect">
            <a:avLst/>
          </a:prstGeom>
          <a:blipFill>
            <a:blip r:embed="rId9"/>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p>
        </p:txBody>
      </p:sp>
    </p:spTree>
    <p:extLst>
      <p:ext uri="{BB962C8B-B14F-4D97-AF65-F5344CB8AC3E}">
        <p14:creationId xmlns:p14="http://schemas.microsoft.com/office/powerpoint/2010/main" val="272880415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4" r:id="rId3"/>
    <p:sldLayoutId id="2147483692" r:id="rId4"/>
    <p:sldLayoutId id="2147483693" r:id="rId5"/>
    <p:sldLayoutId id="2147483768" r:id="rId6"/>
    <p:sldLayoutId id="2147483810" r:id="rId7"/>
  </p:sldLayoutIdLst>
  <p:txStyles>
    <p:titleStyle>
      <a:lvl1pPr algn="l" defTabSz="914400" rtl="0" eaLnBrk="1" latinLnBrk="0" hangingPunct="1">
        <a:lnSpc>
          <a:spcPct val="90000"/>
        </a:lnSpc>
        <a:spcBef>
          <a:spcPct val="0"/>
        </a:spcBef>
        <a:buNone/>
        <a:defRPr sz="44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EBE8"/>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ECBF91-2F08-F933-4D1A-F56983B364D7}"/>
              </a:ext>
            </a:extLst>
          </p:cNvPr>
          <p:cNvSpPr>
            <a:spLocks noGrp="1"/>
          </p:cNvSpPr>
          <p:nvPr>
            <p:ph type="title"/>
          </p:nvPr>
        </p:nvSpPr>
        <p:spPr>
          <a:xfrm>
            <a:off x="839788" y="1790006"/>
            <a:ext cx="10515600" cy="1325563"/>
          </a:xfrm>
          <a:prstGeom prst="rect">
            <a:avLst/>
          </a:prstGeom>
        </p:spPr>
        <p:txBody>
          <a:bodyPr vert="horz" lIns="91440" tIns="45720" rIns="91440" bIns="45720" rtlCol="0" anchor="b">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0BAD13D-9B41-3F4D-0042-EEF78B0A1B50}"/>
              </a:ext>
            </a:extLst>
          </p:cNvPr>
          <p:cNvSpPr>
            <a:spLocks noGrp="1"/>
          </p:cNvSpPr>
          <p:nvPr>
            <p:ph type="body" idx="1"/>
          </p:nvPr>
        </p:nvSpPr>
        <p:spPr>
          <a:xfrm>
            <a:off x="838200" y="3187285"/>
            <a:ext cx="10515600" cy="2989678"/>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A869450-1C79-77EB-E2C7-3B855B9CB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mn-lt"/>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5BEC8C24-0538-E5A7-50D1-52A0E60CF2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mn-lt"/>
              </a:defRPr>
            </a:lvl1pPr>
          </a:lstStyle>
          <a:p>
            <a:endParaRPr lang="sv-SE"/>
          </a:p>
        </p:txBody>
      </p:sp>
      <p:sp>
        <p:nvSpPr>
          <p:cNvPr id="6" name="Platshållare för bildnummer 5">
            <a:extLst>
              <a:ext uri="{FF2B5EF4-FFF2-40B4-BE49-F238E27FC236}">
                <a16:creationId xmlns:a16="http://schemas.microsoft.com/office/drawing/2014/main" id="{4E1B03F5-3603-988A-120F-B9F8C6D4E7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mn-lt"/>
              </a:defRPr>
            </a:lvl1pPr>
          </a:lstStyle>
          <a:p>
            <a:fld id="{D88021E2-E97B-4976-AF53-1A9B1E45C5FA}" type="slidenum">
              <a:rPr lang="sv-SE" smtClean="0"/>
              <a:pPr/>
              <a:t>‹#›</a:t>
            </a:fld>
            <a:endParaRPr lang="sv-SE"/>
          </a:p>
        </p:txBody>
      </p:sp>
      <p:sp>
        <p:nvSpPr>
          <p:cNvPr id="8" name="Platshållare för text 7">
            <a:extLst>
              <a:ext uri="{FF2B5EF4-FFF2-40B4-BE49-F238E27FC236}">
                <a16:creationId xmlns:a16="http://schemas.microsoft.com/office/drawing/2014/main" id="{AA99F84E-8642-AB17-3983-02BA19118A92}"/>
              </a:ext>
              <a:ext uri="{C183D7F6-B498-43B3-948B-1728B52AA6E4}">
                <adec:decorative xmlns:adec="http://schemas.microsoft.com/office/drawing/2017/decorative" val="1"/>
              </a:ext>
            </a:extLst>
          </p:cNvPr>
          <p:cNvSpPr txBox="1">
            <a:spLocks/>
          </p:cNvSpPr>
          <p:nvPr/>
        </p:nvSpPr>
        <p:spPr>
          <a:xfrm>
            <a:off x="407892" y="311234"/>
            <a:ext cx="1332000" cy="551506"/>
          </a:xfrm>
          <a:prstGeom prst="rect">
            <a:avLst/>
          </a:prstGeom>
          <a:blipFill>
            <a:blip r:embed="rId11"/>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p>
        </p:txBody>
      </p:sp>
    </p:spTree>
    <p:extLst>
      <p:ext uri="{BB962C8B-B14F-4D97-AF65-F5344CB8AC3E}">
        <p14:creationId xmlns:p14="http://schemas.microsoft.com/office/powerpoint/2010/main" val="359640054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702" r:id="rId4"/>
    <p:sldLayoutId id="2147483703" r:id="rId5"/>
    <p:sldLayoutId id="2147483776" r:id="rId6"/>
    <p:sldLayoutId id="2147483773" r:id="rId7"/>
    <p:sldLayoutId id="2147483775" r:id="rId8"/>
    <p:sldLayoutId id="2147483774" r:id="rId9"/>
  </p:sldLayoutIdLst>
  <p:txStyles>
    <p:titleStyle>
      <a:lvl1pPr algn="l" defTabSz="914400" rtl="0" eaLnBrk="1" latinLnBrk="0" hangingPunct="1">
        <a:lnSpc>
          <a:spcPct val="90000"/>
        </a:lnSpc>
        <a:spcBef>
          <a:spcPct val="0"/>
        </a:spcBef>
        <a:buNone/>
        <a:defRPr sz="44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EBE8"/>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ECBF91-2F08-F933-4D1A-F56983B364D7}"/>
              </a:ext>
            </a:extLst>
          </p:cNvPr>
          <p:cNvSpPr>
            <a:spLocks noGrp="1"/>
          </p:cNvSpPr>
          <p:nvPr>
            <p:ph type="title"/>
          </p:nvPr>
        </p:nvSpPr>
        <p:spPr>
          <a:xfrm>
            <a:off x="839788" y="1790006"/>
            <a:ext cx="10515600" cy="1325563"/>
          </a:xfrm>
          <a:prstGeom prst="rect">
            <a:avLst/>
          </a:prstGeom>
        </p:spPr>
        <p:txBody>
          <a:bodyPr vert="horz" lIns="91440" tIns="45720" rIns="91440" bIns="45720" rtlCol="0" anchor="b">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0BAD13D-9B41-3F4D-0042-EEF78B0A1B50}"/>
              </a:ext>
            </a:extLst>
          </p:cNvPr>
          <p:cNvSpPr>
            <a:spLocks noGrp="1"/>
          </p:cNvSpPr>
          <p:nvPr>
            <p:ph type="body" idx="1"/>
          </p:nvPr>
        </p:nvSpPr>
        <p:spPr>
          <a:xfrm>
            <a:off x="838200" y="3187285"/>
            <a:ext cx="10515600" cy="2989678"/>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A869450-1C79-77EB-E2C7-3B855B9CB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latin typeface="+mn-lt"/>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5BEC8C24-0538-E5A7-50D1-52A0E60CF2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latin typeface="+mn-lt"/>
              </a:defRPr>
            </a:lvl1pPr>
          </a:lstStyle>
          <a:p>
            <a:endParaRPr lang="sv-SE"/>
          </a:p>
        </p:txBody>
      </p:sp>
      <p:sp>
        <p:nvSpPr>
          <p:cNvPr id="6" name="Platshållare för bildnummer 5">
            <a:extLst>
              <a:ext uri="{FF2B5EF4-FFF2-40B4-BE49-F238E27FC236}">
                <a16:creationId xmlns:a16="http://schemas.microsoft.com/office/drawing/2014/main" id="{4E1B03F5-3603-988A-120F-B9F8C6D4E7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latin typeface="+mn-lt"/>
              </a:defRPr>
            </a:lvl1pPr>
          </a:lstStyle>
          <a:p>
            <a:fld id="{D88021E2-E97B-4976-AF53-1A9B1E45C5FA}" type="slidenum">
              <a:rPr lang="sv-SE" smtClean="0"/>
              <a:pPr/>
              <a:t>‹#›</a:t>
            </a:fld>
            <a:endParaRPr lang="sv-SE"/>
          </a:p>
        </p:txBody>
      </p:sp>
      <p:sp>
        <p:nvSpPr>
          <p:cNvPr id="8" name="Platshållare för text 7">
            <a:extLst>
              <a:ext uri="{FF2B5EF4-FFF2-40B4-BE49-F238E27FC236}">
                <a16:creationId xmlns:a16="http://schemas.microsoft.com/office/drawing/2014/main" id="{8BE54608-681A-8308-51FE-B99A454CC01D}"/>
              </a:ext>
              <a:ext uri="{C183D7F6-B498-43B3-948B-1728B52AA6E4}">
                <adec:decorative xmlns:adec="http://schemas.microsoft.com/office/drawing/2017/decorative" val="1"/>
              </a:ext>
            </a:extLst>
          </p:cNvPr>
          <p:cNvSpPr txBox="1">
            <a:spLocks/>
          </p:cNvSpPr>
          <p:nvPr/>
        </p:nvSpPr>
        <p:spPr>
          <a:xfrm>
            <a:off x="407892" y="311234"/>
            <a:ext cx="1332000" cy="551506"/>
          </a:xfrm>
          <a:prstGeom prst="rect">
            <a:avLst/>
          </a:prstGeom>
          <a:blipFill>
            <a:blip r:embed="rId8"/>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p>
        </p:txBody>
      </p:sp>
    </p:spTree>
    <p:extLst>
      <p:ext uri="{BB962C8B-B14F-4D97-AF65-F5344CB8AC3E}">
        <p14:creationId xmlns:p14="http://schemas.microsoft.com/office/powerpoint/2010/main" val="67331750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93" r:id="rId4"/>
    <p:sldLayoutId id="2147483794" r:id="rId5"/>
    <p:sldLayoutId id="2147483795" r:id="rId6"/>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EBE8"/>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ECBF91-2F08-F933-4D1A-F56983B364D7}"/>
              </a:ext>
            </a:extLst>
          </p:cNvPr>
          <p:cNvSpPr>
            <a:spLocks noGrp="1"/>
          </p:cNvSpPr>
          <p:nvPr>
            <p:ph type="title"/>
          </p:nvPr>
        </p:nvSpPr>
        <p:spPr>
          <a:xfrm>
            <a:off x="1911927" y="215288"/>
            <a:ext cx="9940438" cy="720000"/>
          </a:xfrm>
          <a:prstGeom prst="rect">
            <a:avLst/>
          </a:prstGeom>
        </p:spPr>
        <p:txBody>
          <a:bodyPr vert="horz" lIns="91440" tIns="45720" rIns="91440" bIns="45720" rtlCol="0" anchor="t">
            <a:noAutofit/>
          </a:bodyPr>
          <a:lstStyle/>
          <a:p>
            <a:r>
              <a:rPr lang="sv-SE" dirty="0"/>
              <a:t>Klicka här för att ändra mall för</a:t>
            </a:r>
          </a:p>
        </p:txBody>
      </p:sp>
      <p:sp>
        <p:nvSpPr>
          <p:cNvPr id="3" name="Platshållare för text 2">
            <a:extLst>
              <a:ext uri="{FF2B5EF4-FFF2-40B4-BE49-F238E27FC236}">
                <a16:creationId xmlns:a16="http://schemas.microsoft.com/office/drawing/2014/main" id="{40BAD13D-9B41-3F4D-0042-EEF78B0A1B50}"/>
              </a:ext>
            </a:extLst>
          </p:cNvPr>
          <p:cNvSpPr>
            <a:spLocks noGrp="1"/>
          </p:cNvSpPr>
          <p:nvPr>
            <p:ph type="body" idx="1"/>
          </p:nvPr>
        </p:nvSpPr>
        <p:spPr>
          <a:xfrm>
            <a:off x="838200" y="3187285"/>
            <a:ext cx="10515600" cy="2989678"/>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A869450-1C79-77EB-E2C7-3B855B9CB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latin typeface="+mn-lt"/>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5BEC8C24-0538-E5A7-50D1-52A0E60CF2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latin typeface="+mn-lt"/>
              </a:defRPr>
            </a:lvl1pPr>
          </a:lstStyle>
          <a:p>
            <a:endParaRPr lang="sv-SE"/>
          </a:p>
        </p:txBody>
      </p:sp>
      <p:sp>
        <p:nvSpPr>
          <p:cNvPr id="6" name="Platshållare för bildnummer 5">
            <a:extLst>
              <a:ext uri="{FF2B5EF4-FFF2-40B4-BE49-F238E27FC236}">
                <a16:creationId xmlns:a16="http://schemas.microsoft.com/office/drawing/2014/main" id="{4E1B03F5-3603-988A-120F-B9F8C6D4E7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latin typeface="+mn-lt"/>
              </a:defRPr>
            </a:lvl1pPr>
          </a:lstStyle>
          <a:p>
            <a:fld id="{D88021E2-E97B-4976-AF53-1A9B1E45C5FA}" type="slidenum">
              <a:rPr lang="sv-SE" smtClean="0"/>
              <a:pPr/>
              <a:t>‹#›</a:t>
            </a:fld>
            <a:endParaRPr lang="sv-SE"/>
          </a:p>
        </p:txBody>
      </p:sp>
      <p:sp>
        <p:nvSpPr>
          <p:cNvPr id="8" name="Platshållare för text 7">
            <a:extLst>
              <a:ext uri="{FF2B5EF4-FFF2-40B4-BE49-F238E27FC236}">
                <a16:creationId xmlns:a16="http://schemas.microsoft.com/office/drawing/2014/main" id="{6DAAE85E-0DC2-AE57-7FD1-6287C1A38F6A}"/>
              </a:ext>
              <a:ext uri="{C183D7F6-B498-43B3-948B-1728B52AA6E4}">
                <adec:decorative xmlns:adec="http://schemas.microsoft.com/office/drawing/2017/decorative" val="1"/>
              </a:ext>
            </a:extLst>
          </p:cNvPr>
          <p:cNvSpPr txBox="1">
            <a:spLocks/>
          </p:cNvSpPr>
          <p:nvPr/>
        </p:nvSpPr>
        <p:spPr>
          <a:xfrm>
            <a:off x="407892" y="311234"/>
            <a:ext cx="1332000" cy="551506"/>
          </a:xfrm>
          <a:prstGeom prst="rect">
            <a:avLst/>
          </a:prstGeom>
          <a:blipFill>
            <a:blip r:embed="rId17"/>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p>
        </p:txBody>
      </p:sp>
    </p:spTree>
    <p:extLst>
      <p:ext uri="{BB962C8B-B14F-4D97-AF65-F5344CB8AC3E}">
        <p14:creationId xmlns:p14="http://schemas.microsoft.com/office/powerpoint/2010/main" val="71141489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Lst>
  <p:txStyles>
    <p:titleStyle>
      <a:lvl1pPr algn="r" defTabSz="914400" rtl="0" eaLnBrk="1" latinLnBrk="0" hangingPunct="1">
        <a:lnSpc>
          <a:spcPct val="90000"/>
        </a:lnSpc>
        <a:spcBef>
          <a:spcPct val="0"/>
        </a:spcBef>
        <a:buNone/>
        <a:defRPr sz="44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7F2EB"/>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0BAD13D-9B41-3F4D-0042-EEF78B0A1B50}"/>
              </a:ext>
            </a:extLst>
          </p:cNvPr>
          <p:cNvSpPr>
            <a:spLocks noGrp="1"/>
          </p:cNvSpPr>
          <p:nvPr>
            <p:ph type="body" idx="1"/>
          </p:nvPr>
        </p:nvSpPr>
        <p:spPr>
          <a:xfrm>
            <a:off x="838200" y="2351645"/>
            <a:ext cx="10515600" cy="3852385"/>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0A869450-1C79-77EB-E2C7-3B855B9CB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mn-lt"/>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5BEC8C24-0538-E5A7-50D1-52A0E60CF2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mn-lt"/>
              </a:defRPr>
            </a:lvl1pPr>
          </a:lstStyle>
          <a:p>
            <a:endParaRPr lang="sv-SE"/>
          </a:p>
        </p:txBody>
      </p:sp>
      <p:sp>
        <p:nvSpPr>
          <p:cNvPr id="6" name="Platshållare för bildnummer 5">
            <a:extLst>
              <a:ext uri="{FF2B5EF4-FFF2-40B4-BE49-F238E27FC236}">
                <a16:creationId xmlns:a16="http://schemas.microsoft.com/office/drawing/2014/main" id="{4E1B03F5-3603-988A-120F-B9F8C6D4E7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mn-lt"/>
              </a:defRPr>
            </a:lvl1pPr>
          </a:lstStyle>
          <a:p>
            <a:fld id="{D88021E2-E97B-4976-AF53-1A9B1E45C5FA}" type="slidenum">
              <a:rPr lang="sv-SE" smtClean="0"/>
              <a:pPr/>
              <a:t>‹#›</a:t>
            </a:fld>
            <a:endParaRPr lang="sv-SE"/>
          </a:p>
        </p:txBody>
      </p:sp>
      <p:sp>
        <p:nvSpPr>
          <p:cNvPr id="8" name="Platshållare för text 7">
            <a:extLst>
              <a:ext uri="{FF2B5EF4-FFF2-40B4-BE49-F238E27FC236}">
                <a16:creationId xmlns:a16="http://schemas.microsoft.com/office/drawing/2014/main" id="{1BB4FBCB-D8F6-87C1-4DC2-8CA4A72EAA63}"/>
              </a:ext>
              <a:ext uri="{C183D7F6-B498-43B3-948B-1728B52AA6E4}">
                <adec:decorative xmlns:adec="http://schemas.microsoft.com/office/drawing/2017/decorative" val="1"/>
              </a:ext>
            </a:extLst>
          </p:cNvPr>
          <p:cNvSpPr txBox="1">
            <a:spLocks/>
          </p:cNvSpPr>
          <p:nvPr/>
        </p:nvSpPr>
        <p:spPr>
          <a:xfrm>
            <a:off x="407892" y="311234"/>
            <a:ext cx="1332000" cy="551506"/>
          </a:xfrm>
          <a:prstGeom prst="rect">
            <a:avLst/>
          </a:prstGeom>
          <a:blipFill>
            <a:blip r:embed="rId5"/>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 </a:t>
            </a:r>
          </a:p>
        </p:txBody>
      </p:sp>
      <p:sp>
        <p:nvSpPr>
          <p:cNvPr id="12" name="Platshållare för rubrik 11">
            <a:extLst>
              <a:ext uri="{FF2B5EF4-FFF2-40B4-BE49-F238E27FC236}">
                <a16:creationId xmlns:a16="http://schemas.microsoft.com/office/drawing/2014/main" id="{E43D3919-0782-880D-8DB5-6E988CD1817E}"/>
              </a:ext>
            </a:extLst>
          </p:cNvPr>
          <p:cNvSpPr>
            <a:spLocks noGrp="1"/>
          </p:cNvSpPr>
          <p:nvPr>
            <p:ph type="title"/>
          </p:nvPr>
        </p:nvSpPr>
        <p:spPr>
          <a:xfrm>
            <a:off x="7818981" y="1264556"/>
            <a:ext cx="3984626" cy="1387474"/>
          </a:xfrm>
          <a:prstGeom prst="rect">
            <a:avLst/>
          </a:prstGeom>
        </p:spPr>
        <p:txBody>
          <a:bodyPr vert="horz" lIns="91440" tIns="45720" rIns="91440" bIns="45720" rtlCol="0" anchor="b">
            <a:normAutofit/>
          </a:bodyPr>
          <a:lstStyle/>
          <a:p>
            <a:r>
              <a:rPr lang="sv-SE" dirty="0"/>
              <a:t>Klicka</a:t>
            </a:r>
          </a:p>
        </p:txBody>
      </p:sp>
    </p:spTree>
    <p:extLst>
      <p:ext uri="{BB962C8B-B14F-4D97-AF65-F5344CB8AC3E}">
        <p14:creationId xmlns:p14="http://schemas.microsoft.com/office/powerpoint/2010/main" val="3515321282"/>
      </p:ext>
    </p:extLst>
  </p:cSld>
  <p:clrMap bg1="lt1" tx1="dk1" bg2="lt2" tx2="dk2" accent1="accent1" accent2="accent2" accent3="accent3" accent4="accent4" accent5="accent5" accent6="accent6" hlink="hlink" folHlink="folHlink"/>
  <p:sldLayoutIdLst>
    <p:sldLayoutId id="2147483800" r:id="rId1"/>
    <p:sldLayoutId id="2147483802" r:id="rId2"/>
    <p:sldLayoutId id="2147483801" r:id="rId3"/>
  </p:sldLayoutIdLst>
  <p:txStyles>
    <p:title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EBE8"/>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A869450-1C79-77EB-E2C7-3B855B9CB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mn-lt"/>
              </a:defRPr>
            </a:lvl1pPr>
          </a:lstStyle>
          <a:p>
            <a:fld id="{8E7D24E2-704C-4D37-BA3F-3A87B7C16133}" type="datetimeFigureOut">
              <a:rPr lang="sv-SE" smtClean="0"/>
              <a:pPr/>
              <a:t>2025-11-28</a:t>
            </a:fld>
            <a:endParaRPr lang="sv-SE"/>
          </a:p>
        </p:txBody>
      </p:sp>
      <p:sp>
        <p:nvSpPr>
          <p:cNvPr id="5" name="Platshållare för sidfot 4">
            <a:extLst>
              <a:ext uri="{FF2B5EF4-FFF2-40B4-BE49-F238E27FC236}">
                <a16:creationId xmlns:a16="http://schemas.microsoft.com/office/drawing/2014/main" id="{5BEC8C24-0538-E5A7-50D1-52A0E60CF2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mn-lt"/>
              </a:defRPr>
            </a:lvl1pPr>
          </a:lstStyle>
          <a:p>
            <a:endParaRPr lang="sv-SE"/>
          </a:p>
        </p:txBody>
      </p:sp>
      <p:sp>
        <p:nvSpPr>
          <p:cNvPr id="6" name="Platshållare för bildnummer 5">
            <a:extLst>
              <a:ext uri="{FF2B5EF4-FFF2-40B4-BE49-F238E27FC236}">
                <a16:creationId xmlns:a16="http://schemas.microsoft.com/office/drawing/2014/main" id="{4E1B03F5-3603-988A-120F-B9F8C6D4E7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mn-lt"/>
              </a:defRPr>
            </a:lvl1pPr>
          </a:lstStyle>
          <a:p>
            <a:fld id="{D88021E2-E97B-4976-AF53-1A9B1E45C5FA}" type="slidenum">
              <a:rPr lang="sv-SE" smtClean="0"/>
              <a:pPr/>
              <a:t>‹#›</a:t>
            </a:fld>
            <a:endParaRPr lang="sv-SE"/>
          </a:p>
        </p:txBody>
      </p:sp>
      <p:sp>
        <p:nvSpPr>
          <p:cNvPr id="8" name="Platshållare för text 7">
            <a:extLst>
              <a:ext uri="{FF2B5EF4-FFF2-40B4-BE49-F238E27FC236}">
                <a16:creationId xmlns:a16="http://schemas.microsoft.com/office/drawing/2014/main" id="{AA99F84E-8642-AB17-3983-02BA19118A92}"/>
              </a:ext>
              <a:ext uri="{C183D7F6-B498-43B3-948B-1728B52AA6E4}">
                <adec:decorative xmlns:adec="http://schemas.microsoft.com/office/drawing/2017/decorative" val="1"/>
              </a:ext>
            </a:extLst>
          </p:cNvPr>
          <p:cNvSpPr txBox="1">
            <a:spLocks/>
          </p:cNvSpPr>
          <p:nvPr/>
        </p:nvSpPr>
        <p:spPr>
          <a:xfrm>
            <a:off x="407892" y="311234"/>
            <a:ext cx="1332000" cy="551506"/>
          </a:xfrm>
          <a:prstGeom prst="rect">
            <a:avLst/>
          </a:prstGeom>
          <a:blipFill>
            <a:blip r:embed="rId8"/>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p>
        </p:txBody>
      </p:sp>
      <p:sp>
        <p:nvSpPr>
          <p:cNvPr id="9" name="Platshållare för text 2">
            <a:extLst>
              <a:ext uri="{FF2B5EF4-FFF2-40B4-BE49-F238E27FC236}">
                <a16:creationId xmlns:a16="http://schemas.microsoft.com/office/drawing/2014/main" id="{D6FA2858-97D2-2C98-708B-654A3743EFE8}"/>
              </a:ext>
            </a:extLst>
          </p:cNvPr>
          <p:cNvSpPr>
            <a:spLocks noGrp="1"/>
          </p:cNvSpPr>
          <p:nvPr>
            <p:ph type="body" idx="1"/>
          </p:nvPr>
        </p:nvSpPr>
        <p:spPr>
          <a:xfrm>
            <a:off x="838200" y="2351645"/>
            <a:ext cx="10515600" cy="3852385"/>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rubrik 11">
            <a:extLst>
              <a:ext uri="{FF2B5EF4-FFF2-40B4-BE49-F238E27FC236}">
                <a16:creationId xmlns:a16="http://schemas.microsoft.com/office/drawing/2014/main" id="{60B90D57-AE9C-334A-C1E0-6ED0857A7BAD}"/>
              </a:ext>
            </a:extLst>
          </p:cNvPr>
          <p:cNvSpPr>
            <a:spLocks noGrp="1"/>
          </p:cNvSpPr>
          <p:nvPr>
            <p:ph type="title"/>
          </p:nvPr>
        </p:nvSpPr>
        <p:spPr>
          <a:xfrm>
            <a:off x="839789" y="1539044"/>
            <a:ext cx="10515600" cy="720000"/>
          </a:xfrm>
          <a:prstGeom prst="rect">
            <a:avLst/>
          </a:prstGeom>
        </p:spPr>
        <p:txBody>
          <a:bodyPr vert="horz" lIns="91440" tIns="45720" rIns="91440" bIns="45720" rtlCol="0" anchor="ctr">
            <a:normAutofit/>
          </a:bodyPr>
          <a:lstStyle/>
          <a:p>
            <a:r>
              <a:rPr lang="sv-SE" dirty="0"/>
              <a:t>Klicka här för att ändra mall</a:t>
            </a:r>
          </a:p>
        </p:txBody>
      </p:sp>
    </p:spTree>
    <p:extLst>
      <p:ext uri="{BB962C8B-B14F-4D97-AF65-F5344CB8AC3E}">
        <p14:creationId xmlns:p14="http://schemas.microsoft.com/office/powerpoint/2010/main" val="3051502380"/>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Lst>
  <p:txStyles>
    <p:titleStyle>
      <a:lvl1pPr algn="l" defTabSz="914400" rtl="0" eaLnBrk="1" latinLnBrk="0" hangingPunct="1">
        <a:lnSpc>
          <a:spcPct val="90000"/>
        </a:lnSpc>
        <a:spcBef>
          <a:spcPct val="0"/>
        </a:spcBef>
        <a:buNone/>
        <a:defRPr sz="44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a:lnSpc>
                  <a:spcPts val="1480"/>
                </a:lnSpc>
              </a:pPr>
              <a:r>
                <a:rPr lang="sv-SE" sz="1400" b="1" kern="1200">
                  <a:solidFill>
                    <a:schemeClr val="tx1"/>
                  </a:solidFill>
                  <a:effectLst/>
                  <a:latin typeface="+mn-lt"/>
                  <a:ea typeface="+mn-ea"/>
                  <a:cs typeface="+mn-cs"/>
                </a:rPr>
                <a:t>Nationellt system </a:t>
              </a:r>
              <a:endParaRPr lang="sv-SE" sz="1400" kern="1200">
                <a:solidFill>
                  <a:schemeClr val="tx1"/>
                </a:solidFill>
                <a:effectLst/>
                <a:latin typeface="+mn-lt"/>
                <a:ea typeface="+mn-ea"/>
                <a:cs typeface="+mn-cs"/>
              </a:endParaRPr>
            </a:p>
            <a:p>
              <a:pPr>
                <a:lnSpc>
                  <a:spcPts val="1480"/>
                </a:lnSpc>
              </a:pPr>
              <a:r>
                <a:rPr lang="sv-SE" sz="1400" b="1" kern="1200">
                  <a:solidFill>
                    <a:schemeClr val="tx1"/>
                  </a:solidFill>
                  <a:effectLst/>
                  <a:latin typeface="+mn-lt"/>
                  <a:ea typeface="+mn-ea"/>
                  <a:cs typeface="+mn-cs"/>
                </a:rPr>
                <a:t>för kunskapsstyrning </a:t>
              </a:r>
              <a:endParaRPr lang="sv-SE" sz="1400" kern="1200">
                <a:solidFill>
                  <a:schemeClr val="tx1"/>
                </a:solidFill>
                <a:effectLst/>
                <a:latin typeface="+mn-lt"/>
                <a:ea typeface="+mn-ea"/>
                <a:cs typeface="+mn-cs"/>
              </a:endParaRPr>
            </a:p>
            <a:p>
              <a:pPr>
                <a:lnSpc>
                  <a:spcPts val="1480"/>
                </a:lnSpc>
              </a:pPr>
              <a:r>
                <a:rPr lang="sv-SE" sz="1400" b="1" kern="1200">
                  <a:solidFill>
                    <a:schemeClr val="tx1"/>
                  </a:solidFill>
                  <a:effectLst/>
                  <a:latin typeface="+mn-lt"/>
                  <a:ea typeface="+mn-ea"/>
                  <a:cs typeface="+mn-cs"/>
                </a:rPr>
                <a:t>Hälso- och sjukvård</a:t>
              </a:r>
              <a:endParaRPr lang="sv-SE" sz="1800" kern="1200">
                <a:solidFill>
                  <a:schemeClr val="tx1"/>
                </a:solidFill>
                <a:effectLst/>
                <a:latin typeface="+mn-lt"/>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a:solidFill>
                    <a:schemeClr val="tx1"/>
                  </a:solidFill>
                  <a:effectLst/>
                  <a:latin typeface="+mn-lt"/>
                  <a:ea typeface="+mn-ea"/>
                  <a:cs typeface="+mn-cs"/>
                </a:rPr>
                <a:t>SVERIGES REGIONER I SAMVERKAN</a:t>
              </a:r>
              <a:endParaRPr lang="sv-SE" sz="820" kern="1200">
                <a:solidFill>
                  <a:schemeClr val="tx1"/>
                </a:solidFill>
                <a:effectLst/>
                <a:latin typeface="+mn-lt"/>
                <a:ea typeface="+mn-ea"/>
                <a:cs typeface="+mn-cs"/>
              </a:endParaRPr>
            </a:p>
          </p:txBody>
        </p:sp>
      </p:gr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a:lnSpc>
                  <a:spcPts val="1480"/>
                </a:lnSpc>
              </a:pPr>
              <a:r>
                <a:rPr lang="sv-SE" sz="1400" b="1" kern="1200">
                  <a:solidFill>
                    <a:schemeClr val="tx1"/>
                  </a:solidFill>
                  <a:effectLst/>
                  <a:latin typeface="+mn-lt"/>
                  <a:ea typeface="+mn-ea"/>
                  <a:cs typeface="+mn-cs"/>
                </a:rPr>
                <a:t>Nationellt system </a:t>
              </a:r>
              <a:endParaRPr lang="sv-SE" sz="1400" kern="1200">
                <a:solidFill>
                  <a:schemeClr val="tx1"/>
                </a:solidFill>
                <a:effectLst/>
                <a:latin typeface="+mn-lt"/>
                <a:ea typeface="+mn-ea"/>
                <a:cs typeface="+mn-cs"/>
              </a:endParaRPr>
            </a:p>
            <a:p>
              <a:pPr>
                <a:lnSpc>
                  <a:spcPts val="1480"/>
                </a:lnSpc>
              </a:pPr>
              <a:r>
                <a:rPr lang="sv-SE" sz="1400" b="1" kern="1200">
                  <a:solidFill>
                    <a:schemeClr val="tx1"/>
                  </a:solidFill>
                  <a:effectLst/>
                  <a:latin typeface="+mn-lt"/>
                  <a:ea typeface="+mn-ea"/>
                  <a:cs typeface="+mn-cs"/>
                </a:rPr>
                <a:t>för kunskapsstyrning </a:t>
              </a:r>
              <a:endParaRPr lang="sv-SE" sz="1400" kern="1200">
                <a:solidFill>
                  <a:schemeClr val="tx1"/>
                </a:solidFill>
                <a:effectLst/>
                <a:latin typeface="+mn-lt"/>
                <a:ea typeface="+mn-ea"/>
                <a:cs typeface="+mn-cs"/>
              </a:endParaRPr>
            </a:p>
            <a:p>
              <a:pPr>
                <a:lnSpc>
                  <a:spcPts val="1480"/>
                </a:lnSpc>
              </a:pPr>
              <a:r>
                <a:rPr lang="sv-SE" sz="1400" b="1" kern="1200">
                  <a:solidFill>
                    <a:schemeClr val="tx1"/>
                  </a:solidFill>
                  <a:effectLst/>
                  <a:latin typeface="+mn-lt"/>
                  <a:ea typeface="+mn-ea"/>
                  <a:cs typeface="+mn-cs"/>
                </a:rPr>
                <a:t>Hälso- och sjukvård</a:t>
              </a:r>
              <a:endParaRPr lang="sv-SE" sz="1800" kern="1200">
                <a:solidFill>
                  <a:schemeClr val="tx1"/>
                </a:solidFill>
                <a:effectLst/>
                <a:latin typeface="+mn-lt"/>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a:solidFill>
                    <a:schemeClr val="tx1"/>
                  </a:solidFill>
                  <a:effectLst/>
                  <a:latin typeface="+mn-lt"/>
                  <a:ea typeface="+mn-ea"/>
                  <a:cs typeface="+mn-cs"/>
                </a:rPr>
                <a:t>SVERIGES REGIONER I SAMVERKAN</a:t>
              </a:r>
              <a:endParaRPr lang="sv-SE" sz="820" kern="1200">
                <a:solidFill>
                  <a:schemeClr val="tx1"/>
                </a:solidFill>
                <a:effectLst/>
                <a:latin typeface="+mn-lt"/>
                <a:ea typeface="+mn-ea"/>
                <a:cs typeface="+mn-cs"/>
              </a:endParaRPr>
            </a:p>
          </p:txBody>
        </p:sp>
      </p:grpSp>
    </p:spTree>
    <p:extLst>
      <p:ext uri="{BB962C8B-B14F-4D97-AF65-F5344CB8AC3E}">
        <p14:creationId xmlns:p14="http://schemas.microsoft.com/office/powerpoint/2010/main" val="772279465"/>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Lst>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1536964" cy="533095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a:lstStyle/>
          <a:p>
            <a:endParaRPr lang="sv-SE"/>
          </a:p>
        </p:txBody>
      </p:sp>
      <p:sp>
        <p:nvSpPr>
          <p:cNvPr id="2" name="Title Placeholder 1"/>
          <p:cNvSpPr>
            <a:spLocks noGrp="1"/>
          </p:cNvSpPr>
          <p:nvPr>
            <p:ph type="title"/>
          </p:nvPr>
        </p:nvSpPr>
        <p:spPr>
          <a:xfrm>
            <a:off x="1748705" y="785851"/>
            <a:ext cx="9435762" cy="1012003"/>
          </a:xfrm>
          <a:prstGeom prst="rect">
            <a:avLst/>
          </a:prstGeom>
        </p:spPr>
        <p:txBody>
          <a:bodyPr vert="horz" lIns="91440" tIns="45720" rIns="91440" bIns="45720" rtlCol="0" anchor="b">
            <a:noAutofit/>
          </a:bodyPr>
          <a:lstStyle/>
          <a:p>
            <a:r>
              <a:rPr lang="sv-SE"/>
              <a:t>Klicka här för att ändra format</a:t>
            </a:r>
            <a:endParaRPr lang="en-US"/>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3" name="Text Placeholder 2"/>
          <p:cNvSpPr>
            <a:spLocks noGrp="1"/>
          </p:cNvSpPr>
          <p:nvPr>
            <p:ph type="body" idx="1"/>
          </p:nvPr>
        </p:nvSpPr>
        <p:spPr>
          <a:xfrm>
            <a:off x="1748707" y="1951864"/>
            <a:ext cx="9435760" cy="3902671"/>
          </a:xfrm>
          <a:prstGeom prst="rect">
            <a:avLst/>
          </a:prstGeom>
        </p:spPr>
        <p:txBody>
          <a:bodyPr vert="horz" lIns="91440" tIns="45720" rIns="91440" bIns="45720" rtlCol="0" anchor="ct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13" name="Bildobjekt 12"/>
          <p:cNvPicPr>
            <a:picLocks noChangeAspect="1"/>
          </p:cNvPicPr>
          <p:nvPr userDrawn="1"/>
        </p:nvPicPr>
        <p:blipFill>
          <a:blip r:embed="rId17"/>
          <a:stretch>
            <a:fillRect/>
          </a:stretch>
        </p:blipFill>
        <p:spPr>
          <a:xfrm>
            <a:off x="200756" y="6259488"/>
            <a:ext cx="518205" cy="548688"/>
          </a:xfrm>
          <a:prstGeom prst="rect">
            <a:avLst/>
          </a:prstGeom>
        </p:spPr>
      </p:pic>
      <p:pic>
        <p:nvPicPr>
          <p:cNvPr id="14" name="Bildobjekt 13" descr="En bild som visar text&#10;&#10;Automatiskt genererad beskrivning">
            <a:extLst>
              <a:ext uri="{FF2B5EF4-FFF2-40B4-BE49-F238E27FC236}">
                <a16:creationId xmlns:a16="http://schemas.microsoft.com/office/drawing/2014/main" id="{570FAC03-62AE-118D-B0F8-1B0A6A3C84C4}"/>
              </a:ext>
            </a:extLst>
          </p:cNvPr>
          <p:cNvPicPr>
            <a:picLocks noChangeAspect="1"/>
          </p:cNvPicPr>
          <p:nvPr userDrawn="1"/>
        </p:nvPicPr>
        <p:blipFill>
          <a:blip r:embed="rId18"/>
          <a:stretch>
            <a:fillRect/>
          </a:stretch>
        </p:blipFill>
        <p:spPr>
          <a:xfrm>
            <a:off x="1865636" y="6361165"/>
            <a:ext cx="695134" cy="291996"/>
          </a:xfrm>
          <a:prstGeom prst="rect">
            <a:avLst/>
          </a:prstGeom>
        </p:spPr>
      </p:pic>
      <p:pic>
        <p:nvPicPr>
          <p:cNvPr id="15" name="Bildobjekt 14" descr="En bild som visar text, clipart&#10;&#10;Automatiskt genererad beskrivning">
            <a:extLst>
              <a:ext uri="{FF2B5EF4-FFF2-40B4-BE49-F238E27FC236}">
                <a16:creationId xmlns:a16="http://schemas.microsoft.com/office/drawing/2014/main" id="{19D933DC-7994-A65B-6A79-3B49E56DBC13}"/>
              </a:ext>
            </a:extLst>
          </p:cNvPr>
          <p:cNvPicPr>
            <a:picLocks noChangeAspect="1"/>
          </p:cNvPicPr>
          <p:nvPr userDrawn="1"/>
        </p:nvPicPr>
        <p:blipFill>
          <a:blip r:embed="rId19"/>
          <a:stretch>
            <a:fillRect/>
          </a:stretch>
        </p:blipFill>
        <p:spPr>
          <a:xfrm>
            <a:off x="2713966" y="6361163"/>
            <a:ext cx="1311917" cy="291995"/>
          </a:xfrm>
          <a:prstGeom prst="rect">
            <a:avLst/>
          </a:prstGeom>
        </p:spPr>
      </p:pic>
      <p:pic>
        <p:nvPicPr>
          <p:cNvPr id="16" name="Bildobjekt 15">
            <a:extLst>
              <a:ext uri="{FF2B5EF4-FFF2-40B4-BE49-F238E27FC236}">
                <a16:creationId xmlns:a16="http://schemas.microsoft.com/office/drawing/2014/main" id="{A17A6F4C-0BF4-1F5F-E28B-C3F8DE4D928F}"/>
              </a:ext>
            </a:extLst>
          </p:cNvPr>
          <p:cNvPicPr>
            <a:picLocks noChangeAspect="1"/>
          </p:cNvPicPr>
          <p:nvPr userDrawn="1"/>
        </p:nvPicPr>
        <p:blipFill>
          <a:blip r:embed="rId20"/>
          <a:stretch>
            <a:fillRect/>
          </a:stretch>
        </p:blipFill>
        <p:spPr>
          <a:xfrm>
            <a:off x="927064" y="6361163"/>
            <a:ext cx="821641" cy="291997"/>
          </a:xfrm>
          <a:prstGeom prst="rect">
            <a:avLst/>
          </a:prstGeom>
        </p:spPr>
      </p:pic>
    </p:spTree>
    <p:extLst>
      <p:ext uri="{BB962C8B-B14F-4D97-AF65-F5344CB8AC3E}">
        <p14:creationId xmlns:p14="http://schemas.microsoft.com/office/powerpoint/2010/main" val="4706015"/>
      </p:ext>
    </p:extLst>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 id="2147484012" r:id="rId13"/>
    <p:sldLayoutId id="2147484013" r:id="rId14"/>
    <p:sldLayoutId id="2147484408" r:id="rId15"/>
  </p:sldLayoutIdLst>
  <p:hf sldNum="0" hdr="0" ftr="0" dt="0"/>
  <p:txStyles>
    <p:title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77.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38.sv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31.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31.xml"/></Relationships>
</file>

<file path=ppt/slides/_rels/slide23.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svg"/><Relationship Id="rId3" Type="http://schemas.openxmlformats.org/officeDocument/2006/relationships/image" Target="../media/image42.svg"/><Relationship Id="rId7" Type="http://schemas.openxmlformats.org/officeDocument/2006/relationships/image" Target="../media/image46.svg"/><Relationship Id="rId12"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144.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sv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svg"/><Relationship Id="rId14" Type="http://schemas.openxmlformats.org/officeDocument/2006/relationships/image" Target="../media/image53.png"/></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4.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14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6.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148.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148.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14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148.xml"/><Relationship Id="rId4" Type="http://schemas.openxmlformats.org/officeDocument/2006/relationships/chart" Target="../charts/char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6.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146.xml"/></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0.xml"/><Relationship Id="rId1" Type="http://schemas.openxmlformats.org/officeDocument/2006/relationships/slideLayout" Target="../slideLayouts/slideLayout14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3" Type="http://schemas.openxmlformats.org/officeDocument/2006/relationships/hyperlink" Target="https://forms.office.com/e/WsS6Ucr52m" TargetMode="External"/><Relationship Id="rId2" Type="http://schemas.openxmlformats.org/officeDocument/2006/relationships/notesSlide" Target="../notesSlides/notesSlide34.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4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5.xml"/><Relationship Id="rId1" Type="http://schemas.openxmlformats.org/officeDocument/2006/relationships/slideLayout" Target="../slideLayouts/slideLayout5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124.xml"/><Relationship Id="rId5" Type="http://schemas.openxmlformats.org/officeDocument/2006/relationships/image" Target="../media/image61.svg"/><Relationship Id="rId4" Type="http://schemas.openxmlformats.org/officeDocument/2006/relationships/image" Target="../media/image60.png"/></Relationships>
</file>

<file path=ppt/slides/_rels/slide46.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124.xml"/><Relationship Id="rId5" Type="http://schemas.openxmlformats.org/officeDocument/2006/relationships/image" Target="../media/image61.svg"/><Relationship Id="rId4" Type="http://schemas.openxmlformats.org/officeDocument/2006/relationships/image" Target="../media/image60.png"/></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25.xml"/></Relationships>
</file>

<file path=ppt/slides/_rels/slide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5.xml"/></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24.xml"/><Relationship Id="rId4" Type="http://schemas.openxmlformats.org/officeDocument/2006/relationships/image" Target="../media/image6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50.xml.rels><?xml version="1.0" encoding="UTF-8" standalone="yes"?>
<Relationships xmlns="http://schemas.openxmlformats.org/package/2006/relationships"><Relationship Id="rId13" Type="http://schemas.openxmlformats.org/officeDocument/2006/relationships/image" Target="../media/image78.png"/><Relationship Id="rId18" Type="http://schemas.openxmlformats.org/officeDocument/2006/relationships/image" Target="../media/image83.svg"/><Relationship Id="rId26" Type="http://schemas.openxmlformats.org/officeDocument/2006/relationships/image" Target="../media/image91.svg"/><Relationship Id="rId21" Type="http://schemas.openxmlformats.org/officeDocument/2006/relationships/image" Target="../media/image86.png"/><Relationship Id="rId34" Type="http://schemas.openxmlformats.org/officeDocument/2006/relationships/image" Target="../media/image99.svg"/><Relationship Id="rId7" Type="http://schemas.openxmlformats.org/officeDocument/2006/relationships/image" Target="../media/image72.png"/><Relationship Id="rId12" Type="http://schemas.openxmlformats.org/officeDocument/2006/relationships/image" Target="../media/image77.svg"/><Relationship Id="rId17" Type="http://schemas.openxmlformats.org/officeDocument/2006/relationships/image" Target="../media/image82.png"/><Relationship Id="rId25" Type="http://schemas.openxmlformats.org/officeDocument/2006/relationships/image" Target="../media/image90.png"/><Relationship Id="rId33" Type="http://schemas.openxmlformats.org/officeDocument/2006/relationships/image" Target="../media/image98.png"/><Relationship Id="rId38" Type="http://schemas.openxmlformats.org/officeDocument/2006/relationships/image" Target="../media/image103.svg"/><Relationship Id="rId2" Type="http://schemas.openxmlformats.org/officeDocument/2006/relationships/notesSlide" Target="../notesSlides/notesSlide39.xml"/><Relationship Id="rId16" Type="http://schemas.openxmlformats.org/officeDocument/2006/relationships/image" Target="../media/image81.svg"/><Relationship Id="rId20" Type="http://schemas.openxmlformats.org/officeDocument/2006/relationships/image" Target="../media/image85.svg"/><Relationship Id="rId29" Type="http://schemas.openxmlformats.org/officeDocument/2006/relationships/image" Target="../media/image94.png"/><Relationship Id="rId1" Type="http://schemas.openxmlformats.org/officeDocument/2006/relationships/slideLayout" Target="../slideLayouts/slideLayout120.xml"/><Relationship Id="rId6" Type="http://schemas.openxmlformats.org/officeDocument/2006/relationships/image" Target="../media/image71.svg"/><Relationship Id="rId11" Type="http://schemas.openxmlformats.org/officeDocument/2006/relationships/image" Target="../media/image76.png"/><Relationship Id="rId24" Type="http://schemas.openxmlformats.org/officeDocument/2006/relationships/image" Target="../media/image89.svg"/><Relationship Id="rId32" Type="http://schemas.openxmlformats.org/officeDocument/2006/relationships/image" Target="../media/image97.svg"/><Relationship Id="rId37" Type="http://schemas.openxmlformats.org/officeDocument/2006/relationships/image" Target="../media/image102.png"/><Relationship Id="rId5" Type="http://schemas.openxmlformats.org/officeDocument/2006/relationships/image" Target="../media/image70.png"/><Relationship Id="rId15" Type="http://schemas.openxmlformats.org/officeDocument/2006/relationships/image" Target="../media/image80.png"/><Relationship Id="rId23" Type="http://schemas.openxmlformats.org/officeDocument/2006/relationships/image" Target="../media/image88.png"/><Relationship Id="rId28" Type="http://schemas.openxmlformats.org/officeDocument/2006/relationships/image" Target="../media/image93.svg"/><Relationship Id="rId36" Type="http://schemas.openxmlformats.org/officeDocument/2006/relationships/image" Target="../media/image101.svg"/><Relationship Id="rId10" Type="http://schemas.openxmlformats.org/officeDocument/2006/relationships/image" Target="../media/image75.svg"/><Relationship Id="rId19" Type="http://schemas.openxmlformats.org/officeDocument/2006/relationships/image" Target="../media/image84.png"/><Relationship Id="rId31" Type="http://schemas.openxmlformats.org/officeDocument/2006/relationships/image" Target="../media/image96.png"/><Relationship Id="rId4" Type="http://schemas.openxmlformats.org/officeDocument/2006/relationships/image" Target="../media/image69.svg"/><Relationship Id="rId9" Type="http://schemas.openxmlformats.org/officeDocument/2006/relationships/image" Target="../media/image74.png"/><Relationship Id="rId14" Type="http://schemas.openxmlformats.org/officeDocument/2006/relationships/image" Target="../media/image79.svg"/><Relationship Id="rId22" Type="http://schemas.openxmlformats.org/officeDocument/2006/relationships/image" Target="../media/image87.svg"/><Relationship Id="rId27" Type="http://schemas.openxmlformats.org/officeDocument/2006/relationships/image" Target="../media/image92.png"/><Relationship Id="rId30" Type="http://schemas.openxmlformats.org/officeDocument/2006/relationships/image" Target="../media/image95.svg"/><Relationship Id="rId35" Type="http://schemas.openxmlformats.org/officeDocument/2006/relationships/image" Target="../media/image100.png"/><Relationship Id="rId8" Type="http://schemas.openxmlformats.org/officeDocument/2006/relationships/image" Target="../media/image73.svg"/><Relationship Id="rId3" Type="http://schemas.openxmlformats.org/officeDocument/2006/relationships/image" Target="../media/image68.png"/></Relationships>
</file>

<file path=ppt/slides/_rels/slide51.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emf"/><Relationship Id="rId1" Type="http://schemas.openxmlformats.org/officeDocument/2006/relationships/slideLayout" Target="../slideLayouts/slideLayout125.xml"/><Relationship Id="rId6" Type="http://schemas.openxmlformats.org/officeDocument/2006/relationships/image" Target="../media/image108.png"/><Relationship Id="rId5" Type="http://schemas.openxmlformats.org/officeDocument/2006/relationships/image" Target="../media/image107.svg"/><Relationship Id="rId4" Type="http://schemas.openxmlformats.org/officeDocument/2006/relationships/image" Target="../media/image106.png"/></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0.xml"/><Relationship Id="rId1" Type="http://schemas.openxmlformats.org/officeDocument/2006/relationships/slideLayout" Target="../slideLayouts/slideLayout1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124.xml"/><Relationship Id="rId5" Type="http://schemas.openxmlformats.org/officeDocument/2006/relationships/image" Target="../media/image59.svg"/><Relationship Id="rId4" Type="http://schemas.openxmlformats.org/officeDocument/2006/relationships/image" Target="../media/image5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57.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13.png"/><Relationship Id="rId2" Type="http://schemas.openxmlformats.org/officeDocument/2006/relationships/image" Target="../media/image109.png"/><Relationship Id="rId1" Type="http://schemas.openxmlformats.org/officeDocument/2006/relationships/slideLayout" Target="../slideLayouts/slideLayout113.xml"/><Relationship Id="rId6" Type="http://schemas.openxmlformats.org/officeDocument/2006/relationships/hyperlink" Target="https://www.regeringen.se/contentassets/c162a46e26e4484fa2fddf3e10ff9f01/skr.-2024-25-77.pdf" TargetMode="External"/><Relationship Id="rId5" Type="http://schemas.openxmlformats.org/officeDocument/2006/relationships/image" Target="../media/image112.png"/><Relationship Id="rId4" Type="http://schemas.openxmlformats.org/officeDocument/2006/relationships/image" Target="../media/image111.png"/></Relationships>
</file>

<file path=ppt/slides/_rels/slide58.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notesSlide" Target="../notesSlides/notesSlide41.xml"/><Relationship Id="rId1" Type="http://schemas.openxmlformats.org/officeDocument/2006/relationships/slideLayout" Target="../slideLayouts/slideLayout113.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59.xml.rels><?xml version="1.0" encoding="UTF-8" standalone="yes"?>
<Relationships xmlns="http://schemas.openxmlformats.org/package/2006/relationships"><Relationship Id="rId3" Type="http://schemas.openxmlformats.org/officeDocument/2006/relationships/hyperlink" Target="https://www.regeringen.se/contentassets/c6b2e3c030d84134a13b8e6e63710877/uppdrag-att-ta-fram-en-myndighetsgemensam-nationell-plan-for-en-battre-beroendevard-och-ett-starkt-forebyggande-arbete-s202501284.pdf" TargetMode="External"/><Relationship Id="rId2" Type="http://schemas.openxmlformats.org/officeDocument/2006/relationships/image" Target="../media/image120.png"/><Relationship Id="rId1" Type="http://schemas.openxmlformats.org/officeDocument/2006/relationships/slideLayout" Target="../slideLayouts/slideLayout120.xml"/><Relationship Id="rId4" Type="http://schemas.openxmlformats.org/officeDocument/2006/relationships/image" Target="../media/image121.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9.svg"/></Relationships>
</file>

<file path=ppt/slides/_rels/slide60.xml.rels><?xml version="1.0" encoding="UTF-8" standalone="yes"?>
<Relationships xmlns="http://schemas.openxmlformats.org/package/2006/relationships"><Relationship Id="rId3" Type="http://schemas.openxmlformats.org/officeDocument/2006/relationships/hyperlink" Target="https://www.regeringen.se/pressmeddelanden/2025/09/kraftfull-satsning-for-att-starka-arbetet-med-psykisk-halsa-beroendevard-och-suicidprevention/" TargetMode="External"/><Relationship Id="rId2" Type="http://schemas.openxmlformats.org/officeDocument/2006/relationships/image" Target="../media/image122.png"/><Relationship Id="rId1" Type="http://schemas.openxmlformats.org/officeDocument/2006/relationships/slideLayout" Target="../slideLayouts/slideLayout120.xml"/><Relationship Id="rId4" Type="http://schemas.openxmlformats.org/officeDocument/2006/relationships/image" Target="../media/image123.png"/></Relationships>
</file>

<file path=ppt/slides/_rels/slide61.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125.xml"/><Relationship Id="rId5" Type="http://schemas.openxmlformats.org/officeDocument/2006/relationships/image" Target="../media/image61.svg"/><Relationship Id="rId4" Type="http://schemas.openxmlformats.org/officeDocument/2006/relationships/image" Target="../media/image60.png"/></Relationships>
</file>

<file path=ppt/slides/_rels/slide62.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124.xml"/><Relationship Id="rId5" Type="http://schemas.openxmlformats.org/officeDocument/2006/relationships/image" Target="../media/image61.svg"/><Relationship Id="rId4" Type="http://schemas.openxmlformats.org/officeDocument/2006/relationships/image" Target="../media/image60.png"/></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E5F6EF9E-6BD9-367D-F77B-6DADB576C93F}"/>
              </a:ext>
            </a:extLst>
          </p:cNvPr>
          <p:cNvPicPr>
            <a:picLocks noGrp="1" noChangeAspect="1"/>
          </p:cNvPicPr>
          <p:nvPr>
            <p:ph type="pic" sz="quarter" idx="20"/>
          </p:nvPr>
        </p:nvPicPr>
        <p:blipFill>
          <a:blip r:embed="rId2"/>
          <a:srcRect l="17841" r="22825" b="-1"/>
          <a:stretch>
            <a:fillRect/>
          </a:stretch>
        </p:blipFill>
        <p:spPr>
          <a:xfrm>
            <a:off x="6096000" y="10"/>
            <a:ext cx="6096000" cy="6857990"/>
          </a:xfrm>
          <a:prstGeom prst="rect">
            <a:avLst/>
          </a:prstGeom>
          <a:noFill/>
        </p:spPr>
      </p:pic>
      <p:sp>
        <p:nvSpPr>
          <p:cNvPr id="3" name="Platshållare för innehåll 2">
            <a:extLst>
              <a:ext uri="{FF2B5EF4-FFF2-40B4-BE49-F238E27FC236}">
                <a16:creationId xmlns:a16="http://schemas.microsoft.com/office/drawing/2014/main" id="{B571CD2F-6DD7-F65C-EF3E-396C37FEC7F6}"/>
              </a:ext>
            </a:extLst>
          </p:cNvPr>
          <p:cNvSpPr>
            <a:spLocks noGrp="1"/>
          </p:cNvSpPr>
          <p:nvPr>
            <p:ph sz="quarter" idx="16"/>
          </p:nvPr>
        </p:nvSpPr>
        <p:spPr>
          <a:xfrm>
            <a:off x="839788" y="3187286"/>
            <a:ext cx="5021080" cy="3032539"/>
          </a:xfrm>
        </p:spPr>
        <p:txBody>
          <a:bodyPr>
            <a:normAutofit/>
          </a:bodyPr>
          <a:lstStyle/>
          <a:p>
            <a:pPr marL="0" indent="0">
              <a:buNone/>
            </a:pPr>
            <a:r>
              <a:rPr lang="sv-SE" dirty="0"/>
              <a:t>12 november</a:t>
            </a:r>
          </a:p>
        </p:txBody>
      </p:sp>
      <p:sp>
        <p:nvSpPr>
          <p:cNvPr id="4" name="Rubrik 3">
            <a:extLst>
              <a:ext uri="{FF2B5EF4-FFF2-40B4-BE49-F238E27FC236}">
                <a16:creationId xmlns:a16="http://schemas.microsoft.com/office/drawing/2014/main" id="{485E104E-8503-918F-6DC8-8F80F6032919}"/>
              </a:ext>
            </a:extLst>
          </p:cNvPr>
          <p:cNvSpPr>
            <a:spLocks noGrp="1"/>
          </p:cNvSpPr>
          <p:nvPr>
            <p:ph type="title"/>
          </p:nvPr>
        </p:nvSpPr>
        <p:spPr>
          <a:xfrm>
            <a:off x="839788" y="1790006"/>
            <a:ext cx="5021080" cy="1325563"/>
          </a:xfrm>
        </p:spPr>
        <p:txBody>
          <a:bodyPr anchor="b">
            <a:normAutofit/>
          </a:bodyPr>
          <a:lstStyle/>
          <a:p>
            <a:r>
              <a:rPr lang="sv-SE" sz="3400"/>
              <a:t>Välkomna till möte med NSK-S och RSS</a:t>
            </a:r>
          </a:p>
        </p:txBody>
      </p:sp>
    </p:spTree>
    <p:extLst>
      <p:ext uri="{BB962C8B-B14F-4D97-AF65-F5344CB8AC3E}">
        <p14:creationId xmlns:p14="http://schemas.microsoft.com/office/powerpoint/2010/main" val="2735444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a:stretch>
            <a:fillRect/>
          </a:stretch>
        </p:blipFill>
        <p:spPr>
          <a:xfrm>
            <a:off x="8667210" y="1130392"/>
            <a:ext cx="2624392" cy="2620716"/>
          </a:xfrm>
          <a:prstGeom prst="rect">
            <a:avLst/>
          </a:prstGeom>
        </p:spPr>
      </p:pic>
      <p:sp>
        <p:nvSpPr>
          <p:cNvPr id="2" name="Rubrik 1"/>
          <p:cNvSpPr>
            <a:spLocks noGrp="1"/>
          </p:cNvSpPr>
          <p:nvPr>
            <p:ph type="title"/>
          </p:nvPr>
        </p:nvSpPr>
        <p:spPr>
          <a:xfrm>
            <a:off x="1751106" y="787384"/>
            <a:ext cx="7694108" cy="1010471"/>
          </a:xfrm>
        </p:spPr>
        <p:txBody>
          <a:bodyPr/>
          <a:lstStyle/>
          <a:p>
            <a:r>
              <a:rPr lang="sv-SE" sz="3200"/>
              <a:t>1. Partnerskapet till stöd för </a:t>
            </a:r>
            <a:r>
              <a:rPr lang="sv-SE" sz="3200" err="1"/>
              <a:t>kunskapsstyrning</a:t>
            </a:r>
            <a:r>
              <a:rPr lang="sv-SE" sz="3200"/>
              <a:t> inom socialtjänsten</a:t>
            </a:r>
          </a:p>
        </p:txBody>
      </p:sp>
      <p:sp>
        <p:nvSpPr>
          <p:cNvPr id="4" name="Platshållare för innehåll 3"/>
          <p:cNvSpPr>
            <a:spLocks noGrp="1"/>
          </p:cNvSpPr>
          <p:nvPr>
            <p:ph idx="1"/>
          </p:nvPr>
        </p:nvSpPr>
        <p:spPr>
          <a:xfrm>
            <a:off x="1748708" y="1951865"/>
            <a:ext cx="5816450" cy="3914546"/>
          </a:xfrm>
        </p:spPr>
        <p:txBody>
          <a:bodyPr>
            <a:normAutofit fontScale="77500" lnSpcReduction="20000"/>
          </a:bodyPr>
          <a:lstStyle/>
          <a:p>
            <a:endParaRPr lang="sv-SE" sz="2200"/>
          </a:p>
          <a:p>
            <a:endParaRPr lang="sv-SE" sz="2400"/>
          </a:p>
          <a:p>
            <a:r>
              <a:rPr lang="sv-SE" sz="2400"/>
              <a:t>En modell för att säkerställa långsiktig samverkan mellan olika aktörer på olika samhällsnivå </a:t>
            </a:r>
          </a:p>
          <a:p>
            <a:pPr marL="0" indent="0">
              <a:buNone/>
            </a:pPr>
            <a:endParaRPr lang="sv-SE" sz="2400"/>
          </a:p>
          <a:p>
            <a:r>
              <a:rPr lang="sv-SE" sz="2400"/>
              <a:t>I syfte att bidra till kunskapsutveckling och en evidensbaserad praktik i socialtjänsten </a:t>
            </a:r>
          </a:p>
          <a:p>
            <a:endParaRPr lang="sv-SE" sz="2400">
              <a:solidFill>
                <a:prstClr val="black"/>
              </a:solidFill>
            </a:endParaRPr>
          </a:p>
          <a:p>
            <a:r>
              <a:rPr lang="sv-SE" sz="2400">
                <a:solidFill>
                  <a:prstClr val="black"/>
                </a:solidFill>
              </a:rPr>
              <a:t>Partnerskapet bidrar genom samverkan, dialog och samordning av initiativ till kunskapsutveckling och till stöd för implementering  - så att bästa tillgängliga kunskap används</a:t>
            </a:r>
          </a:p>
          <a:p>
            <a:endParaRPr lang="sv-SE" sz="2200"/>
          </a:p>
          <a:p>
            <a:endParaRPr lang="sv-SE" sz="2200"/>
          </a:p>
          <a:p>
            <a:endParaRPr lang="sv-SE" sz="2200"/>
          </a:p>
        </p:txBody>
      </p:sp>
      <p:sp>
        <p:nvSpPr>
          <p:cNvPr id="3" name="Platshållare för datum 2"/>
          <p:cNvSpPr>
            <a:spLocks noGrp="1"/>
          </p:cNvSpPr>
          <p:nvPr>
            <p:ph type="dt" sz="half"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2B45"/>
                </a:solidFill>
                <a:effectLst/>
                <a:uLnTx/>
                <a:uFillTx/>
                <a:latin typeface="Arial" panose="020B0604020202020204" pitchFamily="34" charset="0"/>
                <a:ea typeface="+mn-ea"/>
                <a:cs typeface="Arial" panose="020B0604020202020204" pitchFamily="34" charset="0"/>
              </a:rPr>
              <a:t>20xx-xx-xx</a:t>
            </a:r>
          </a:p>
        </p:txBody>
      </p:sp>
    </p:spTree>
    <p:extLst>
      <p:ext uri="{BB962C8B-B14F-4D97-AF65-F5344CB8AC3E}">
        <p14:creationId xmlns:p14="http://schemas.microsoft.com/office/powerpoint/2010/main" val="4004218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28D82-0F20-C885-3A55-6ED659F491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E25B44-FEBE-3DED-ED6E-E322E443FCF3}"/>
              </a:ext>
            </a:extLst>
          </p:cNvPr>
          <p:cNvSpPr>
            <a:spLocks noGrp="1"/>
          </p:cNvSpPr>
          <p:nvPr>
            <p:ph type="title"/>
          </p:nvPr>
        </p:nvSpPr>
        <p:spPr>
          <a:xfrm>
            <a:off x="1903052" y="326572"/>
            <a:ext cx="9281415" cy="672581"/>
          </a:xfrm>
        </p:spPr>
        <p:txBody>
          <a:bodyPr/>
          <a:lstStyle/>
          <a:p>
            <a:r>
              <a:rPr lang="en-US"/>
              <a:t>1. </a:t>
            </a:r>
            <a:r>
              <a:rPr lang="en-US" err="1"/>
              <a:t>Återblick</a:t>
            </a:r>
            <a:r>
              <a:rPr lang="en-US"/>
              <a:t> </a:t>
            </a:r>
            <a:r>
              <a:rPr lang="en-US" err="1"/>
              <a:t>från</a:t>
            </a:r>
            <a:r>
              <a:rPr lang="en-US"/>
              <a:t> </a:t>
            </a:r>
            <a:r>
              <a:rPr lang="en-US" err="1"/>
              <a:t>vårens</a:t>
            </a:r>
            <a:r>
              <a:rPr lang="en-US"/>
              <a:t> </a:t>
            </a:r>
            <a:r>
              <a:rPr lang="en-US" err="1"/>
              <a:t>dialogmöte</a:t>
            </a:r>
            <a:r>
              <a:rPr lang="en-US"/>
              <a:t> 27 mars</a:t>
            </a:r>
          </a:p>
        </p:txBody>
      </p:sp>
      <p:sp>
        <p:nvSpPr>
          <p:cNvPr id="3" name="Content Placeholder 2">
            <a:extLst>
              <a:ext uri="{FF2B5EF4-FFF2-40B4-BE49-F238E27FC236}">
                <a16:creationId xmlns:a16="http://schemas.microsoft.com/office/drawing/2014/main" id="{621B3B6A-7294-E2F2-34A7-A6C79AD841CC}"/>
              </a:ext>
            </a:extLst>
          </p:cNvPr>
          <p:cNvSpPr>
            <a:spLocks noGrp="1"/>
          </p:cNvSpPr>
          <p:nvPr>
            <p:ph idx="1"/>
          </p:nvPr>
        </p:nvSpPr>
        <p:spPr/>
        <p:txBody>
          <a:bodyPr/>
          <a:lstStyle/>
          <a:p>
            <a:endParaRPr lang="en-US"/>
          </a:p>
          <a:p>
            <a:endParaRPr lang="en-US"/>
          </a:p>
        </p:txBody>
      </p:sp>
      <p:sp>
        <p:nvSpPr>
          <p:cNvPr id="7" name="Rectangle: Rounded Corners 6">
            <a:extLst>
              <a:ext uri="{FF2B5EF4-FFF2-40B4-BE49-F238E27FC236}">
                <a16:creationId xmlns:a16="http://schemas.microsoft.com/office/drawing/2014/main" id="{AE27DB59-98AD-3FD6-FCC9-83296F6904E1}"/>
              </a:ext>
            </a:extLst>
          </p:cNvPr>
          <p:cNvSpPr/>
          <p:nvPr/>
        </p:nvSpPr>
        <p:spPr>
          <a:xfrm>
            <a:off x="1748707" y="1410422"/>
            <a:ext cx="9762936" cy="44559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8" name="TextBox 7">
            <a:extLst>
              <a:ext uri="{FF2B5EF4-FFF2-40B4-BE49-F238E27FC236}">
                <a16:creationId xmlns:a16="http://schemas.microsoft.com/office/drawing/2014/main" id="{A42280B0-4893-1317-45B0-E889AB710C85}"/>
              </a:ext>
            </a:extLst>
          </p:cNvPr>
          <p:cNvSpPr txBox="1"/>
          <p:nvPr/>
        </p:nvSpPr>
        <p:spPr>
          <a:xfrm>
            <a:off x="1903053" y="2073195"/>
            <a:ext cx="9127068"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Calibri"/>
                <a:cs typeface="Calibri"/>
              </a:rPr>
              <a:t>Dialog med </a:t>
            </a:r>
            <a:r>
              <a:rPr kumimoji="0" lang="en-US" sz="2400" b="0" i="0" u="none" strike="noStrike" kern="1200" cap="none" spc="0" normalizeH="0" baseline="0" noProof="0" err="1">
                <a:ln>
                  <a:noFill/>
                </a:ln>
                <a:solidFill>
                  <a:prstClr val="black"/>
                </a:solidFill>
                <a:effectLst/>
                <a:uLnTx/>
                <a:uFillTx/>
                <a:latin typeface="Calibri"/>
                <a:ea typeface="Calibri"/>
                <a:cs typeface="Calibri"/>
              </a:rPr>
              <a:t>utgångspunkt</a:t>
            </a:r>
            <a:r>
              <a:rPr kumimoji="0" lang="en-US" sz="2400" b="0"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err="1">
                <a:ln>
                  <a:noFill/>
                </a:ln>
                <a:solidFill>
                  <a:prstClr val="black"/>
                </a:solidFill>
                <a:effectLst/>
                <a:uLnTx/>
                <a:uFillTx/>
                <a:latin typeface="Calibri"/>
                <a:ea typeface="Calibri"/>
                <a:cs typeface="Calibri"/>
              </a:rPr>
              <a:t>både</a:t>
            </a:r>
            <a:r>
              <a:rPr kumimoji="0" lang="en-US" sz="2400" b="0"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err="1">
                <a:ln>
                  <a:noFill/>
                </a:ln>
                <a:solidFill>
                  <a:prstClr val="black"/>
                </a:solidFill>
                <a:effectLst/>
                <a:uLnTx/>
                <a:uFillTx/>
                <a:latin typeface="Calibri"/>
                <a:ea typeface="Calibri"/>
                <a:cs typeface="Calibri"/>
              </a:rPr>
              <a:t>i</a:t>
            </a:r>
            <a:r>
              <a:rPr kumimoji="0" lang="en-US" sz="2400" b="0"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err="1">
                <a:ln>
                  <a:noFill/>
                </a:ln>
                <a:solidFill>
                  <a:prstClr val="black"/>
                </a:solidFill>
                <a:effectLst/>
                <a:uLnTx/>
                <a:uFillTx/>
                <a:latin typeface="Calibri"/>
                <a:ea typeface="Calibri"/>
                <a:cs typeface="Calibri"/>
              </a:rPr>
              <a:t>nuläget</a:t>
            </a:r>
            <a:r>
              <a:rPr kumimoji="0" lang="en-US" sz="2400" b="0" i="0" u="none" strike="noStrike" kern="1200" cap="none" spc="0" normalizeH="0" baseline="0" noProof="0">
                <a:ln>
                  <a:noFill/>
                </a:ln>
                <a:solidFill>
                  <a:prstClr val="black"/>
                </a:solidFill>
                <a:effectLst/>
                <a:uLnTx/>
                <a:uFillTx/>
                <a:latin typeface="Calibri"/>
                <a:ea typeface="Calibri"/>
                <a:cs typeface="Calibri"/>
              </a:rPr>
              <a:t> med </a:t>
            </a:r>
            <a:r>
              <a:rPr kumimoji="0" lang="en-US" sz="2400" b="0" i="0" u="none" strike="noStrike" kern="1200" cap="none" spc="0" normalizeH="0" baseline="0" noProof="0" err="1">
                <a:ln>
                  <a:noFill/>
                </a:ln>
                <a:solidFill>
                  <a:prstClr val="black"/>
                </a:solidFill>
                <a:effectLst/>
                <a:uLnTx/>
                <a:uFillTx/>
                <a:latin typeface="Calibri"/>
                <a:ea typeface="Calibri"/>
                <a:cs typeface="Calibri"/>
              </a:rPr>
              <a:t>satsning</a:t>
            </a:r>
            <a:r>
              <a:rPr kumimoji="0" lang="en-US" sz="2400" b="0"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err="1">
                <a:ln>
                  <a:noFill/>
                </a:ln>
                <a:solidFill>
                  <a:prstClr val="black"/>
                </a:solidFill>
                <a:effectLst/>
                <a:uLnTx/>
                <a:uFillTx/>
                <a:latin typeface="Calibri"/>
                <a:ea typeface="Calibri"/>
                <a:cs typeface="Calibri"/>
              </a:rPr>
              <a:t>på</a:t>
            </a:r>
            <a:r>
              <a:rPr kumimoji="0" lang="en-US" sz="2400" b="0" i="0" u="none" strike="noStrike" kern="1200" cap="none" spc="0" normalizeH="0" baseline="0" noProof="0">
                <a:ln>
                  <a:noFill/>
                </a:ln>
                <a:solidFill>
                  <a:prstClr val="black"/>
                </a:solidFill>
                <a:effectLst/>
                <a:uLnTx/>
                <a:uFillTx/>
                <a:latin typeface="Calibri"/>
                <a:ea typeface="Calibri"/>
                <a:cs typeface="Calibri"/>
              </a:rPr>
              <a:t> RSS roll för </a:t>
            </a:r>
            <a:r>
              <a:rPr kumimoji="0" lang="en-US" sz="2400" b="0" i="0" u="none" strike="noStrike" kern="1200" cap="none" spc="0" normalizeH="0" baseline="0" noProof="0" err="1">
                <a:ln>
                  <a:noFill/>
                </a:ln>
                <a:solidFill>
                  <a:prstClr val="black"/>
                </a:solidFill>
                <a:effectLst/>
                <a:uLnTx/>
                <a:uFillTx/>
                <a:latin typeface="Calibri"/>
                <a:ea typeface="Calibri"/>
                <a:cs typeface="Calibri"/>
              </a:rPr>
              <a:t>en</a:t>
            </a:r>
            <a:r>
              <a:rPr kumimoji="0" lang="en-US" sz="2400" b="0"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err="1">
                <a:ln>
                  <a:noFill/>
                </a:ln>
                <a:solidFill>
                  <a:prstClr val="black"/>
                </a:solidFill>
                <a:effectLst/>
                <a:uLnTx/>
                <a:uFillTx/>
                <a:latin typeface="Calibri"/>
                <a:ea typeface="Calibri"/>
                <a:cs typeface="Calibri"/>
              </a:rPr>
              <a:t>kunskapsbaserad</a:t>
            </a:r>
            <a:r>
              <a:rPr kumimoji="0" lang="en-US" sz="2400" b="0"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err="1">
                <a:ln>
                  <a:noFill/>
                </a:ln>
                <a:solidFill>
                  <a:prstClr val="black"/>
                </a:solidFill>
                <a:effectLst/>
                <a:uLnTx/>
                <a:uFillTx/>
                <a:latin typeface="Calibri"/>
                <a:ea typeface="Calibri"/>
                <a:cs typeface="Calibri"/>
              </a:rPr>
              <a:t>äldreomsorg</a:t>
            </a:r>
            <a:r>
              <a:rPr kumimoji="0" lang="en-US" sz="2400" b="0"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err="1">
                <a:ln>
                  <a:noFill/>
                </a:ln>
                <a:solidFill>
                  <a:prstClr val="black"/>
                </a:solidFill>
                <a:effectLst/>
                <a:uLnTx/>
                <a:uFillTx/>
                <a:latin typeface="Calibri"/>
                <a:ea typeface="Calibri"/>
                <a:cs typeface="Calibri"/>
              </a:rPr>
              <a:t>och</a:t>
            </a:r>
            <a:r>
              <a:rPr kumimoji="0" lang="en-US" sz="2400" b="0"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err="1">
                <a:ln>
                  <a:noFill/>
                </a:ln>
                <a:solidFill>
                  <a:prstClr val="black"/>
                </a:solidFill>
                <a:effectLst/>
                <a:uLnTx/>
                <a:uFillTx/>
                <a:latin typeface="Calibri"/>
                <a:ea typeface="Calibri"/>
                <a:cs typeface="Calibri"/>
              </a:rPr>
              <a:t>omställning</a:t>
            </a:r>
            <a:r>
              <a:rPr kumimoji="0" lang="en-US" sz="2400" b="0" i="0" u="none" strike="noStrike" kern="1200" cap="none" spc="0" normalizeH="0" baseline="0" noProof="0">
                <a:ln>
                  <a:noFill/>
                </a:ln>
                <a:solidFill>
                  <a:prstClr val="black"/>
                </a:solidFill>
                <a:effectLst/>
                <a:uLnTx/>
                <a:uFillTx/>
                <a:latin typeface="Calibri"/>
                <a:ea typeface="Calibri"/>
                <a:cs typeface="Calibri"/>
              </a:rPr>
              <a:t> till </a:t>
            </a:r>
            <a:r>
              <a:rPr kumimoji="0" lang="en-US" sz="2400" b="0" i="0" u="none" strike="noStrike" kern="1200" cap="none" spc="0" normalizeH="0" baseline="0" noProof="0" err="1">
                <a:ln>
                  <a:noFill/>
                </a:ln>
                <a:solidFill>
                  <a:prstClr val="black"/>
                </a:solidFill>
                <a:effectLst/>
                <a:uLnTx/>
                <a:uFillTx/>
                <a:latin typeface="Calibri"/>
                <a:ea typeface="Calibri"/>
                <a:cs typeface="Calibri"/>
              </a:rPr>
              <a:t>ny</a:t>
            </a:r>
            <a:r>
              <a:rPr kumimoji="0" lang="en-US" sz="2400" b="0"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err="1">
                <a:ln>
                  <a:noFill/>
                </a:ln>
                <a:solidFill>
                  <a:prstClr val="black"/>
                </a:solidFill>
                <a:effectLst/>
                <a:uLnTx/>
                <a:uFillTx/>
                <a:latin typeface="Calibri"/>
                <a:ea typeface="Calibri"/>
                <a:cs typeface="Calibri"/>
              </a:rPr>
              <a:t>socialtjänstlag</a:t>
            </a:r>
            <a:r>
              <a:rPr kumimoji="0" lang="en-US" sz="2400" b="0"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err="1">
                <a:ln>
                  <a:noFill/>
                </a:ln>
                <a:solidFill>
                  <a:prstClr val="black"/>
                </a:solidFill>
                <a:effectLst/>
                <a:uLnTx/>
                <a:uFillTx/>
                <a:latin typeface="Calibri"/>
                <a:ea typeface="Calibri"/>
                <a:cs typeface="Calibri"/>
              </a:rPr>
              <a:t>samt</a:t>
            </a:r>
            <a:r>
              <a:rPr kumimoji="0" lang="en-US" sz="2400" b="0" i="0" u="none" strike="noStrike" kern="1200" cap="none" spc="0" normalizeH="0" baseline="0" noProof="0">
                <a:ln>
                  <a:noFill/>
                </a:ln>
                <a:solidFill>
                  <a:prstClr val="black"/>
                </a:solidFill>
                <a:effectLst/>
                <a:uLnTx/>
                <a:uFillTx/>
                <a:latin typeface="Calibri"/>
                <a:ea typeface="Calibri"/>
                <a:cs typeface="Calibri"/>
              </a:rPr>
              <a:t> med </a:t>
            </a:r>
            <a:r>
              <a:rPr kumimoji="0" lang="en-US" sz="2400" b="0" i="0" u="none" strike="noStrike" kern="1200" cap="none" spc="0" normalizeH="0" baseline="0" noProof="0" err="1">
                <a:ln>
                  <a:noFill/>
                </a:ln>
                <a:solidFill>
                  <a:prstClr val="black"/>
                </a:solidFill>
                <a:effectLst/>
                <a:uLnTx/>
                <a:uFillTx/>
                <a:latin typeface="Calibri"/>
                <a:ea typeface="Calibri"/>
                <a:cs typeface="Calibri"/>
              </a:rPr>
              <a:t>blicken</a:t>
            </a:r>
            <a:r>
              <a:rPr kumimoji="0" lang="en-US" sz="2400" b="0"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err="1">
                <a:ln>
                  <a:noFill/>
                </a:ln>
                <a:solidFill>
                  <a:prstClr val="black"/>
                </a:solidFill>
                <a:effectLst/>
                <a:uLnTx/>
                <a:uFillTx/>
                <a:latin typeface="Calibri"/>
                <a:ea typeface="Calibri"/>
                <a:cs typeface="Calibri"/>
              </a:rPr>
              <a:t>fäst</a:t>
            </a:r>
            <a:r>
              <a:rPr kumimoji="0" lang="en-US" sz="2400" b="0" i="0" u="none" strike="noStrike" kern="1200" cap="none" spc="0" normalizeH="0" baseline="0" noProof="0">
                <a:ln>
                  <a:noFill/>
                </a:ln>
                <a:solidFill>
                  <a:prstClr val="black"/>
                </a:solidFill>
                <a:effectLst/>
                <a:uLnTx/>
                <a:uFillTx/>
                <a:latin typeface="Calibri"/>
                <a:ea typeface="Calibri"/>
                <a:cs typeface="Calibri"/>
              </a:rPr>
              <a:t> mot RSS roll för </a:t>
            </a:r>
            <a:r>
              <a:rPr kumimoji="0" lang="en-US" sz="2400" b="0" i="0" u="none" strike="noStrike" kern="1200" cap="none" spc="0" normalizeH="0" baseline="0" noProof="0" err="1">
                <a:ln>
                  <a:noFill/>
                </a:ln>
                <a:solidFill>
                  <a:prstClr val="black"/>
                </a:solidFill>
                <a:effectLst/>
                <a:uLnTx/>
                <a:uFillTx/>
                <a:latin typeface="Calibri"/>
                <a:ea typeface="Calibri"/>
                <a:cs typeface="Calibri"/>
              </a:rPr>
              <a:t>framtidens</a:t>
            </a:r>
            <a:r>
              <a:rPr kumimoji="0" lang="en-US" sz="2400" b="0"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err="1">
                <a:ln>
                  <a:noFill/>
                </a:ln>
                <a:solidFill>
                  <a:prstClr val="black"/>
                </a:solidFill>
                <a:effectLst/>
                <a:uLnTx/>
                <a:uFillTx/>
                <a:latin typeface="Calibri"/>
                <a:ea typeface="Calibri"/>
                <a:cs typeface="Calibri"/>
              </a:rPr>
              <a:t>socialtjänst</a:t>
            </a:r>
            <a:endParaRPr kumimoji="0" lang="en-US" sz="240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a:ea typeface="Calibri"/>
                <a:cs typeface="Calibri"/>
              </a:rPr>
              <a:t>En workshop om </a:t>
            </a:r>
            <a:r>
              <a:rPr kumimoji="0" lang="en-US" sz="2400" b="0" i="0" u="none" strike="noStrike" kern="1200" cap="none" spc="0" normalizeH="0" baseline="0" noProof="0" err="1">
                <a:ln>
                  <a:noFill/>
                </a:ln>
                <a:solidFill>
                  <a:prstClr val="black"/>
                </a:solidFill>
                <a:effectLst/>
                <a:uLnTx/>
                <a:uFillTx/>
                <a:latin typeface="Calibri"/>
                <a:ea typeface="Calibri"/>
                <a:cs typeface="Calibri"/>
              </a:rPr>
              <a:t>gemensamt</a:t>
            </a:r>
            <a:r>
              <a:rPr kumimoji="0" lang="en-US" sz="2400" b="0"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err="1">
                <a:ln>
                  <a:noFill/>
                </a:ln>
                <a:solidFill>
                  <a:prstClr val="black"/>
                </a:solidFill>
                <a:effectLst/>
                <a:uLnTx/>
                <a:uFillTx/>
                <a:latin typeface="Calibri"/>
                <a:ea typeface="Calibri"/>
                <a:cs typeface="Calibri"/>
              </a:rPr>
              <a:t>arbete</a:t>
            </a:r>
            <a:r>
              <a:rPr kumimoji="0" lang="en-US" sz="2400" b="0"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err="1">
                <a:ln>
                  <a:noFill/>
                </a:ln>
                <a:solidFill>
                  <a:prstClr val="black"/>
                </a:solidFill>
                <a:effectLst/>
                <a:uLnTx/>
                <a:uFillTx/>
                <a:latin typeface="Calibri"/>
                <a:ea typeface="Calibri"/>
                <a:cs typeface="Calibri"/>
              </a:rPr>
              <a:t>mellan</a:t>
            </a:r>
            <a:r>
              <a:rPr kumimoji="0" lang="en-US" sz="2400" b="0"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err="1">
                <a:ln>
                  <a:noFill/>
                </a:ln>
                <a:solidFill>
                  <a:prstClr val="black"/>
                </a:solidFill>
                <a:effectLst/>
                <a:uLnTx/>
                <a:uFillTx/>
                <a:latin typeface="Calibri"/>
                <a:ea typeface="Calibri"/>
                <a:cs typeface="Calibri"/>
              </a:rPr>
              <a:t>lokalt</a:t>
            </a:r>
            <a:r>
              <a:rPr kumimoji="0" lang="en-US" sz="2400" b="0"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err="1">
                <a:ln>
                  <a:noFill/>
                </a:ln>
                <a:solidFill>
                  <a:prstClr val="black"/>
                </a:solidFill>
                <a:effectLst/>
                <a:uLnTx/>
                <a:uFillTx/>
                <a:latin typeface="Calibri"/>
                <a:ea typeface="Calibri"/>
                <a:cs typeface="Calibri"/>
              </a:rPr>
              <a:t>regionalt</a:t>
            </a:r>
            <a:r>
              <a:rPr kumimoji="0" lang="en-US" sz="2400" b="0"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err="1">
                <a:ln>
                  <a:noFill/>
                </a:ln>
                <a:solidFill>
                  <a:prstClr val="black"/>
                </a:solidFill>
                <a:effectLst/>
                <a:uLnTx/>
                <a:uFillTx/>
                <a:latin typeface="Calibri"/>
                <a:ea typeface="Calibri"/>
                <a:cs typeface="Calibri"/>
              </a:rPr>
              <a:t>och</a:t>
            </a:r>
            <a:r>
              <a:rPr kumimoji="0" lang="en-US" sz="2400" b="0"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err="1">
                <a:ln>
                  <a:noFill/>
                </a:ln>
                <a:solidFill>
                  <a:prstClr val="black"/>
                </a:solidFill>
                <a:effectLst/>
                <a:uLnTx/>
                <a:uFillTx/>
                <a:latin typeface="Calibri"/>
                <a:ea typeface="Calibri"/>
                <a:cs typeface="Calibri"/>
              </a:rPr>
              <a:t>nationellt</a:t>
            </a:r>
            <a:r>
              <a:rPr kumimoji="0" lang="en-US" sz="2400" b="0"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err="1">
                <a:ln>
                  <a:noFill/>
                </a:ln>
                <a:solidFill>
                  <a:prstClr val="black"/>
                </a:solidFill>
                <a:effectLst/>
                <a:uLnTx/>
                <a:uFillTx/>
                <a:latin typeface="Calibri"/>
                <a:ea typeface="Calibri"/>
                <a:cs typeface="Calibri"/>
              </a:rPr>
              <a:t>arbete</a:t>
            </a:r>
            <a:r>
              <a:rPr kumimoji="0" lang="en-US" sz="2400" b="0" i="0" u="none" strike="noStrike" kern="1200" cap="none" spc="0" normalizeH="0" baseline="0" noProof="0">
                <a:ln>
                  <a:noFill/>
                </a:ln>
                <a:solidFill>
                  <a:prstClr val="black"/>
                </a:solidFill>
                <a:effectLst/>
                <a:uLnTx/>
                <a:uFillTx/>
                <a:latin typeface="Calibri"/>
                <a:ea typeface="Calibri"/>
                <a:cs typeface="Calibri"/>
              </a:rPr>
              <a:t> till </a:t>
            </a:r>
            <a:r>
              <a:rPr kumimoji="0" lang="en-US" sz="2400" b="0" i="0" u="none" strike="noStrike" kern="1200" cap="none" spc="0" normalizeH="0" baseline="0" noProof="0" err="1">
                <a:ln>
                  <a:noFill/>
                </a:ln>
                <a:solidFill>
                  <a:prstClr val="black"/>
                </a:solidFill>
                <a:effectLst/>
                <a:uLnTx/>
                <a:uFillTx/>
                <a:latin typeface="Calibri"/>
                <a:ea typeface="Calibri"/>
                <a:cs typeface="Calibri"/>
              </a:rPr>
              <a:t>stöd</a:t>
            </a:r>
            <a:r>
              <a:rPr kumimoji="0" lang="en-US" sz="2400" b="0" i="0" u="none" strike="noStrike" kern="1200" cap="none" spc="0" normalizeH="0" baseline="0" noProof="0">
                <a:ln>
                  <a:noFill/>
                </a:ln>
                <a:solidFill>
                  <a:prstClr val="black"/>
                </a:solidFill>
                <a:effectLst/>
                <a:uLnTx/>
                <a:uFillTx/>
                <a:latin typeface="Calibri"/>
                <a:ea typeface="Calibri"/>
                <a:cs typeface="Calibri"/>
              </a:rPr>
              <a:t> för </a:t>
            </a:r>
            <a:r>
              <a:rPr kumimoji="0" lang="en-US" sz="2400" b="0" i="0" u="none" strike="noStrike" kern="1200" cap="none" spc="0" normalizeH="0" baseline="0" noProof="0" err="1">
                <a:ln>
                  <a:noFill/>
                </a:ln>
                <a:solidFill>
                  <a:prstClr val="black"/>
                </a:solidFill>
                <a:effectLst/>
                <a:uLnTx/>
                <a:uFillTx/>
                <a:latin typeface="Calibri"/>
                <a:ea typeface="Calibri"/>
                <a:cs typeface="Calibri"/>
              </a:rPr>
              <a:t>en</a:t>
            </a:r>
            <a:r>
              <a:rPr kumimoji="0" lang="en-US" sz="2400" b="0"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err="1">
                <a:ln>
                  <a:noFill/>
                </a:ln>
                <a:solidFill>
                  <a:prstClr val="black"/>
                </a:solidFill>
                <a:effectLst/>
                <a:uLnTx/>
                <a:uFillTx/>
                <a:latin typeface="Calibri"/>
                <a:ea typeface="Calibri"/>
                <a:cs typeface="Calibri"/>
              </a:rPr>
              <a:t>kunskapsbaserad</a:t>
            </a:r>
            <a:r>
              <a:rPr kumimoji="0" lang="en-US" sz="2400" b="0"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err="1">
                <a:ln>
                  <a:noFill/>
                </a:ln>
                <a:solidFill>
                  <a:prstClr val="black"/>
                </a:solidFill>
                <a:effectLst/>
                <a:uLnTx/>
                <a:uFillTx/>
                <a:latin typeface="Calibri"/>
                <a:ea typeface="Calibri"/>
                <a:cs typeface="Calibri"/>
              </a:rPr>
              <a:t>äldreomsorg</a:t>
            </a:r>
            <a:r>
              <a:rPr kumimoji="0" lang="en-US" sz="2400" b="0" i="0" u="none" strike="noStrike" kern="1200" cap="none" spc="0" normalizeH="0" baseline="0" noProof="0">
                <a:ln>
                  <a:noFill/>
                </a:ln>
                <a:solidFill>
                  <a:prstClr val="black"/>
                </a:solidFill>
                <a:effectLst/>
                <a:uLnTx/>
                <a:uFillTx/>
                <a:latin typeface="Calibri"/>
                <a:ea typeface="Calibri"/>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a:ea typeface="Calibri"/>
                <a:cs typeface="Calibri"/>
              </a:rPr>
              <a:t>Var ser RSS sin roll om 3 </a:t>
            </a:r>
            <a:r>
              <a:rPr kumimoji="0" lang="en-US" sz="2400" b="0" i="0" u="none" strike="noStrike" kern="1200" cap="none" spc="0" normalizeH="0" baseline="0" noProof="0" err="1">
                <a:ln>
                  <a:noFill/>
                </a:ln>
                <a:solidFill>
                  <a:prstClr val="black"/>
                </a:solidFill>
                <a:effectLst/>
                <a:uLnTx/>
                <a:uFillTx/>
                <a:latin typeface="Calibri"/>
                <a:ea typeface="Calibri"/>
                <a:cs typeface="Calibri"/>
              </a:rPr>
              <a:t>år</a:t>
            </a:r>
            <a:r>
              <a:rPr kumimoji="0" lang="en-US" sz="2400" b="0"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err="1">
                <a:ln>
                  <a:noFill/>
                </a:ln>
                <a:solidFill>
                  <a:prstClr val="black"/>
                </a:solidFill>
                <a:effectLst/>
                <a:uLnTx/>
                <a:uFillTx/>
                <a:latin typeface="Calibri"/>
                <a:ea typeface="Calibri"/>
                <a:cs typeface="Calibri"/>
              </a:rPr>
              <a:t>i</a:t>
            </a:r>
            <a:r>
              <a:rPr kumimoji="0" lang="en-US" sz="2400" b="0"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err="1">
                <a:ln>
                  <a:noFill/>
                </a:ln>
                <a:solidFill>
                  <a:prstClr val="black"/>
                </a:solidFill>
                <a:effectLst/>
                <a:uLnTx/>
                <a:uFillTx/>
                <a:latin typeface="Calibri"/>
                <a:ea typeface="Calibri"/>
                <a:cs typeface="Calibri"/>
              </a:rPr>
              <a:t>att</a:t>
            </a:r>
            <a:r>
              <a:rPr kumimoji="0" lang="en-US" sz="2400" b="0"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err="1">
                <a:ln>
                  <a:noFill/>
                </a:ln>
                <a:solidFill>
                  <a:prstClr val="black"/>
                </a:solidFill>
                <a:effectLst/>
                <a:uLnTx/>
                <a:uFillTx/>
                <a:latin typeface="Calibri"/>
                <a:ea typeface="Calibri"/>
                <a:cs typeface="Calibri"/>
              </a:rPr>
              <a:t>stödja</a:t>
            </a:r>
            <a:r>
              <a:rPr kumimoji="0" lang="en-US" sz="2400" b="0"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err="1">
                <a:ln>
                  <a:noFill/>
                </a:ln>
                <a:solidFill>
                  <a:prstClr val="black"/>
                </a:solidFill>
                <a:effectLst/>
                <a:uLnTx/>
                <a:uFillTx/>
                <a:latin typeface="Calibri"/>
                <a:ea typeface="Calibri"/>
                <a:cs typeface="Calibri"/>
              </a:rPr>
              <a:t>kommunerna</a:t>
            </a:r>
            <a:r>
              <a:rPr kumimoji="0" lang="en-US" sz="2400" b="0"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err="1">
                <a:ln>
                  <a:noFill/>
                </a:ln>
                <a:solidFill>
                  <a:prstClr val="black"/>
                </a:solidFill>
                <a:effectLst/>
                <a:uLnTx/>
                <a:uFillTx/>
                <a:latin typeface="Calibri"/>
                <a:ea typeface="Calibri"/>
                <a:cs typeface="Calibri"/>
              </a:rPr>
              <a:t>i</a:t>
            </a:r>
            <a:r>
              <a:rPr kumimoji="0" lang="en-US" sz="2400" b="0" i="0" u="none" strike="noStrike" kern="1200" cap="none" spc="0" normalizeH="0" baseline="0" noProof="0">
                <a:ln>
                  <a:noFill/>
                </a:ln>
                <a:solidFill>
                  <a:prstClr val="black"/>
                </a:solidFill>
                <a:effectLst/>
                <a:uLnTx/>
                <a:uFillTx/>
                <a:latin typeface="Calibri"/>
                <a:ea typeface="Calibri"/>
                <a:cs typeface="Calibri"/>
              </a:rPr>
              <a:t> sin </a:t>
            </a:r>
            <a:r>
              <a:rPr kumimoji="0" lang="en-US" sz="2400" b="0" i="0" u="none" strike="noStrike" kern="1200" cap="none" spc="0" normalizeH="0" baseline="0" noProof="0" err="1">
                <a:ln>
                  <a:noFill/>
                </a:ln>
                <a:solidFill>
                  <a:prstClr val="black"/>
                </a:solidFill>
                <a:effectLst/>
                <a:uLnTx/>
                <a:uFillTx/>
                <a:latin typeface="Calibri"/>
                <a:ea typeface="Calibri"/>
                <a:cs typeface="Calibri"/>
              </a:rPr>
              <a:t>utveckling</a:t>
            </a:r>
            <a:r>
              <a:rPr kumimoji="0" lang="en-US" sz="2400" b="0" i="0" u="none" strike="noStrike" kern="1200" cap="none" spc="0" normalizeH="0" baseline="0" noProof="0">
                <a:ln>
                  <a:noFill/>
                </a:ln>
                <a:solidFill>
                  <a:prstClr val="black"/>
                </a:solidFill>
                <a:effectLst/>
                <a:uLnTx/>
                <a:uFillTx/>
                <a:latin typeface="Calibri"/>
                <a:ea typeface="Calibri"/>
                <a:cs typeface="Calibri"/>
              </a:rPr>
              <a:t> av </a:t>
            </a:r>
            <a:r>
              <a:rPr kumimoji="0" lang="en-US" sz="2400" b="0" i="0" u="none" strike="noStrike" kern="1200" cap="none" spc="0" normalizeH="0" baseline="0" noProof="0" err="1">
                <a:ln>
                  <a:noFill/>
                </a:ln>
                <a:solidFill>
                  <a:prstClr val="black"/>
                </a:solidFill>
                <a:effectLst/>
                <a:uLnTx/>
                <a:uFillTx/>
                <a:latin typeface="Calibri"/>
                <a:ea typeface="Calibri"/>
                <a:cs typeface="Calibri"/>
              </a:rPr>
              <a:t>arbetssätt</a:t>
            </a:r>
            <a:r>
              <a:rPr kumimoji="0" lang="en-US" sz="2400" b="0"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err="1">
                <a:ln>
                  <a:noFill/>
                </a:ln>
                <a:solidFill>
                  <a:prstClr val="black"/>
                </a:solidFill>
                <a:effectLst/>
                <a:uLnTx/>
                <a:uFillTx/>
                <a:latin typeface="Calibri"/>
                <a:ea typeface="Calibri"/>
                <a:cs typeface="Calibri"/>
              </a:rPr>
              <a:t>baserade</a:t>
            </a:r>
            <a:r>
              <a:rPr kumimoji="0" lang="en-US" sz="2400" b="0"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err="1">
                <a:ln>
                  <a:noFill/>
                </a:ln>
                <a:solidFill>
                  <a:prstClr val="black"/>
                </a:solidFill>
                <a:effectLst/>
                <a:uLnTx/>
                <a:uFillTx/>
                <a:latin typeface="Calibri"/>
                <a:ea typeface="Calibri"/>
                <a:cs typeface="Calibri"/>
              </a:rPr>
              <a:t>på</a:t>
            </a:r>
            <a:r>
              <a:rPr kumimoji="0" lang="en-US" sz="2400" b="0"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err="1">
                <a:ln>
                  <a:noFill/>
                </a:ln>
                <a:solidFill>
                  <a:prstClr val="black"/>
                </a:solidFill>
                <a:effectLst/>
                <a:uLnTx/>
                <a:uFillTx/>
                <a:latin typeface="Calibri"/>
                <a:ea typeface="Calibri"/>
                <a:cs typeface="Calibri"/>
              </a:rPr>
              <a:t>vetenskap</a:t>
            </a:r>
            <a:r>
              <a:rPr kumimoji="0" lang="en-US" sz="2400" b="0"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err="1">
                <a:ln>
                  <a:noFill/>
                </a:ln>
                <a:solidFill>
                  <a:prstClr val="black"/>
                </a:solidFill>
                <a:effectLst/>
                <a:uLnTx/>
                <a:uFillTx/>
                <a:latin typeface="Calibri"/>
                <a:ea typeface="Calibri"/>
                <a:cs typeface="Calibri"/>
              </a:rPr>
              <a:t>och</a:t>
            </a:r>
            <a:r>
              <a:rPr kumimoji="0" lang="en-US" sz="2400" b="0"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err="1">
                <a:ln>
                  <a:noFill/>
                </a:ln>
                <a:solidFill>
                  <a:prstClr val="black"/>
                </a:solidFill>
                <a:effectLst/>
                <a:uLnTx/>
                <a:uFillTx/>
                <a:latin typeface="Calibri"/>
                <a:ea typeface="Calibri"/>
                <a:cs typeface="Calibri"/>
              </a:rPr>
              <a:t>beprövad</a:t>
            </a:r>
            <a:r>
              <a:rPr kumimoji="0" lang="en-US" sz="2400" b="0"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err="1">
                <a:ln>
                  <a:noFill/>
                </a:ln>
                <a:solidFill>
                  <a:prstClr val="black"/>
                </a:solidFill>
                <a:effectLst/>
                <a:uLnTx/>
                <a:uFillTx/>
                <a:latin typeface="Calibri"/>
                <a:ea typeface="Calibri"/>
                <a:cs typeface="Calibri"/>
              </a:rPr>
              <a:t>erfarenhet</a:t>
            </a:r>
            <a:r>
              <a:rPr kumimoji="0" lang="en-US" sz="2400" b="0" i="0" u="none" strike="noStrike" kern="1200" cap="none" spc="0" normalizeH="0" baseline="0" noProof="0">
                <a:ln>
                  <a:noFill/>
                </a:ln>
                <a:solidFill>
                  <a:prstClr val="black"/>
                </a:solidFill>
                <a:effectLst/>
                <a:uLnTx/>
                <a:uFillTx/>
                <a:latin typeface="Calibri"/>
                <a:ea typeface="Calibri"/>
                <a:cs typeface="Calibri"/>
              </a:rPr>
              <a:t>?</a:t>
            </a:r>
          </a:p>
        </p:txBody>
      </p:sp>
    </p:spTree>
    <p:extLst>
      <p:ext uri="{BB962C8B-B14F-4D97-AF65-F5344CB8AC3E}">
        <p14:creationId xmlns:p14="http://schemas.microsoft.com/office/powerpoint/2010/main" val="738562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522C6B-2EE5-EF17-BD22-4E4D3AA1BFCE}"/>
              </a:ext>
            </a:extLst>
          </p:cNvPr>
          <p:cNvSpPr>
            <a:spLocks noGrp="1"/>
          </p:cNvSpPr>
          <p:nvPr>
            <p:ph type="title"/>
          </p:nvPr>
        </p:nvSpPr>
        <p:spPr>
          <a:xfrm>
            <a:off x="1842546" y="1092184"/>
            <a:ext cx="9433362" cy="1010471"/>
          </a:xfrm>
        </p:spPr>
        <p:txBody>
          <a:bodyPr/>
          <a:lstStyle/>
          <a:p>
            <a:r>
              <a:rPr lang="sv-SE"/>
              <a:t>1. Rapportering från de prioriterade samverkansområdena - skriftligt </a:t>
            </a:r>
          </a:p>
        </p:txBody>
      </p:sp>
      <p:sp>
        <p:nvSpPr>
          <p:cNvPr id="3" name="Platshållare för innehåll 2">
            <a:extLst>
              <a:ext uri="{FF2B5EF4-FFF2-40B4-BE49-F238E27FC236}">
                <a16:creationId xmlns:a16="http://schemas.microsoft.com/office/drawing/2014/main" id="{A3E1D7C1-69E5-5532-BB23-C5FA35412882}"/>
              </a:ext>
            </a:extLst>
          </p:cNvPr>
          <p:cNvSpPr>
            <a:spLocks noGrp="1"/>
          </p:cNvSpPr>
          <p:nvPr>
            <p:ph idx="1"/>
          </p:nvPr>
        </p:nvSpPr>
        <p:spPr/>
        <p:txBody>
          <a:bodyPr/>
          <a:lstStyle/>
          <a:p>
            <a:r>
              <a:rPr lang="sv-SE"/>
              <a:t>Rapportering  från de prioriterade samverkansområdena gjordes skriftligt denna gång</a:t>
            </a:r>
          </a:p>
          <a:p>
            <a:pPr lvl="1"/>
            <a:r>
              <a:rPr lang="sv-SE"/>
              <a:t>ISU (Individbaserad systematisk uppföljning)</a:t>
            </a:r>
          </a:p>
          <a:p>
            <a:pPr lvl="1"/>
            <a:r>
              <a:rPr lang="sv-SE"/>
              <a:t>Kommunal hälso- och sjukvård</a:t>
            </a:r>
          </a:p>
          <a:p>
            <a:r>
              <a:rPr lang="sv-SE"/>
              <a:t>Nya representanter från Socialstyrelsen: Renée Andersson för ISU och Anna Netterheim för kommunal hälso och sjukvård</a:t>
            </a:r>
          </a:p>
          <a:p>
            <a:endParaRPr lang="sv-SE"/>
          </a:p>
          <a:p>
            <a:endParaRPr lang="sv-SE"/>
          </a:p>
        </p:txBody>
      </p:sp>
    </p:spTree>
    <p:extLst>
      <p:ext uri="{BB962C8B-B14F-4D97-AF65-F5344CB8AC3E}">
        <p14:creationId xmlns:p14="http://schemas.microsoft.com/office/powerpoint/2010/main" val="2970675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C9982F-2D4F-4E9E-DA19-1DB046928B46}"/>
              </a:ext>
            </a:extLst>
          </p:cNvPr>
          <p:cNvSpPr>
            <a:spLocks noGrp="1"/>
          </p:cNvSpPr>
          <p:nvPr>
            <p:ph type="title"/>
          </p:nvPr>
        </p:nvSpPr>
        <p:spPr/>
        <p:txBody>
          <a:bodyPr/>
          <a:lstStyle/>
          <a:p>
            <a:r>
              <a:rPr lang="sv-SE"/>
              <a:t>2. Uppföljning av Partnerskapets arbete</a:t>
            </a:r>
          </a:p>
        </p:txBody>
      </p:sp>
      <p:sp>
        <p:nvSpPr>
          <p:cNvPr id="3" name="Platshållare för text 2">
            <a:extLst>
              <a:ext uri="{FF2B5EF4-FFF2-40B4-BE49-F238E27FC236}">
                <a16:creationId xmlns:a16="http://schemas.microsoft.com/office/drawing/2014/main" id="{F9B03C59-2C6F-4622-544F-5F7EBC457782}"/>
              </a:ext>
            </a:extLst>
          </p:cNvPr>
          <p:cNvSpPr>
            <a:spLocks noGrp="1"/>
          </p:cNvSpPr>
          <p:nvPr>
            <p:ph idx="1"/>
          </p:nvPr>
        </p:nvSpPr>
        <p:spPr/>
        <p:txBody>
          <a:bodyPr/>
          <a:lstStyle/>
          <a:p>
            <a:r>
              <a:rPr lang="sv-SE"/>
              <a:t>Kort genomgång av svar och dialog kring uppföljningen av Partnerskapets arbete (enkätresultat). </a:t>
            </a:r>
          </a:p>
          <a:p>
            <a:endParaRPr lang="sv-SE"/>
          </a:p>
          <a:p>
            <a:r>
              <a:rPr lang="sv-SE"/>
              <a:t>Tre utvecklingsområden som visade på lite sämre resultat mot föregående år diskuterades i grupper</a:t>
            </a:r>
          </a:p>
        </p:txBody>
      </p:sp>
    </p:spTree>
    <p:extLst>
      <p:ext uri="{BB962C8B-B14F-4D97-AF65-F5344CB8AC3E}">
        <p14:creationId xmlns:p14="http://schemas.microsoft.com/office/powerpoint/2010/main" val="2034666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56605-18E8-3297-CEA7-BDCC4CC0055B}"/>
            </a:ext>
          </a:extLst>
        </p:cNvPr>
        <p:cNvGrpSpPr/>
        <p:nvPr/>
      </p:nvGrpSpPr>
      <p:grpSpPr>
        <a:xfrm>
          <a:off x="0" y="0"/>
          <a:ext cx="0" cy="0"/>
          <a:chOff x="0" y="0"/>
          <a:chExt cx="0" cy="0"/>
        </a:xfrm>
      </p:grpSpPr>
      <p:pic>
        <p:nvPicPr>
          <p:cNvPr id="22" name="Platshållare för bild 21" descr="En bild som visar person, klädsel, Människoansikte, pojke&#10;&#10;AI-genererat innehåll kan vara felaktigt.">
            <a:extLst>
              <a:ext uri="{FF2B5EF4-FFF2-40B4-BE49-F238E27FC236}">
                <a16:creationId xmlns:a16="http://schemas.microsoft.com/office/drawing/2014/main" id="{48982567-EBAD-6ABE-0055-EC7D4929C53C}"/>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9581" r="19581"/>
          <a:stretch>
            <a:fillRect/>
          </a:stretch>
        </p:blipFill>
        <p:spPr/>
      </p:pic>
      <p:pic>
        <p:nvPicPr>
          <p:cNvPr id="9" name="Platshållare för bild 8" descr="En bild som visar person, text, kostym, klädsel&#10;&#10;AI-genererat innehåll kan vara felaktigt.">
            <a:extLst>
              <a:ext uri="{FF2B5EF4-FFF2-40B4-BE49-F238E27FC236}">
                <a16:creationId xmlns:a16="http://schemas.microsoft.com/office/drawing/2014/main" id="{FA2493A8-6015-E078-52C9-3C3E077805D0}"/>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7196" b="7196"/>
          <a:stretch>
            <a:fillRect/>
          </a:stretch>
        </p:blipFill>
        <p:spPr/>
      </p:pic>
      <p:pic>
        <p:nvPicPr>
          <p:cNvPr id="32" name="Platshållare för bild 31" descr="En bild som visar person, inomhus, Människoansikte, klädsel&#10;&#10;AI-genererat innehåll kan vara felaktigt.">
            <a:extLst>
              <a:ext uri="{FF2B5EF4-FFF2-40B4-BE49-F238E27FC236}">
                <a16:creationId xmlns:a16="http://schemas.microsoft.com/office/drawing/2014/main" id="{7C502438-29BD-A1C4-C2D5-C120DCD3B6B4}"/>
              </a:ext>
            </a:extLst>
          </p:cNvPr>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19607" r="19607"/>
          <a:stretch>
            <a:fillRect/>
          </a:stretch>
        </p:blipFill>
        <p:spPr/>
      </p:pic>
      <p:sp>
        <p:nvSpPr>
          <p:cNvPr id="5" name="Rectangle 3">
            <a:extLst>
              <a:ext uri="{FF2B5EF4-FFF2-40B4-BE49-F238E27FC236}">
                <a16:creationId xmlns:a16="http://schemas.microsoft.com/office/drawing/2014/main" id="{AB22720C-751E-2D56-D11C-DDE3867CAC33}"/>
              </a:ext>
            </a:extLst>
          </p:cNvPr>
          <p:cNvSpPr>
            <a:spLocks noChangeArrowheads="1"/>
          </p:cNvSpPr>
          <p:nvPr/>
        </p:nvSpPr>
        <p:spPr bwMode="auto">
          <a:xfrm flipV="1">
            <a:off x="0" y="5950626"/>
            <a:ext cx="12637466" cy="802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pic>
        <p:nvPicPr>
          <p:cNvPr id="12" name="Bildobjekt 11">
            <a:extLst>
              <a:ext uri="{FF2B5EF4-FFF2-40B4-BE49-F238E27FC236}">
                <a16:creationId xmlns:a16="http://schemas.microsoft.com/office/drawing/2014/main" id="{979A7C87-FECE-49A0-5CDC-FCA0B3C2D962}"/>
              </a:ext>
            </a:extLst>
          </p:cNvPr>
          <p:cNvPicPr>
            <a:picLocks noChangeAspect="1"/>
          </p:cNvPicPr>
          <p:nvPr/>
        </p:nvPicPr>
        <p:blipFill>
          <a:blip r:embed="rId6"/>
          <a:stretch>
            <a:fillRect/>
          </a:stretch>
        </p:blipFill>
        <p:spPr>
          <a:xfrm>
            <a:off x="1587722" y="821865"/>
            <a:ext cx="8408951" cy="4542523"/>
          </a:xfrm>
          <a:prstGeom prst="rect">
            <a:avLst/>
          </a:prstGeom>
        </p:spPr>
      </p:pic>
      <p:sp>
        <p:nvSpPr>
          <p:cNvPr id="13" name="textruta 12">
            <a:extLst>
              <a:ext uri="{FF2B5EF4-FFF2-40B4-BE49-F238E27FC236}">
                <a16:creationId xmlns:a16="http://schemas.microsoft.com/office/drawing/2014/main" id="{F6A77267-2FD3-BFFA-FB8D-8678BBA548D0}"/>
              </a:ext>
            </a:extLst>
          </p:cNvPr>
          <p:cNvSpPr txBox="1"/>
          <p:nvPr/>
        </p:nvSpPr>
        <p:spPr>
          <a:xfrm>
            <a:off x="1167457" y="765302"/>
            <a:ext cx="903713" cy="584775"/>
          </a:xfrm>
          <a:prstGeom prst="rect">
            <a:avLst/>
          </a:prstGeom>
          <a:noFill/>
        </p:spPr>
        <p:txBody>
          <a:bodyPr wrap="square" rtlCol="0">
            <a:spAutoFit/>
          </a:bodyPr>
          <a:lstStyle/>
          <a:p>
            <a:r>
              <a:rPr lang="sv-SE" sz="3200" b="1">
                <a:latin typeface="Corbel" panose="020B0503020204020204" pitchFamily="34" charset="0"/>
              </a:rPr>
              <a:t>3.</a:t>
            </a:r>
          </a:p>
        </p:txBody>
      </p:sp>
    </p:spTree>
    <p:extLst>
      <p:ext uri="{BB962C8B-B14F-4D97-AF65-F5344CB8AC3E}">
        <p14:creationId xmlns:p14="http://schemas.microsoft.com/office/powerpoint/2010/main" val="4098102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B7399A-2159-40D0-B6FD-1F84462544E2}"/>
              </a:ext>
            </a:extLst>
          </p:cNvPr>
          <p:cNvSpPr txBox="1">
            <a:spLocks/>
          </p:cNvSpPr>
          <p:nvPr/>
        </p:nvSpPr>
        <p:spPr>
          <a:xfrm>
            <a:off x="1565827" y="1104628"/>
            <a:ext cx="9435759" cy="1012003"/>
          </a:xfrm>
          <a:prstGeom prst="rect">
            <a:avLst/>
          </a:prstGeom>
        </p:spPr>
        <p:txBody>
          <a:bodyPr anchor="b">
            <a:normAutofit fontScale="90000" lnSpcReduction="10000"/>
          </a:bodyPr>
          <a:lst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a:lstStyle>
          <a:p>
            <a:r>
              <a:rPr lang="sv-SE"/>
              <a:t>4. Beslut om förstudie för ny yrkesresa – </a:t>
            </a:r>
            <a:br>
              <a:rPr lang="sv-SE"/>
            </a:br>
            <a:r>
              <a:rPr lang="sv-SE"/>
              <a:t>Ekonomiskt bistånd</a:t>
            </a:r>
          </a:p>
        </p:txBody>
      </p:sp>
      <p:sp>
        <p:nvSpPr>
          <p:cNvPr id="3" name="Platshållare för innehåll 2">
            <a:extLst>
              <a:ext uri="{FF2B5EF4-FFF2-40B4-BE49-F238E27FC236}">
                <a16:creationId xmlns:a16="http://schemas.microsoft.com/office/drawing/2014/main" id="{4F3B95A1-26C1-E243-E925-737E998AD939}"/>
              </a:ext>
            </a:extLst>
          </p:cNvPr>
          <p:cNvSpPr txBox="1">
            <a:spLocks/>
          </p:cNvSpPr>
          <p:nvPr/>
        </p:nvSpPr>
        <p:spPr>
          <a:xfrm>
            <a:off x="1748707" y="1951864"/>
            <a:ext cx="4347294" cy="3633390"/>
          </a:xfrm>
          <a:prstGeom prst="rect">
            <a:avLst/>
          </a:prstGeom>
        </p:spPr>
        <p:txBody>
          <a:bodyPr anchor="ctr">
            <a:normAutofit/>
          </a:bodyPr>
          <a:lstStyle>
            <a:lvl1pPr marL="182880" indent="-182880" algn="l" defTabSz="914400" rtl="0" eaLnBrk="1" latinLnBrk="0" hangingPunct="1">
              <a:lnSpc>
                <a:spcPct val="10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sv-SE"/>
          </a:p>
          <a:p>
            <a:pPr marL="0" indent="0">
              <a:buFont typeface="Wingdings 2" pitchFamily="18" charset="2"/>
              <a:buNone/>
            </a:pPr>
            <a:r>
              <a:rPr lang="sv-SE" b="1"/>
              <a:t>Bakgrund/motiv</a:t>
            </a:r>
          </a:p>
          <a:p>
            <a:pPr marL="342900" indent="-342900">
              <a:buFont typeface="Wingdings" panose="05000000000000000000" pitchFamily="2" charset="2"/>
              <a:buChar char="v"/>
            </a:pPr>
            <a:r>
              <a:rPr lang="sv-SE"/>
              <a:t>Berör många medarbetare och invånare</a:t>
            </a:r>
          </a:p>
          <a:p>
            <a:pPr marL="342900" indent="-342900">
              <a:buFont typeface="Wingdings" panose="05000000000000000000" pitchFamily="2" charset="2"/>
              <a:buChar char="v"/>
            </a:pPr>
            <a:r>
              <a:rPr lang="sv-SE"/>
              <a:t>Stora förändringar/reformer inom området på gång</a:t>
            </a:r>
          </a:p>
          <a:p>
            <a:pPr marL="342900" indent="-342900">
              <a:buFont typeface="Wingdings" panose="05000000000000000000" pitchFamily="2" charset="2"/>
              <a:buChar char="v"/>
            </a:pPr>
            <a:r>
              <a:rPr lang="sv-SE"/>
              <a:t>Yrkesresan blir mer heltäckande</a:t>
            </a:r>
          </a:p>
          <a:p>
            <a:endParaRPr lang="sv-SE"/>
          </a:p>
        </p:txBody>
      </p:sp>
      <p:sp>
        <p:nvSpPr>
          <p:cNvPr id="4" name="Platshållare för innehåll 2">
            <a:extLst>
              <a:ext uri="{FF2B5EF4-FFF2-40B4-BE49-F238E27FC236}">
                <a16:creationId xmlns:a16="http://schemas.microsoft.com/office/drawing/2014/main" id="{978DA12B-0034-C0A6-25AA-025B50772D58}"/>
              </a:ext>
            </a:extLst>
          </p:cNvPr>
          <p:cNvSpPr txBox="1">
            <a:spLocks/>
          </p:cNvSpPr>
          <p:nvPr/>
        </p:nvSpPr>
        <p:spPr>
          <a:xfrm>
            <a:off x="6096000" y="2435408"/>
            <a:ext cx="4347294" cy="3008924"/>
          </a:xfrm>
          <a:prstGeom prst="rect">
            <a:avLst/>
          </a:prstGeom>
        </p:spPr>
        <p:txBody>
          <a:bodyPr vert="horz" lIns="91440" tIns="45720" rIns="91440" bIns="45720" rtlCol="0" anchor="ctr">
            <a:normAutofit/>
          </a:bodyPr>
          <a:lstStyle>
            <a:lvl1pPr marL="182880" indent="-182880" algn="l" defTabSz="914400" rtl="0" eaLnBrk="1" latinLnBrk="0" hangingPunct="1">
              <a:lnSpc>
                <a:spcPct val="10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sv-SE" b="1"/>
              <a:t>Beslut</a:t>
            </a:r>
          </a:p>
          <a:p>
            <a:pPr marL="342900" indent="-342900">
              <a:buFont typeface="Wingdings" panose="05000000000000000000" pitchFamily="2" charset="2"/>
              <a:buChar char="v"/>
            </a:pPr>
            <a:r>
              <a:rPr lang="sv-SE"/>
              <a:t>Att S-Kis finansierar förstudie för en yrkesresa inom ekonomiskt bistånd</a:t>
            </a:r>
          </a:p>
          <a:p>
            <a:pPr marL="342900" indent="-342900">
              <a:buFont typeface="Wingdings" panose="05000000000000000000" pitchFamily="2" charset="2"/>
              <a:buChar char="v"/>
            </a:pPr>
            <a:r>
              <a:rPr lang="sv-SE"/>
              <a:t>Arbetet med förstudien inleds i början 2026 och beräknas vara klar i slutet av 2027</a:t>
            </a:r>
          </a:p>
          <a:p>
            <a:endParaRPr lang="sv-SE"/>
          </a:p>
        </p:txBody>
      </p:sp>
      <p:pic>
        <p:nvPicPr>
          <p:cNvPr id="5" name="Bildobjekt 4">
            <a:extLst>
              <a:ext uri="{FF2B5EF4-FFF2-40B4-BE49-F238E27FC236}">
                <a16:creationId xmlns:a16="http://schemas.microsoft.com/office/drawing/2014/main" id="{765FFCD4-E2D4-AC07-A1BD-C76FDD4691D5}"/>
              </a:ext>
            </a:extLst>
          </p:cNvPr>
          <p:cNvPicPr>
            <a:picLocks noChangeAspect="1"/>
          </p:cNvPicPr>
          <p:nvPr/>
        </p:nvPicPr>
        <p:blipFill>
          <a:blip r:embed="rId3"/>
          <a:srcRect b="3034"/>
          <a:stretch>
            <a:fillRect/>
          </a:stretch>
        </p:blipFill>
        <p:spPr>
          <a:xfrm>
            <a:off x="9633296" y="785851"/>
            <a:ext cx="2089893" cy="1803567"/>
          </a:xfrm>
          <a:prstGeom prst="rect">
            <a:avLst/>
          </a:prstGeom>
          <a:noFill/>
        </p:spPr>
      </p:pic>
    </p:spTree>
    <p:extLst>
      <p:ext uri="{BB962C8B-B14F-4D97-AF65-F5344CB8AC3E}">
        <p14:creationId xmlns:p14="http://schemas.microsoft.com/office/powerpoint/2010/main" val="3082715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69875C-25C4-0085-9A99-8CB9591054C2}"/>
              </a:ext>
            </a:extLst>
          </p:cNvPr>
          <p:cNvSpPr>
            <a:spLocks noGrp="1"/>
          </p:cNvSpPr>
          <p:nvPr>
            <p:ph type="title"/>
          </p:nvPr>
        </p:nvSpPr>
        <p:spPr>
          <a:xfrm>
            <a:off x="1751106" y="1143845"/>
            <a:ext cx="9433362" cy="1010471"/>
          </a:xfrm>
        </p:spPr>
        <p:txBody>
          <a:bodyPr/>
          <a:lstStyle/>
          <a:p>
            <a:r>
              <a:rPr lang="sv-SE"/>
              <a:t>5. Förslag på nytt arbete i samverkan inom Äldreomsorgen</a:t>
            </a:r>
          </a:p>
        </p:txBody>
      </p:sp>
      <p:sp>
        <p:nvSpPr>
          <p:cNvPr id="3" name="Platshållare för text 2">
            <a:extLst>
              <a:ext uri="{FF2B5EF4-FFF2-40B4-BE49-F238E27FC236}">
                <a16:creationId xmlns:a16="http://schemas.microsoft.com/office/drawing/2014/main" id="{F74AD846-D2B3-8CC5-DB57-B9CEAD4AB373}"/>
              </a:ext>
            </a:extLst>
          </p:cNvPr>
          <p:cNvSpPr>
            <a:spLocks noGrp="1"/>
          </p:cNvSpPr>
          <p:nvPr>
            <p:ph idx="1"/>
          </p:nvPr>
        </p:nvSpPr>
        <p:spPr/>
        <p:txBody>
          <a:bodyPr>
            <a:normAutofit/>
          </a:bodyPr>
          <a:lstStyle/>
          <a:p>
            <a:r>
              <a:rPr lang="sv-SE"/>
              <a:t>Förslag på arbete i samverkan…</a:t>
            </a:r>
          </a:p>
          <a:p>
            <a:r>
              <a:rPr lang="sv-SE"/>
              <a:t>…med utgångspunkt från den workshop som hölls på dialogmötet i mars 2025</a:t>
            </a:r>
          </a:p>
        </p:txBody>
      </p:sp>
    </p:spTree>
    <p:extLst>
      <p:ext uri="{BB962C8B-B14F-4D97-AF65-F5344CB8AC3E}">
        <p14:creationId xmlns:p14="http://schemas.microsoft.com/office/powerpoint/2010/main" val="4058654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9BFAF-2572-7C54-A38B-0215C46063E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374E953-1853-72FA-C75D-0544BF8EE85E}"/>
              </a:ext>
            </a:extLst>
          </p:cNvPr>
          <p:cNvSpPr>
            <a:spLocks noGrp="1"/>
          </p:cNvSpPr>
          <p:nvPr>
            <p:ph type="title"/>
          </p:nvPr>
        </p:nvSpPr>
        <p:spPr>
          <a:xfrm>
            <a:off x="1784157" y="710266"/>
            <a:ext cx="9433362" cy="1010471"/>
          </a:xfrm>
        </p:spPr>
        <p:txBody>
          <a:bodyPr anchor="t"/>
          <a:lstStyle/>
          <a:p>
            <a:br>
              <a:rPr lang="sv-SE" sz="2000"/>
            </a:br>
            <a:r>
              <a:rPr lang="sv-SE" sz="3600"/>
              <a:t>6. Lokala behov av kunskap </a:t>
            </a:r>
            <a:br>
              <a:rPr lang="sv-SE" sz="2000"/>
            </a:br>
            <a:br>
              <a:rPr lang="sv-SE" sz="2000" b="1"/>
            </a:br>
            <a:r>
              <a:rPr lang="sv-SE" sz="2000" b="1"/>
              <a:t>Tidplan förankring av justerad modell </a:t>
            </a:r>
          </a:p>
        </p:txBody>
      </p:sp>
      <p:sp>
        <p:nvSpPr>
          <p:cNvPr id="3" name="Platshållare för innehåll 2">
            <a:extLst>
              <a:ext uri="{FF2B5EF4-FFF2-40B4-BE49-F238E27FC236}">
                <a16:creationId xmlns:a16="http://schemas.microsoft.com/office/drawing/2014/main" id="{A16C88C1-B7D9-27A9-98C8-2848FEBD2802}"/>
              </a:ext>
            </a:extLst>
          </p:cNvPr>
          <p:cNvSpPr>
            <a:spLocks noGrp="1"/>
          </p:cNvSpPr>
          <p:nvPr>
            <p:ph idx="1"/>
          </p:nvPr>
        </p:nvSpPr>
        <p:spPr>
          <a:xfrm>
            <a:off x="1582453" y="1951865"/>
            <a:ext cx="9435761" cy="3914546"/>
          </a:xfrm>
        </p:spPr>
        <p:txBody>
          <a:bodyPr>
            <a:normAutofit/>
          </a:bodyPr>
          <a:lstStyle/>
          <a:p>
            <a:pPr marL="457200" indent="-457200">
              <a:buFont typeface="+mj-lt"/>
              <a:buAutoNum type="arabicPeriod"/>
            </a:pPr>
            <a:r>
              <a:rPr lang="sv-SE"/>
              <a:t>Förankrat förslag av justerad modell i nätverk och grupper</a:t>
            </a:r>
          </a:p>
          <a:p>
            <a:pPr marL="457200" indent="-457200">
              <a:buFont typeface="+mj-lt"/>
              <a:buAutoNum type="arabicPeriod"/>
            </a:pPr>
            <a:r>
              <a:rPr lang="sv-SE"/>
              <a:t>Möjlighet för alla att sända in skriftliga synpunkter senast 10 oktober</a:t>
            </a:r>
          </a:p>
          <a:p>
            <a:pPr marL="457200" indent="-457200">
              <a:buFont typeface="+mj-lt"/>
              <a:buAutoNum type="arabicPeriod"/>
            </a:pPr>
            <a:r>
              <a:rPr lang="sv-SE"/>
              <a:t>21 oktober Årsmöte - Presentation av förslag till justerad modell</a:t>
            </a:r>
          </a:p>
          <a:p>
            <a:pPr marL="457200" indent="-457200">
              <a:buFont typeface="+mj-lt"/>
              <a:buAutoNum type="arabicPeriod"/>
            </a:pPr>
            <a:r>
              <a:rPr lang="sv-SE" b="1"/>
              <a:t>Beslut</a:t>
            </a:r>
            <a:r>
              <a:rPr lang="sv-SE"/>
              <a:t> om justerad modell tas i </a:t>
            </a:r>
            <a:r>
              <a:rPr lang="sv-SE" b="1"/>
              <a:t>styrgruppen för Partnerskapet den 15 december </a:t>
            </a:r>
          </a:p>
          <a:p>
            <a:pPr marL="457200" indent="-457200">
              <a:buFont typeface="+mj-lt"/>
              <a:buAutoNum type="arabicPeriod"/>
            </a:pPr>
            <a:r>
              <a:rPr lang="sv-SE"/>
              <a:t>Därefter uppdateras rapporten om modellen, stödmaterial samt annan kommunikation</a:t>
            </a:r>
            <a:r>
              <a:rPr lang="sv-SE">
                <a:solidFill>
                  <a:srgbClr val="000000"/>
                </a:solidFill>
              </a:rPr>
              <a:t> kring den uppdaterade modellen (hemsidan, nyhetsbrev </a:t>
            </a:r>
            <a:r>
              <a:rPr lang="sv-SE" err="1">
                <a:solidFill>
                  <a:srgbClr val="000000"/>
                </a:solidFill>
              </a:rPr>
              <a:t>etc</a:t>
            </a:r>
            <a:r>
              <a:rPr lang="sv-SE">
                <a:solidFill>
                  <a:srgbClr val="000000"/>
                </a:solidFill>
              </a:rPr>
              <a:t>). </a:t>
            </a:r>
          </a:p>
          <a:p>
            <a:pPr marL="457200" indent="-457200">
              <a:buFont typeface="+mj-lt"/>
              <a:buAutoNum type="arabicPeriod"/>
            </a:pPr>
            <a:r>
              <a:rPr lang="sv-SE">
                <a:solidFill>
                  <a:srgbClr val="000000"/>
                </a:solidFill>
              </a:rPr>
              <a:t>Planera för en ny uppstart 2026 enligt den ”nya modellen”.</a:t>
            </a:r>
            <a:endParaRPr lang="sv-SE"/>
          </a:p>
          <a:p>
            <a:pPr marL="457200" indent="-457200">
              <a:buFont typeface="+mj-lt"/>
              <a:buAutoNum type="arabicPeriod"/>
            </a:pPr>
            <a:r>
              <a:rPr lang="sv-SE"/>
              <a:t>Start av ny omgång i enlighet med ny modell under våren 2026</a:t>
            </a:r>
          </a:p>
        </p:txBody>
      </p:sp>
      <p:sp>
        <p:nvSpPr>
          <p:cNvPr id="5" name="Pratbubbla: oval 4">
            <a:extLst>
              <a:ext uri="{FF2B5EF4-FFF2-40B4-BE49-F238E27FC236}">
                <a16:creationId xmlns:a16="http://schemas.microsoft.com/office/drawing/2014/main" id="{E96F2AD7-1A15-5880-FCDD-D3A6F1DA3534}"/>
              </a:ext>
            </a:extLst>
          </p:cNvPr>
          <p:cNvSpPr/>
          <p:nvPr/>
        </p:nvSpPr>
        <p:spPr>
          <a:xfrm>
            <a:off x="8982208" y="288620"/>
            <a:ext cx="2917372" cy="2536371"/>
          </a:xfrm>
          <a:prstGeom prst="wedgeEllipseCallout">
            <a:avLst>
              <a:gd name="adj1" fmla="val -58308"/>
              <a:gd name="adj2" fmla="val 4315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solidFill>
                  <a:schemeClr val="tx1"/>
                </a:solidFill>
              </a:rPr>
              <a:t>En synpunkt inkom:</a:t>
            </a:r>
          </a:p>
          <a:p>
            <a:pPr algn="ctr"/>
            <a:r>
              <a:rPr lang="sv-SE" sz="1200">
                <a:solidFill>
                  <a:schemeClr val="tx1"/>
                </a:solidFill>
              </a:rPr>
              <a:t>Vi tycker att de förändringar som föreslås gör modellen bättre. Bra med mer av analys inför prioriteringsunderlaget.  Vi vill understryka vikten att prioriteringen huvudsakligen sedan görs av socialcheferna som får representera det lokala perspektivet även om RSS:erna också kan finnas med</a:t>
            </a:r>
          </a:p>
        </p:txBody>
      </p:sp>
    </p:spTree>
    <p:extLst>
      <p:ext uri="{BB962C8B-B14F-4D97-AF65-F5344CB8AC3E}">
        <p14:creationId xmlns:p14="http://schemas.microsoft.com/office/powerpoint/2010/main" val="98245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94CBC-E33B-C3CB-B022-43A6B2A627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DA74CC-58B3-F670-2A10-44ECA3404622}"/>
              </a:ext>
            </a:extLst>
          </p:cNvPr>
          <p:cNvSpPr>
            <a:spLocks noGrp="1"/>
          </p:cNvSpPr>
          <p:nvPr>
            <p:ph type="title"/>
          </p:nvPr>
        </p:nvSpPr>
        <p:spPr>
          <a:xfrm>
            <a:off x="1748705" y="785851"/>
            <a:ext cx="9435763" cy="952921"/>
          </a:xfrm>
        </p:spPr>
        <p:txBody>
          <a:bodyPr/>
          <a:lstStyle/>
          <a:p>
            <a:r>
              <a:rPr lang="sv-SE" sz="3600" noProof="0"/>
              <a:t>7. Nytt processtöd för arbete i samverkan</a:t>
            </a:r>
            <a:endParaRPr lang="sv-SE" noProof="0"/>
          </a:p>
        </p:txBody>
      </p:sp>
      <p:grpSp>
        <p:nvGrpSpPr>
          <p:cNvPr id="3" name="Grupp 2">
            <a:extLst>
              <a:ext uri="{FF2B5EF4-FFF2-40B4-BE49-F238E27FC236}">
                <a16:creationId xmlns:a16="http://schemas.microsoft.com/office/drawing/2014/main" id="{F52CCC4E-79A8-29A0-87F5-577ED0B9233F}"/>
              </a:ext>
            </a:extLst>
          </p:cNvPr>
          <p:cNvGrpSpPr/>
          <p:nvPr/>
        </p:nvGrpSpPr>
        <p:grpSpPr>
          <a:xfrm>
            <a:off x="1908363" y="2814962"/>
            <a:ext cx="9276105" cy="1228075"/>
            <a:chOff x="2217175" y="3064227"/>
            <a:chExt cx="9276105" cy="1228075"/>
          </a:xfrm>
        </p:grpSpPr>
        <p:cxnSp>
          <p:nvCxnSpPr>
            <p:cNvPr id="5" name="Rak koppling 4">
              <a:extLst>
                <a:ext uri="{FF2B5EF4-FFF2-40B4-BE49-F238E27FC236}">
                  <a16:creationId xmlns:a16="http://schemas.microsoft.com/office/drawing/2014/main" id="{955E56E3-409C-B91E-ED5A-8ADF5DA87371}"/>
                </a:ext>
              </a:extLst>
            </p:cNvPr>
            <p:cNvCxnSpPr>
              <a:cxnSpLocks/>
            </p:cNvCxnSpPr>
            <p:nvPr/>
          </p:nvCxnSpPr>
          <p:spPr>
            <a:xfrm flipV="1">
              <a:off x="3289491" y="3659654"/>
              <a:ext cx="7326470" cy="1186"/>
            </a:xfrm>
            <a:prstGeom prst="line">
              <a:avLst/>
            </a:prstGeom>
            <a:ln w="127000" cmpd="sng">
              <a:solidFill>
                <a:schemeClr val="accent5"/>
              </a:solidFill>
              <a:prstDash val="solid"/>
            </a:ln>
          </p:spPr>
          <p:style>
            <a:lnRef idx="1">
              <a:schemeClr val="accent1"/>
            </a:lnRef>
            <a:fillRef idx="0">
              <a:schemeClr val="accent1"/>
            </a:fillRef>
            <a:effectRef idx="0">
              <a:schemeClr val="accent1"/>
            </a:effectRef>
            <a:fontRef idx="minor">
              <a:schemeClr val="tx1"/>
            </a:fontRef>
          </p:style>
        </p:cxnSp>
        <p:sp>
          <p:nvSpPr>
            <p:cNvPr id="6" name="Ellips 5">
              <a:extLst>
                <a:ext uri="{FF2B5EF4-FFF2-40B4-BE49-F238E27FC236}">
                  <a16:creationId xmlns:a16="http://schemas.microsoft.com/office/drawing/2014/main" id="{8EAF24A6-B301-F84A-4628-48A7DAABDB15}"/>
                </a:ext>
              </a:extLst>
            </p:cNvPr>
            <p:cNvSpPr/>
            <p:nvPr/>
          </p:nvSpPr>
          <p:spPr>
            <a:xfrm>
              <a:off x="2259518" y="3068302"/>
              <a:ext cx="1215849" cy="1224000"/>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7" name="textruta 6">
              <a:extLst>
                <a:ext uri="{FF2B5EF4-FFF2-40B4-BE49-F238E27FC236}">
                  <a16:creationId xmlns:a16="http://schemas.microsoft.com/office/drawing/2014/main" id="{B2FB1BB4-48FC-F377-F964-5F60B5D99498}"/>
                </a:ext>
              </a:extLst>
            </p:cNvPr>
            <p:cNvSpPr txBox="1"/>
            <p:nvPr/>
          </p:nvSpPr>
          <p:spPr>
            <a:xfrm>
              <a:off x="2217175" y="3199175"/>
              <a:ext cx="1296000" cy="92333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orbel" panose="020B0503020204020204"/>
                  <a:ea typeface="+mn-ea"/>
                  <a:cs typeface="+mn-cs"/>
                </a:rPr>
                <a:t>1</a:t>
              </a:r>
              <a:br>
                <a:rPr kumimoji="0" lang="sv-SE" sz="1800" b="1" i="0" u="none" strike="noStrike" kern="1200" cap="none" spc="0" normalizeH="0" baseline="0" noProof="0">
                  <a:ln>
                    <a:noFill/>
                  </a:ln>
                  <a:solidFill>
                    <a:prstClr val="black"/>
                  </a:solidFill>
                  <a:effectLst/>
                  <a:uLnTx/>
                  <a:uFillTx/>
                  <a:latin typeface="Corbel" panose="020B0503020204020204"/>
                  <a:ea typeface="+mn-ea"/>
                  <a:cs typeface="+mn-cs"/>
                </a:rPr>
              </a:br>
              <a:r>
                <a:rPr kumimoji="0" lang="sv-SE" sz="1800" b="0" i="0" u="none" strike="noStrike" kern="1200" cap="none" spc="0" normalizeH="0" baseline="0" noProof="0">
                  <a:ln>
                    <a:noFill/>
                  </a:ln>
                  <a:solidFill>
                    <a:prstClr val="black"/>
                  </a:solidFill>
                  <a:effectLst/>
                  <a:uLnTx/>
                  <a:uFillTx/>
                  <a:latin typeface="Corbel" panose="020B0503020204020204"/>
                  <a:ea typeface="+mn-ea"/>
                  <a:cs typeface="+mn-cs"/>
                </a:rPr>
                <a:t>Formulera behov</a:t>
              </a:r>
            </a:p>
          </p:txBody>
        </p:sp>
        <p:sp>
          <p:nvSpPr>
            <p:cNvPr id="8" name="Ellips 7">
              <a:extLst>
                <a:ext uri="{FF2B5EF4-FFF2-40B4-BE49-F238E27FC236}">
                  <a16:creationId xmlns:a16="http://schemas.microsoft.com/office/drawing/2014/main" id="{821D02EA-270A-6607-808B-157647509CB1}"/>
                </a:ext>
              </a:extLst>
            </p:cNvPr>
            <p:cNvSpPr/>
            <p:nvPr/>
          </p:nvSpPr>
          <p:spPr>
            <a:xfrm>
              <a:off x="3589950" y="3068302"/>
              <a:ext cx="1215849" cy="1224000"/>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 name="textruta 8">
              <a:extLst>
                <a:ext uri="{FF2B5EF4-FFF2-40B4-BE49-F238E27FC236}">
                  <a16:creationId xmlns:a16="http://schemas.microsoft.com/office/drawing/2014/main" id="{CBFD6BDF-D11B-8006-FA8C-F4D32700B8CF}"/>
                </a:ext>
              </a:extLst>
            </p:cNvPr>
            <p:cNvSpPr txBox="1"/>
            <p:nvPr/>
          </p:nvSpPr>
          <p:spPr>
            <a:xfrm>
              <a:off x="3542670" y="3199175"/>
              <a:ext cx="1296000" cy="954107"/>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orbel" panose="020B0503020204020204"/>
                  <a:ea typeface="+mn-ea"/>
                  <a:cs typeface="+mn-cs"/>
                </a:rPr>
                <a:t>2</a:t>
              </a:r>
              <a:br>
                <a:rPr kumimoji="0" lang="sv-SE" sz="1800" b="1" i="0" u="none" strike="noStrike" kern="1200" cap="none" spc="0" normalizeH="0" baseline="0" noProof="0">
                  <a:ln>
                    <a:noFill/>
                  </a:ln>
                  <a:solidFill>
                    <a:prstClr val="black"/>
                  </a:solidFill>
                  <a:effectLst/>
                  <a:uLnTx/>
                  <a:uFillTx/>
                  <a:latin typeface="Corbel" panose="020B0503020204020204"/>
                  <a:ea typeface="+mn-ea"/>
                  <a:cs typeface="+mn-cs"/>
                </a:rPr>
              </a:br>
              <a:r>
                <a:rPr kumimoji="0" lang="sv-SE" sz="1800" b="0" i="0" u="none" strike="noStrike" kern="1200" cap="none" spc="0" normalizeH="0" baseline="0" noProof="0">
                  <a:ln>
                    <a:noFill/>
                  </a:ln>
                  <a:solidFill>
                    <a:prstClr val="black"/>
                  </a:solidFill>
                  <a:effectLst/>
                  <a:uLnTx/>
                  <a:uFillTx/>
                  <a:latin typeface="Corbel" panose="020B0503020204020204"/>
                  <a:ea typeface="+mn-ea"/>
                  <a:cs typeface="+mn-cs"/>
                </a:rPr>
                <a:t>Förankra </a:t>
              </a:r>
              <a:br>
                <a:rPr kumimoji="0" lang="sv-SE" sz="1800" b="0" i="0" u="none" strike="noStrike" kern="1200" cap="none" spc="0" normalizeH="0" baseline="0" noProof="0">
                  <a:ln>
                    <a:noFill/>
                  </a:ln>
                  <a:solidFill>
                    <a:prstClr val="black"/>
                  </a:solidFill>
                  <a:effectLst/>
                  <a:uLnTx/>
                  <a:uFillTx/>
                  <a:latin typeface="Corbel" panose="020B0503020204020204"/>
                  <a:ea typeface="+mn-ea"/>
                  <a:cs typeface="+mn-cs"/>
                </a:rPr>
              </a:br>
              <a:r>
                <a:rPr kumimoji="0" lang="sv-SE" sz="1800" b="0" i="0" u="none" strike="noStrike" kern="1200" cap="none" spc="0" normalizeH="0" baseline="0" noProof="0">
                  <a:ln>
                    <a:noFill/>
                  </a:ln>
                  <a:solidFill>
                    <a:prstClr val="black"/>
                  </a:solidFill>
                  <a:effectLst/>
                  <a:uLnTx/>
                  <a:uFillTx/>
                  <a:latin typeface="Corbel" panose="020B0503020204020204"/>
                  <a:ea typeface="+mn-ea"/>
                  <a:cs typeface="+mn-cs"/>
                </a:rPr>
                <a:t>behov</a:t>
              </a:r>
            </a:p>
          </p:txBody>
        </p:sp>
        <p:sp>
          <p:nvSpPr>
            <p:cNvPr id="10" name="Ellips 9">
              <a:extLst>
                <a:ext uri="{FF2B5EF4-FFF2-40B4-BE49-F238E27FC236}">
                  <a16:creationId xmlns:a16="http://schemas.microsoft.com/office/drawing/2014/main" id="{6BDCB46B-93A1-135D-46B8-22A55BA5E22B}"/>
                </a:ext>
              </a:extLst>
            </p:cNvPr>
            <p:cNvSpPr/>
            <p:nvPr/>
          </p:nvSpPr>
          <p:spPr>
            <a:xfrm>
              <a:off x="4920382" y="3068302"/>
              <a:ext cx="1215849" cy="1224000"/>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1" name="textruta 10">
              <a:extLst>
                <a:ext uri="{FF2B5EF4-FFF2-40B4-BE49-F238E27FC236}">
                  <a16:creationId xmlns:a16="http://schemas.microsoft.com/office/drawing/2014/main" id="{7CAA1BCD-C0E1-72FC-012A-E80C758809BA}"/>
                </a:ext>
              </a:extLst>
            </p:cNvPr>
            <p:cNvSpPr txBox="1"/>
            <p:nvPr/>
          </p:nvSpPr>
          <p:spPr>
            <a:xfrm>
              <a:off x="4882574" y="3199174"/>
              <a:ext cx="1296000" cy="954107"/>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orbel" panose="020B0503020204020204"/>
                  <a:ea typeface="+mn-ea"/>
                  <a:cs typeface="+mn-cs"/>
                </a:rPr>
                <a:t>3</a:t>
              </a:r>
              <a:br>
                <a:rPr kumimoji="0" lang="sv-SE" sz="1800" b="1" i="0" u="none" strike="noStrike" kern="1200" cap="none" spc="0" normalizeH="0" baseline="0" noProof="0">
                  <a:ln>
                    <a:noFill/>
                  </a:ln>
                  <a:solidFill>
                    <a:prstClr val="black"/>
                  </a:solidFill>
                  <a:effectLst/>
                  <a:uLnTx/>
                  <a:uFillTx/>
                  <a:latin typeface="Corbel" panose="020B0503020204020204"/>
                  <a:ea typeface="+mn-ea"/>
                  <a:cs typeface="+mn-cs"/>
                </a:rPr>
              </a:br>
              <a:r>
                <a:rPr kumimoji="0" lang="sv-SE" sz="1800" b="0" i="0" u="none" strike="noStrike" kern="1200" cap="none" spc="0" normalizeH="0" baseline="0" noProof="0">
                  <a:ln>
                    <a:noFill/>
                  </a:ln>
                  <a:solidFill>
                    <a:prstClr val="black"/>
                  </a:solidFill>
                  <a:effectLst/>
                  <a:uLnTx/>
                  <a:uFillTx/>
                  <a:latin typeface="Corbel" panose="020B0503020204020204"/>
                  <a:ea typeface="+mn-ea"/>
                  <a:cs typeface="+mn-cs"/>
                </a:rPr>
                <a:t>Beskriva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Corbel" panose="020B0503020204020204"/>
                  <a:ea typeface="+mn-ea"/>
                  <a:cs typeface="+mn-cs"/>
                </a:rPr>
                <a:t>behovet</a:t>
              </a:r>
            </a:p>
          </p:txBody>
        </p:sp>
        <p:sp>
          <p:nvSpPr>
            <p:cNvPr id="12" name="Ellips 11">
              <a:extLst>
                <a:ext uri="{FF2B5EF4-FFF2-40B4-BE49-F238E27FC236}">
                  <a16:creationId xmlns:a16="http://schemas.microsoft.com/office/drawing/2014/main" id="{7F39FD12-8D1A-91C7-59C5-C92CA35A7EBD}"/>
                </a:ext>
              </a:extLst>
            </p:cNvPr>
            <p:cNvSpPr/>
            <p:nvPr/>
          </p:nvSpPr>
          <p:spPr>
            <a:xfrm>
              <a:off x="6250814" y="3068302"/>
              <a:ext cx="1215849" cy="1224000"/>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 name="textruta 12">
              <a:extLst>
                <a:ext uri="{FF2B5EF4-FFF2-40B4-BE49-F238E27FC236}">
                  <a16:creationId xmlns:a16="http://schemas.microsoft.com/office/drawing/2014/main" id="{673EFDE4-F6D9-4D05-29E3-AA1C7D5986F2}"/>
                </a:ext>
              </a:extLst>
            </p:cNvPr>
            <p:cNvSpPr txBox="1"/>
            <p:nvPr/>
          </p:nvSpPr>
          <p:spPr>
            <a:xfrm>
              <a:off x="6209909" y="3199175"/>
              <a:ext cx="1296000" cy="954107"/>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orbel" panose="020B0503020204020204"/>
                  <a:ea typeface="+mn-ea"/>
                  <a:cs typeface="+mn-cs"/>
                </a:rPr>
                <a:t>4</a:t>
              </a:r>
              <a:br>
                <a:rPr kumimoji="0" lang="sv-SE" sz="1800" b="1" i="0" u="none" strike="noStrike" kern="1200" cap="none" spc="0" normalizeH="0" baseline="0" noProof="0">
                  <a:ln>
                    <a:noFill/>
                  </a:ln>
                  <a:solidFill>
                    <a:prstClr val="black"/>
                  </a:solidFill>
                  <a:effectLst/>
                  <a:uLnTx/>
                  <a:uFillTx/>
                  <a:latin typeface="Corbel" panose="020B0503020204020204"/>
                  <a:ea typeface="+mn-ea"/>
                  <a:cs typeface="+mn-cs"/>
                </a:rPr>
              </a:br>
              <a:r>
                <a:rPr kumimoji="0" lang="sv-SE" sz="1800" b="0" i="0" u="none" strike="noStrike" kern="1200" cap="none" spc="0" normalizeH="0" baseline="0" noProof="0">
                  <a:ln>
                    <a:noFill/>
                  </a:ln>
                  <a:solidFill>
                    <a:prstClr val="black"/>
                  </a:solidFill>
                  <a:effectLst/>
                  <a:uLnTx/>
                  <a:uFillTx/>
                  <a:latin typeface="Corbel" panose="020B0503020204020204"/>
                  <a:ea typeface="+mn-ea"/>
                  <a:cs typeface="+mn-cs"/>
                </a:rPr>
                <a:t>Förankra plan</a:t>
              </a:r>
            </a:p>
          </p:txBody>
        </p:sp>
        <p:sp>
          <p:nvSpPr>
            <p:cNvPr id="14" name="Ellips 13">
              <a:extLst>
                <a:ext uri="{FF2B5EF4-FFF2-40B4-BE49-F238E27FC236}">
                  <a16:creationId xmlns:a16="http://schemas.microsoft.com/office/drawing/2014/main" id="{E452A9A6-F3DB-ACBD-235A-3C0648B7295B}"/>
                </a:ext>
              </a:extLst>
            </p:cNvPr>
            <p:cNvSpPr/>
            <p:nvPr/>
          </p:nvSpPr>
          <p:spPr>
            <a:xfrm>
              <a:off x="7581246" y="3068302"/>
              <a:ext cx="1215849" cy="1224000"/>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 name="textruta 14">
              <a:extLst>
                <a:ext uri="{FF2B5EF4-FFF2-40B4-BE49-F238E27FC236}">
                  <a16:creationId xmlns:a16="http://schemas.microsoft.com/office/drawing/2014/main" id="{14B8498E-D906-E3AC-0151-4C0A67ADB084}"/>
                </a:ext>
              </a:extLst>
            </p:cNvPr>
            <p:cNvSpPr txBox="1"/>
            <p:nvPr/>
          </p:nvSpPr>
          <p:spPr>
            <a:xfrm>
              <a:off x="7544485" y="3199174"/>
              <a:ext cx="1296000" cy="954107"/>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orbel" panose="020B0503020204020204"/>
                  <a:ea typeface="+mn-ea"/>
                  <a:cs typeface="+mn-cs"/>
                </a:rPr>
                <a:t>5</a:t>
              </a:r>
              <a:br>
                <a:rPr kumimoji="0" lang="sv-SE" sz="1800" b="1" i="0" u="none" strike="noStrike" kern="1200" cap="none" spc="0" normalizeH="0" baseline="0" noProof="0">
                  <a:ln>
                    <a:noFill/>
                  </a:ln>
                  <a:solidFill>
                    <a:prstClr val="black"/>
                  </a:solidFill>
                  <a:effectLst/>
                  <a:uLnTx/>
                  <a:uFillTx/>
                  <a:latin typeface="Corbel" panose="020B0503020204020204"/>
                  <a:ea typeface="+mn-ea"/>
                  <a:cs typeface="+mn-cs"/>
                </a:rPr>
              </a:br>
              <a:r>
                <a:rPr kumimoji="0" lang="sv-SE" sz="1800" b="0" i="0" u="none" strike="noStrike" kern="1200" cap="none" spc="0" normalizeH="0" baseline="0" noProof="0">
                  <a:ln>
                    <a:noFill/>
                  </a:ln>
                  <a:solidFill>
                    <a:prstClr val="black"/>
                  </a:solidFill>
                  <a:effectLst/>
                  <a:uLnTx/>
                  <a:uFillTx/>
                  <a:latin typeface="Corbel" panose="020B0503020204020204"/>
                  <a:ea typeface="+mn-ea"/>
                  <a:cs typeface="+mn-cs"/>
                </a:rPr>
                <a:t>Genomföra </a:t>
              </a:r>
              <a:br>
                <a:rPr kumimoji="0" lang="sv-SE" sz="1800" b="0" i="0" u="none" strike="noStrike" kern="1200" cap="none" spc="0" normalizeH="0" baseline="0" noProof="0">
                  <a:ln>
                    <a:noFill/>
                  </a:ln>
                  <a:solidFill>
                    <a:prstClr val="black"/>
                  </a:solidFill>
                  <a:effectLst/>
                  <a:uLnTx/>
                  <a:uFillTx/>
                  <a:latin typeface="Corbel" panose="020B0503020204020204"/>
                  <a:ea typeface="+mn-ea"/>
                  <a:cs typeface="+mn-cs"/>
                </a:rPr>
              </a:br>
              <a:endParaRPr kumimoji="0" lang="sv-SE"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6" name="Ellips 15">
              <a:extLst>
                <a:ext uri="{FF2B5EF4-FFF2-40B4-BE49-F238E27FC236}">
                  <a16:creationId xmlns:a16="http://schemas.microsoft.com/office/drawing/2014/main" id="{5A69CCFD-D636-0B05-32D8-32D12FFBB48A}"/>
                </a:ext>
              </a:extLst>
            </p:cNvPr>
            <p:cNvSpPr/>
            <p:nvPr/>
          </p:nvSpPr>
          <p:spPr>
            <a:xfrm>
              <a:off x="8911677" y="3068302"/>
              <a:ext cx="1215849" cy="1224000"/>
            </a:xfrm>
            <a:prstGeom prst="ellips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 name="textruta 16">
              <a:extLst>
                <a:ext uri="{FF2B5EF4-FFF2-40B4-BE49-F238E27FC236}">
                  <a16:creationId xmlns:a16="http://schemas.microsoft.com/office/drawing/2014/main" id="{5E1FB59D-9282-C2BA-99C8-8E34B5BF3C40}"/>
                </a:ext>
              </a:extLst>
            </p:cNvPr>
            <p:cNvSpPr txBox="1"/>
            <p:nvPr/>
          </p:nvSpPr>
          <p:spPr>
            <a:xfrm>
              <a:off x="8869845" y="3197989"/>
              <a:ext cx="1296000" cy="92333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orbel" panose="020B0503020204020204"/>
                  <a:ea typeface="+mn-ea"/>
                  <a:cs typeface="+mn-cs"/>
                </a:rPr>
                <a:t>6</a:t>
              </a:r>
              <a:br>
                <a:rPr kumimoji="0" lang="sv-SE" sz="1800" b="1" i="0" u="none" strike="noStrike" kern="1200" cap="none" spc="0" normalizeH="0" baseline="0" noProof="0">
                  <a:ln>
                    <a:noFill/>
                  </a:ln>
                  <a:solidFill>
                    <a:prstClr val="black"/>
                  </a:solidFill>
                  <a:effectLst/>
                  <a:uLnTx/>
                  <a:uFillTx/>
                  <a:latin typeface="Corbel" panose="020B0503020204020204"/>
                  <a:ea typeface="+mn-ea"/>
                  <a:cs typeface="+mn-cs"/>
                </a:rPr>
              </a:br>
              <a:r>
                <a:rPr kumimoji="0" lang="sv-SE" sz="1800" b="0" i="0" u="none" strike="noStrike" kern="1200" cap="none" spc="0" normalizeH="0" baseline="0" noProof="0">
                  <a:ln>
                    <a:noFill/>
                  </a:ln>
                  <a:solidFill>
                    <a:prstClr val="black"/>
                  </a:solidFill>
                  <a:effectLst/>
                  <a:uLnTx/>
                  <a:uFillTx/>
                  <a:latin typeface="Corbel" panose="020B0503020204020204"/>
                  <a:ea typeface="+mn-ea"/>
                  <a:cs typeface="+mn-cs"/>
                </a:rPr>
                <a:t>Följa </a:t>
              </a:r>
              <a:br>
                <a:rPr kumimoji="0" lang="sv-SE" sz="1800" b="0" i="0" u="none" strike="noStrike" kern="1200" cap="none" spc="0" normalizeH="0" baseline="0" noProof="0">
                  <a:ln>
                    <a:noFill/>
                  </a:ln>
                  <a:solidFill>
                    <a:prstClr val="black"/>
                  </a:solidFill>
                  <a:effectLst/>
                  <a:uLnTx/>
                  <a:uFillTx/>
                  <a:latin typeface="Corbel" panose="020B0503020204020204"/>
                  <a:ea typeface="+mn-ea"/>
                  <a:cs typeface="+mn-cs"/>
                </a:rPr>
              </a:br>
              <a:r>
                <a:rPr kumimoji="0" lang="sv-SE" sz="1800" b="0" i="0" u="none" strike="noStrike" kern="1200" cap="none" spc="0" normalizeH="0" baseline="0" noProof="0">
                  <a:ln>
                    <a:noFill/>
                  </a:ln>
                  <a:solidFill>
                    <a:prstClr val="black"/>
                  </a:solidFill>
                  <a:effectLst/>
                  <a:uLnTx/>
                  <a:uFillTx/>
                  <a:latin typeface="Corbel" panose="020B0503020204020204"/>
                  <a:ea typeface="+mn-ea"/>
                  <a:cs typeface="+mn-cs"/>
                </a:rPr>
                <a:t>upp</a:t>
              </a:r>
            </a:p>
          </p:txBody>
        </p:sp>
        <p:sp>
          <p:nvSpPr>
            <p:cNvPr id="18" name="Ellips 17">
              <a:extLst>
                <a:ext uri="{FF2B5EF4-FFF2-40B4-BE49-F238E27FC236}">
                  <a16:creationId xmlns:a16="http://schemas.microsoft.com/office/drawing/2014/main" id="{60D821E1-A71F-B289-DE76-03C15CF69AA9}"/>
                </a:ext>
              </a:extLst>
            </p:cNvPr>
            <p:cNvSpPr/>
            <p:nvPr/>
          </p:nvSpPr>
          <p:spPr>
            <a:xfrm>
              <a:off x="10237037" y="3064227"/>
              <a:ext cx="1215849" cy="1224000"/>
            </a:xfrm>
            <a:prstGeom prst="ellips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9" name="textruta 18">
              <a:extLst>
                <a:ext uri="{FF2B5EF4-FFF2-40B4-BE49-F238E27FC236}">
                  <a16:creationId xmlns:a16="http://schemas.microsoft.com/office/drawing/2014/main" id="{4D5C33BB-1EAF-F41F-8F9A-D594EA55D058}"/>
                </a:ext>
              </a:extLst>
            </p:cNvPr>
            <p:cNvSpPr txBox="1"/>
            <p:nvPr/>
          </p:nvSpPr>
          <p:spPr>
            <a:xfrm>
              <a:off x="10197280" y="3168399"/>
              <a:ext cx="1296000" cy="646331"/>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orbel" panose="020B0503020204020204"/>
                  <a:ea typeface="+mn-ea"/>
                  <a:cs typeface="+mn-cs"/>
                </a:rPr>
                <a:t>7</a:t>
              </a:r>
              <a:br>
                <a:rPr kumimoji="0" lang="sv-SE" sz="1800" b="0" i="0" u="none" strike="noStrike" kern="1200" cap="none" spc="0" normalizeH="0" baseline="0" noProof="0">
                  <a:ln>
                    <a:noFill/>
                  </a:ln>
                  <a:solidFill>
                    <a:prstClr val="black"/>
                  </a:solidFill>
                  <a:effectLst/>
                  <a:uLnTx/>
                  <a:uFillTx/>
                  <a:latin typeface="Corbel" panose="020B0503020204020204"/>
                  <a:ea typeface="+mn-ea"/>
                  <a:cs typeface="+mn-cs"/>
                </a:rPr>
              </a:br>
              <a:r>
                <a:rPr kumimoji="0" lang="sv-SE" sz="1800" b="0" i="0" u="none" strike="noStrike" kern="1200" cap="none" spc="0" normalizeH="0" baseline="0" noProof="0">
                  <a:ln>
                    <a:noFill/>
                  </a:ln>
                  <a:solidFill>
                    <a:prstClr val="black"/>
                  </a:solidFill>
                  <a:effectLst/>
                  <a:uLnTx/>
                  <a:uFillTx/>
                  <a:latin typeface="Corbel" panose="020B0503020204020204"/>
                  <a:ea typeface="+mn-ea"/>
                  <a:cs typeface="+mn-cs"/>
                </a:rPr>
                <a:t>Besluta</a:t>
              </a:r>
            </a:p>
          </p:txBody>
        </p:sp>
      </p:grpSp>
    </p:spTree>
    <p:extLst>
      <p:ext uri="{BB962C8B-B14F-4D97-AF65-F5344CB8AC3E}">
        <p14:creationId xmlns:p14="http://schemas.microsoft.com/office/powerpoint/2010/main" val="1382333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32BD995-041E-1908-F297-942C9A409A35}"/>
              </a:ext>
            </a:extLst>
          </p:cNvPr>
          <p:cNvSpPr>
            <a:spLocks noGrp="1"/>
          </p:cNvSpPr>
          <p:nvPr>
            <p:ph type="pic" sz="quarter" idx="20"/>
          </p:nvPr>
        </p:nvSpPr>
        <p:spPr/>
        <p:txBody>
          <a:bodyPr/>
          <a:lstStyle/>
          <a:p>
            <a:endParaRPr lang="en-US"/>
          </a:p>
        </p:txBody>
      </p:sp>
      <p:sp>
        <p:nvSpPr>
          <p:cNvPr id="3" name="Content Placeholder 2">
            <a:extLst>
              <a:ext uri="{FF2B5EF4-FFF2-40B4-BE49-F238E27FC236}">
                <a16:creationId xmlns:a16="http://schemas.microsoft.com/office/drawing/2014/main" id="{0BFE489A-E082-8410-368D-5DF2FDD90AD0}"/>
              </a:ext>
            </a:extLst>
          </p:cNvPr>
          <p:cNvSpPr>
            <a:spLocks noGrp="1"/>
          </p:cNvSpPr>
          <p:nvPr>
            <p:ph sz="quarter" idx="16"/>
          </p:nvPr>
        </p:nvSpPr>
        <p:spPr/>
        <p:txBody>
          <a:bodyPr vert="horz" lIns="91440" tIns="45720" rIns="91440" bIns="45720" rtlCol="0" anchor="t">
            <a:noAutofit/>
          </a:bodyPr>
          <a:lstStyle/>
          <a:p>
            <a:pPr marL="0" indent="0">
              <a:buNone/>
            </a:pPr>
            <a:r>
              <a:rPr lang="en-US" dirty="0">
                <a:cs typeface="Arial"/>
              </a:rPr>
              <a:t>För </a:t>
            </a:r>
            <a:r>
              <a:rPr lang="en-US" err="1">
                <a:cs typeface="Arial"/>
              </a:rPr>
              <a:t>socialtjänst</a:t>
            </a:r>
            <a:r>
              <a:rPr lang="en-US" dirty="0">
                <a:cs typeface="Arial"/>
              </a:rPr>
              <a:t> och </a:t>
            </a:r>
            <a:r>
              <a:rPr lang="en-US" dirty="0" err="1">
                <a:cs typeface="Arial"/>
              </a:rPr>
              <a:t>kommunal</a:t>
            </a:r>
            <a:r>
              <a:rPr lang="en-US" dirty="0">
                <a:cs typeface="Arial"/>
              </a:rPr>
              <a:t> </a:t>
            </a:r>
            <a:r>
              <a:rPr lang="en-US" dirty="0" err="1">
                <a:cs typeface="Arial"/>
              </a:rPr>
              <a:t>hälso</a:t>
            </a:r>
            <a:r>
              <a:rPr lang="en-US" dirty="0">
                <a:cs typeface="Arial"/>
              </a:rPr>
              <a:t>- och </a:t>
            </a:r>
            <a:r>
              <a:rPr lang="en-US" err="1">
                <a:cs typeface="Arial"/>
              </a:rPr>
              <a:t>sjukvård</a:t>
            </a:r>
            <a:r>
              <a:rPr lang="en-US" dirty="0">
                <a:cs typeface="Arial"/>
              </a:rPr>
              <a:t> </a:t>
            </a:r>
            <a:endParaRPr lang="en-US" dirty="0"/>
          </a:p>
          <a:p>
            <a:endParaRPr lang="en-US" dirty="0">
              <a:cs typeface="Arial"/>
            </a:endParaRPr>
          </a:p>
          <a:p>
            <a:r>
              <a:rPr lang="en-US" dirty="0">
                <a:cs typeface="Arial"/>
              </a:rPr>
              <a:t>Den 2 dec </a:t>
            </a:r>
            <a:r>
              <a:rPr lang="en-US">
                <a:cs typeface="Arial"/>
              </a:rPr>
              <a:t>kl 15.00 </a:t>
            </a:r>
            <a:r>
              <a:rPr lang="en-US" dirty="0" err="1">
                <a:cs typeface="Arial"/>
              </a:rPr>
              <a:t>hålls</a:t>
            </a:r>
            <a:r>
              <a:rPr lang="en-US" dirty="0">
                <a:cs typeface="Arial"/>
              </a:rPr>
              <a:t> </a:t>
            </a:r>
            <a:r>
              <a:rPr lang="en-US" dirty="0" err="1">
                <a:cs typeface="Arial"/>
              </a:rPr>
              <a:t>en</a:t>
            </a:r>
            <a:r>
              <a:rPr lang="en-US" dirty="0">
                <a:cs typeface="Arial"/>
              </a:rPr>
              <a:t> </a:t>
            </a:r>
            <a:r>
              <a:rPr lang="en-US" dirty="0" err="1">
                <a:cs typeface="Arial"/>
              </a:rPr>
              <a:t>sändning</a:t>
            </a:r>
            <a:r>
              <a:rPr lang="en-US" dirty="0">
                <a:cs typeface="Arial"/>
              </a:rPr>
              <a:t>. </a:t>
            </a:r>
            <a:r>
              <a:rPr lang="en-US" dirty="0" err="1">
                <a:cs typeface="Arial"/>
              </a:rPr>
              <a:t>Går</a:t>
            </a:r>
            <a:r>
              <a:rPr lang="en-US" dirty="0">
                <a:cs typeface="Arial"/>
              </a:rPr>
              <a:t> </a:t>
            </a:r>
            <a:r>
              <a:rPr lang="en-US" err="1">
                <a:cs typeface="Arial"/>
              </a:rPr>
              <a:t>också</a:t>
            </a:r>
            <a:r>
              <a:rPr lang="en-US">
                <a:cs typeface="Arial"/>
              </a:rPr>
              <a:t> </a:t>
            </a:r>
            <a:r>
              <a:rPr lang="en-US" dirty="0" err="1">
                <a:cs typeface="Arial"/>
              </a:rPr>
              <a:t>att</a:t>
            </a:r>
            <a:r>
              <a:rPr lang="en-US" dirty="0">
                <a:cs typeface="Arial"/>
              </a:rPr>
              <a:t> se </a:t>
            </a:r>
            <a:r>
              <a:rPr lang="en-US">
                <a:cs typeface="Arial"/>
              </a:rPr>
              <a:t>I </a:t>
            </a:r>
            <a:r>
              <a:rPr lang="en-US" dirty="0" err="1">
                <a:cs typeface="Arial"/>
              </a:rPr>
              <a:t>efterhand</a:t>
            </a:r>
            <a:r>
              <a:rPr lang="en-US">
                <a:cs typeface="Arial"/>
              </a:rPr>
              <a:t>.</a:t>
            </a:r>
            <a:endParaRPr lang="en-US" dirty="0">
              <a:cs typeface="Arial"/>
            </a:endParaRPr>
          </a:p>
          <a:p>
            <a:endParaRPr lang="en-US" dirty="0">
              <a:cs typeface="Arial"/>
            </a:endParaRPr>
          </a:p>
          <a:p>
            <a:endParaRPr lang="en-US" dirty="0">
              <a:cs typeface="Arial"/>
            </a:endParaRPr>
          </a:p>
        </p:txBody>
      </p:sp>
      <p:sp>
        <p:nvSpPr>
          <p:cNvPr id="4" name="Title 3">
            <a:extLst>
              <a:ext uri="{FF2B5EF4-FFF2-40B4-BE49-F238E27FC236}">
                <a16:creationId xmlns:a16="http://schemas.microsoft.com/office/drawing/2014/main" id="{F8569CA0-0B1F-5708-FD2C-188E8AEC3F44}"/>
              </a:ext>
            </a:extLst>
          </p:cNvPr>
          <p:cNvSpPr>
            <a:spLocks noGrp="1"/>
          </p:cNvSpPr>
          <p:nvPr>
            <p:ph type="title"/>
          </p:nvPr>
        </p:nvSpPr>
        <p:spPr/>
        <p:txBody>
          <a:bodyPr/>
          <a:lstStyle/>
          <a:p>
            <a:r>
              <a:rPr lang="en-US" err="1"/>
              <a:t>Kunskap</a:t>
            </a:r>
            <a:r>
              <a:rPr lang="en-US"/>
              <a:t> </a:t>
            </a:r>
            <a:r>
              <a:rPr lang="en-US" err="1"/>
              <a:t>på</a:t>
            </a:r>
            <a:r>
              <a:rPr lang="en-US"/>
              <a:t> </a:t>
            </a:r>
            <a:r>
              <a:rPr lang="en-US" err="1"/>
              <a:t>agendan</a:t>
            </a:r>
          </a:p>
        </p:txBody>
      </p:sp>
    </p:spTree>
    <p:extLst>
      <p:ext uri="{BB962C8B-B14F-4D97-AF65-F5344CB8AC3E}">
        <p14:creationId xmlns:p14="http://schemas.microsoft.com/office/powerpoint/2010/main" val="2363349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32"/>
          </p:nvPr>
        </p:nvSpPr>
        <p:spPr>
          <a:xfrm>
            <a:off x="6168215" y="2388323"/>
            <a:ext cx="5184000" cy="2984912"/>
          </a:xfrm>
        </p:spPr>
        <p:txBody>
          <a:bodyPr vert="horz" lIns="91440" tIns="45720" rIns="91440" bIns="45720" rtlCol="0" anchor="t">
            <a:noAutofit/>
          </a:bodyPr>
          <a:lstStyle/>
          <a:p>
            <a:pPr marL="29845" indent="0">
              <a:buNone/>
            </a:pPr>
            <a:r>
              <a:rPr lang="sv-SE" b="1" dirty="0"/>
              <a:t>NSK-S </a:t>
            </a:r>
            <a:endParaRPr lang="en-US" dirty="0"/>
          </a:p>
          <a:p>
            <a:pPr marL="0" indent="0">
              <a:buNone/>
            </a:pPr>
            <a:r>
              <a:rPr lang="sv-SE" sz="1800" dirty="0"/>
              <a:t>Syftet med samverkansarenan är att bidra till utvecklingen av kunskapsstyrningen för socialtjänstens verksamheter (inklusive den kommunala hälso- och sjukvården) på nationell nivå med utgångspunkt i den lokala nivåns behov och förutsättningar</a:t>
            </a:r>
          </a:p>
          <a:p>
            <a:pPr marL="285750" indent="-285750">
              <a:buFont typeface="Arial" panose="020B0604020202020204" pitchFamily="34" charset="0"/>
              <a:buChar char="•"/>
            </a:pPr>
            <a:r>
              <a:rPr lang="sv-SE" sz="1400" dirty="0"/>
              <a:t>Föra dialog om strategiska arbeten som myndigheter/SKR bedriver med mål att dessa ska vara mer anpassade till lokala behov. </a:t>
            </a:r>
          </a:p>
          <a:p>
            <a:pPr marL="285750" indent="-285750">
              <a:spcAft>
                <a:spcPts val="1000"/>
              </a:spcAft>
              <a:buFont typeface="Arial" panose="020B0604020202020204" pitchFamily="34" charset="0"/>
              <a:buChar char="•"/>
            </a:pPr>
            <a:r>
              <a:rPr lang="sv-SE" sz="1400" dirty="0"/>
              <a:t>Erfarenhetsutbyte avseende framgångsrika arbetssätt för kunskapsstyrning på regional och lokal nivå.</a:t>
            </a:r>
          </a:p>
          <a:p>
            <a:pPr marL="285750" indent="-285750">
              <a:spcAft>
                <a:spcPts val="1000"/>
              </a:spcAft>
              <a:buFont typeface="Arial" panose="020B0604020202020204" pitchFamily="34" charset="0"/>
              <a:buChar char="•"/>
            </a:pPr>
            <a:r>
              <a:rPr lang="sv-SE" sz="1400" dirty="0"/>
              <a:t>Omvärldsbevaka och bidra till att förbättra förutsättningar för kunskapsstyrning i socialtjänstens verksamheter</a:t>
            </a:r>
          </a:p>
          <a:p>
            <a:endParaRPr lang="sv-SE" sz="1400" dirty="0"/>
          </a:p>
          <a:p>
            <a:pPr marL="0" indent="0">
              <a:buNone/>
            </a:pPr>
            <a:endParaRPr lang="sv-SE" sz="1400" dirty="0"/>
          </a:p>
        </p:txBody>
      </p:sp>
      <p:sp>
        <p:nvSpPr>
          <p:cNvPr id="3" name="Platshållare för innehåll 2"/>
          <p:cNvSpPr>
            <a:spLocks noGrp="1"/>
          </p:cNvSpPr>
          <p:nvPr>
            <p:ph sz="quarter" idx="14"/>
          </p:nvPr>
        </p:nvSpPr>
        <p:spPr>
          <a:xfrm>
            <a:off x="839785" y="2388323"/>
            <a:ext cx="5184000" cy="2984912"/>
          </a:xfrm>
        </p:spPr>
        <p:txBody>
          <a:bodyPr/>
          <a:lstStyle/>
          <a:p>
            <a:pPr marL="30163" indent="0">
              <a:buNone/>
            </a:pPr>
            <a:r>
              <a:rPr lang="sv-SE" b="1" dirty="0"/>
              <a:t>RSS</a:t>
            </a:r>
          </a:p>
          <a:p>
            <a:pPr marL="30163" indent="0">
              <a:buNone/>
            </a:pPr>
            <a:r>
              <a:rPr lang="sv-SE" sz="1800" dirty="0"/>
              <a:t>Syftet med nätverket är att stärka de regionala samverkans- och stödstrukturerna</a:t>
            </a:r>
          </a:p>
          <a:p>
            <a:pPr marL="342900" lvl="0" indent="-342900">
              <a:buFont typeface="Symbol" panose="05050102010706020507" pitchFamily="18" charset="2"/>
              <a:buChar char=""/>
            </a:pPr>
            <a:r>
              <a:rPr lang="sv-SE" sz="1400" dirty="0"/>
              <a:t>Dialog och erfarenhetsutbyte mellan representanterna i nätverket och mellan nätverket och SKR</a:t>
            </a:r>
          </a:p>
          <a:p>
            <a:pPr marL="342900" lvl="0" indent="-342900">
              <a:buFont typeface="Symbol" panose="05050102010706020507" pitchFamily="18" charset="2"/>
              <a:buChar char=""/>
            </a:pPr>
            <a:r>
              <a:rPr lang="sv-SE" sz="1400" dirty="0"/>
              <a:t>Att inhämta information från nationell nivå och återföra till regional och lokal nivå. </a:t>
            </a:r>
          </a:p>
          <a:p>
            <a:pPr marL="342900" lvl="0" indent="-342900">
              <a:buFont typeface="Symbol" panose="05050102010706020507" pitchFamily="18" charset="2"/>
              <a:buChar char=""/>
            </a:pPr>
            <a:r>
              <a:rPr lang="sv-SE" sz="1400" dirty="0"/>
              <a:t>Att företräda de regionala samverkans- och stödstrukturerna och föra information från lokal och regional nivå till nationell nivå</a:t>
            </a:r>
          </a:p>
          <a:p>
            <a:pPr marL="342900" lvl="0" indent="-342900">
              <a:buFont typeface="Symbol" panose="05050102010706020507" pitchFamily="18" charset="2"/>
              <a:buChar char=""/>
            </a:pPr>
            <a:r>
              <a:rPr lang="sv-SE" sz="1400" dirty="0"/>
              <a:t>Omvärldsbevakning </a:t>
            </a:r>
          </a:p>
          <a:p>
            <a:pPr marL="342900" lvl="0" indent="-342900">
              <a:spcAft>
                <a:spcPts val="1000"/>
              </a:spcAft>
              <a:buFont typeface="Symbol" panose="05050102010706020507" pitchFamily="18" charset="2"/>
              <a:buChar char=""/>
            </a:pPr>
            <a:r>
              <a:rPr lang="sv-SE" sz="1400" dirty="0"/>
              <a:t>Påverkansarbete genom att i dialog med SKR bidra till att olika satsningar matchar kommunernas och </a:t>
            </a:r>
            <a:r>
              <a:rPr lang="sv-SE" sz="1400" dirty="0" err="1"/>
              <a:t>RSS:ernas</a:t>
            </a:r>
            <a:r>
              <a:rPr lang="sv-SE" sz="1400" dirty="0"/>
              <a:t> behov</a:t>
            </a:r>
          </a:p>
          <a:p>
            <a:pPr marL="30163" indent="0">
              <a:buNone/>
            </a:pPr>
            <a:endParaRPr lang="sv-SE" sz="1800" dirty="0"/>
          </a:p>
        </p:txBody>
      </p:sp>
      <p:sp>
        <p:nvSpPr>
          <p:cNvPr id="2" name="Rubrik 1"/>
          <p:cNvSpPr>
            <a:spLocks noGrp="1"/>
          </p:cNvSpPr>
          <p:nvPr>
            <p:ph type="title"/>
          </p:nvPr>
        </p:nvSpPr>
        <p:spPr>
          <a:xfrm>
            <a:off x="839788" y="948178"/>
            <a:ext cx="10514012" cy="1325563"/>
          </a:xfrm>
        </p:spPr>
        <p:txBody>
          <a:bodyPr/>
          <a:lstStyle/>
          <a:p>
            <a:r>
              <a:rPr lang="sv-SE" dirty="0"/>
              <a:t>Vi möts tillsammans</a:t>
            </a:r>
          </a:p>
        </p:txBody>
      </p:sp>
    </p:spTree>
    <p:extLst>
      <p:ext uri="{BB962C8B-B14F-4D97-AF65-F5344CB8AC3E}">
        <p14:creationId xmlns:p14="http://schemas.microsoft.com/office/powerpoint/2010/main" val="3052473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Videokamera kontur">
            <a:extLst>
              <a:ext uri="{FF2B5EF4-FFF2-40B4-BE49-F238E27FC236}">
                <a16:creationId xmlns:a16="http://schemas.microsoft.com/office/drawing/2014/main" id="{D831A0FF-3FE8-6DAD-3546-A55F42467279}"/>
              </a:ext>
            </a:extLst>
          </p:cNvPr>
          <p:cNvPicPr>
            <a:picLocks noGrp="1" noChangeAspect="1"/>
          </p:cNvPicPr>
          <p:nvPr>
            <p:ph type="pic" sz="quarter" idx="20"/>
          </p:nvPr>
        </p:nvPicPr>
        <p:blipFill>
          <a:blip r:embed="rId3">
            <a:extLst>
              <a:ext uri="{96DAC541-7B7A-43D3-8B79-37D633B846F1}">
                <asvg:svgBlip xmlns:asvg="http://schemas.microsoft.com/office/drawing/2016/SVG/main" r:embed="rId4"/>
              </a:ext>
            </a:extLst>
          </a:blip>
          <a:srcRect l="6383" r="6383"/>
          <a:stretch/>
        </p:blipFill>
        <p:spPr>
          <a:xfrm>
            <a:off x="6512351" y="378303"/>
            <a:ext cx="5327072" cy="6104217"/>
          </a:xfrm>
          <a:prstGeom prst="rect">
            <a:avLst/>
          </a:prstGeom>
        </p:spPr>
      </p:pic>
      <p:sp>
        <p:nvSpPr>
          <p:cNvPr id="3" name="Content Placeholder 2">
            <a:extLst>
              <a:ext uri="{FF2B5EF4-FFF2-40B4-BE49-F238E27FC236}">
                <a16:creationId xmlns:a16="http://schemas.microsoft.com/office/drawing/2014/main" id="{E4881B2C-B913-CE52-AADE-3F81E338B715}"/>
              </a:ext>
            </a:extLst>
          </p:cNvPr>
          <p:cNvSpPr>
            <a:spLocks noGrp="1"/>
          </p:cNvSpPr>
          <p:nvPr>
            <p:ph sz="quarter" idx="16"/>
          </p:nvPr>
        </p:nvSpPr>
        <p:spPr/>
        <p:txBody>
          <a:bodyPr/>
          <a:lstStyle/>
          <a:p>
            <a:r>
              <a:rPr lang="sv-SE" dirty="0"/>
              <a:t>12 februari 10.00</a:t>
            </a:r>
          </a:p>
          <a:p>
            <a:r>
              <a:rPr lang="sv-SE" dirty="0"/>
              <a:t>28 april 10.00</a:t>
            </a:r>
          </a:p>
          <a:p>
            <a:r>
              <a:rPr lang="sv-SE" dirty="0"/>
              <a:t>1 juni 14.00</a:t>
            </a:r>
          </a:p>
          <a:p>
            <a:r>
              <a:rPr lang="sv-SE" dirty="0"/>
              <a:t>8 </a:t>
            </a:r>
            <a:r>
              <a:rPr lang="sv-SE" dirty="0" err="1"/>
              <a:t>sept</a:t>
            </a:r>
            <a:r>
              <a:rPr lang="sv-SE" dirty="0"/>
              <a:t> 10.00</a:t>
            </a:r>
          </a:p>
          <a:p>
            <a:r>
              <a:rPr lang="sv-SE" dirty="0"/>
              <a:t>22 oktober 10.00</a:t>
            </a:r>
          </a:p>
          <a:p>
            <a:r>
              <a:rPr lang="sv-SE" dirty="0"/>
              <a:t>10 dec 10.00</a:t>
            </a:r>
          </a:p>
          <a:p>
            <a:endParaRPr lang="en-US" dirty="0"/>
          </a:p>
        </p:txBody>
      </p:sp>
      <p:sp>
        <p:nvSpPr>
          <p:cNvPr id="4" name="Title 3">
            <a:extLst>
              <a:ext uri="{FF2B5EF4-FFF2-40B4-BE49-F238E27FC236}">
                <a16:creationId xmlns:a16="http://schemas.microsoft.com/office/drawing/2014/main" id="{C6DAB713-0EF5-B911-78F3-E29779F5D50C}"/>
              </a:ext>
            </a:extLst>
          </p:cNvPr>
          <p:cNvSpPr>
            <a:spLocks noGrp="1"/>
          </p:cNvSpPr>
          <p:nvPr>
            <p:ph type="title"/>
          </p:nvPr>
        </p:nvSpPr>
        <p:spPr/>
        <p:txBody>
          <a:bodyPr/>
          <a:lstStyle/>
          <a:p>
            <a:r>
              <a:rPr lang="en-US" err="1"/>
              <a:t>Kunskap</a:t>
            </a:r>
            <a:r>
              <a:rPr lang="en-US"/>
              <a:t> </a:t>
            </a:r>
            <a:r>
              <a:rPr lang="en-US" err="1"/>
              <a:t>på</a:t>
            </a:r>
            <a:r>
              <a:rPr lang="en-US"/>
              <a:t> </a:t>
            </a:r>
            <a:r>
              <a:rPr lang="en-US" err="1"/>
              <a:t>agendan</a:t>
            </a:r>
            <a:r>
              <a:rPr lang="en-US"/>
              <a:t> 2026</a:t>
            </a:r>
          </a:p>
        </p:txBody>
      </p:sp>
    </p:spTree>
    <p:extLst>
      <p:ext uri="{BB962C8B-B14F-4D97-AF65-F5344CB8AC3E}">
        <p14:creationId xmlns:p14="http://schemas.microsoft.com/office/powerpoint/2010/main" val="2031995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 bild som visar karta&#10;&#10;AI-genererat innehåll kan vara felaktigt.">
            <a:extLst>
              <a:ext uri="{FF2B5EF4-FFF2-40B4-BE49-F238E27FC236}">
                <a16:creationId xmlns:a16="http://schemas.microsoft.com/office/drawing/2014/main" id="{D9AEB689-A6D6-E4B2-C9F4-E7E18B2BE80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79618" y="1"/>
            <a:ext cx="4677965" cy="6237287"/>
          </a:xfrm>
          <a:prstGeom prst="rect">
            <a:avLst/>
          </a:prstGeom>
          <a:solidFill>
            <a:srgbClr val="FFFFFF"/>
          </a:solidFill>
        </p:spPr>
      </p:pic>
      <p:sp>
        <p:nvSpPr>
          <p:cNvPr id="1031" name="Title 2">
            <a:extLst>
              <a:ext uri="{FF2B5EF4-FFF2-40B4-BE49-F238E27FC236}">
                <a16:creationId xmlns:a16="http://schemas.microsoft.com/office/drawing/2014/main" id="{6537C3DC-67FA-50FA-C09A-7DC2EE4C198C}"/>
              </a:ext>
            </a:extLst>
          </p:cNvPr>
          <p:cNvSpPr>
            <a:spLocks noGrp="1"/>
          </p:cNvSpPr>
          <p:nvPr>
            <p:ph type="ctrTitle"/>
          </p:nvPr>
        </p:nvSpPr>
        <p:spPr>
          <a:xfrm>
            <a:off x="1220113" y="2574600"/>
            <a:ext cx="5559505" cy="854400"/>
          </a:xfrm>
        </p:spPr>
        <p:txBody>
          <a:bodyPr>
            <a:normAutofit fontScale="90000"/>
          </a:bodyPr>
          <a:lstStyle/>
          <a:p>
            <a:r>
              <a:rPr lang="sv-SE" sz="4900">
                <a:ln w="0"/>
              </a:rPr>
              <a:t>NUSO äldre</a:t>
            </a:r>
            <a:br>
              <a:rPr lang="sv-SE">
                <a:ln w="0"/>
              </a:rPr>
            </a:br>
            <a:endParaRPr lang="en-US"/>
          </a:p>
        </p:txBody>
      </p:sp>
      <p:sp>
        <p:nvSpPr>
          <p:cNvPr id="2" name="Underrubrik 1">
            <a:extLst>
              <a:ext uri="{FF2B5EF4-FFF2-40B4-BE49-F238E27FC236}">
                <a16:creationId xmlns:a16="http://schemas.microsoft.com/office/drawing/2014/main" id="{17FAD661-84AD-4F8C-B648-8D6C8454B80A}"/>
              </a:ext>
            </a:extLst>
          </p:cNvPr>
          <p:cNvSpPr>
            <a:spLocks noGrp="1"/>
          </p:cNvSpPr>
          <p:nvPr>
            <p:ph type="subTitle" idx="10"/>
          </p:nvPr>
        </p:nvSpPr>
        <p:spPr>
          <a:xfrm>
            <a:off x="1220113" y="3598223"/>
            <a:ext cx="6053206" cy="1825356"/>
          </a:xfrm>
        </p:spPr>
        <p:txBody>
          <a:bodyPr vert="horz" lIns="0" tIns="0" rIns="0" bIns="0" numCol="1" spcCol="540000" rtlCol="0">
            <a:normAutofit fontScale="92500" lnSpcReduction="10000"/>
          </a:bodyPr>
          <a:lstStyle/>
          <a:p>
            <a:r>
              <a:rPr lang="sv-SE">
                <a:latin typeface="Gill Sans MT"/>
              </a:rPr>
              <a:t>Diskussion om vidareutveckling utifrån NUSO barn, unga, vuxen och funktionsnedsättning </a:t>
            </a:r>
          </a:p>
          <a:p>
            <a:endParaRPr lang="sv-SE">
              <a:latin typeface="Gill Sans MT"/>
            </a:endParaRPr>
          </a:p>
          <a:p>
            <a:r>
              <a:rPr lang="sv-SE" i="1">
                <a:latin typeface="Gill Sans MT"/>
              </a:rPr>
              <a:t>Birgitta Persdotter, Åsa Hedberg Rundgren, </a:t>
            </a:r>
          </a:p>
          <a:p>
            <a:r>
              <a:rPr lang="sv-SE" i="1">
                <a:latin typeface="Gill Sans MT"/>
              </a:rPr>
              <a:t>Åsa von </a:t>
            </a:r>
            <a:r>
              <a:rPr lang="sv-SE" i="1" err="1">
                <a:latin typeface="Gill Sans MT"/>
              </a:rPr>
              <a:t>Berens</a:t>
            </a:r>
            <a:r>
              <a:rPr lang="sv-SE" i="1">
                <a:latin typeface="Gill Sans MT"/>
              </a:rPr>
              <a:t>, Bettina </a:t>
            </a:r>
            <a:r>
              <a:rPr lang="sv-SE" i="1" err="1">
                <a:latin typeface="Gill Sans MT"/>
              </a:rPr>
              <a:t>Meinow</a:t>
            </a:r>
            <a:endParaRPr lang="sv-SE"/>
          </a:p>
        </p:txBody>
      </p:sp>
    </p:spTree>
    <p:extLst>
      <p:ext uri="{BB962C8B-B14F-4D97-AF65-F5344CB8AC3E}">
        <p14:creationId xmlns:p14="http://schemas.microsoft.com/office/powerpoint/2010/main" val="1675069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28989-1B60-4841-1623-52988EAD426F}"/>
            </a:ext>
          </a:extLst>
        </p:cNvPr>
        <p:cNvGrpSpPr/>
        <p:nvPr/>
      </p:nvGrpSpPr>
      <p:grpSpPr>
        <a:xfrm>
          <a:off x="0" y="0"/>
          <a:ext cx="0" cy="0"/>
          <a:chOff x="0" y="0"/>
          <a:chExt cx="0" cy="0"/>
        </a:xfrm>
      </p:grpSpPr>
      <p:sp>
        <p:nvSpPr>
          <p:cNvPr id="14" name="Platshållare för bild 13">
            <a:extLst>
              <a:ext uri="{FF2B5EF4-FFF2-40B4-BE49-F238E27FC236}">
                <a16:creationId xmlns:a16="http://schemas.microsoft.com/office/drawing/2014/main" id="{E9594160-546E-8653-F62B-0A26B4505F70}"/>
              </a:ext>
            </a:extLst>
          </p:cNvPr>
          <p:cNvSpPr>
            <a:spLocks noGrp="1"/>
          </p:cNvSpPr>
          <p:nvPr>
            <p:ph type="pic" idx="1"/>
          </p:nvPr>
        </p:nvSpPr>
        <p:spPr/>
        <p:txBody>
          <a:bodyPr/>
          <a:lstStyle/>
          <a:p>
            <a:endParaRPr lang="sv-SE"/>
          </a:p>
        </p:txBody>
      </p:sp>
      <p:sp>
        <p:nvSpPr>
          <p:cNvPr id="11" name="Rubrik 10">
            <a:extLst>
              <a:ext uri="{FF2B5EF4-FFF2-40B4-BE49-F238E27FC236}">
                <a16:creationId xmlns:a16="http://schemas.microsoft.com/office/drawing/2014/main" id="{472E1291-CAAA-D30A-4F7A-623ED8CEE55D}"/>
              </a:ext>
            </a:extLst>
          </p:cNvPr>
          <p:cNvSpPr>
            <a:spLocks noGrp="1"/>
          </p:cNvSpPr>
          <p:nvPr>
            <p:ph type="ctrTitle"/>
          </p:nvPr>
        </p:nvSpPr>
        <p:spPr>
          <a:xfrm>
            <a:off x="830945" y="620712"/>
            <a:ext cx="4879648" cy="854400"/>
          </a:xfrm>
        </p:spPr>
        <p:txBody>
          <a:bodyPr/>
          <a:lstStyle/>
          <a:p>
            <a:r>
              <a:rPr lang="sv-SE" sz="3600"/>
              <a:t>Syfte</a:t>
            </a:r>
            <a:endParaRPr lang="sv-SE"/>
          </a:p>
        </p:txBody>
      </p:sp>
      <p:sp>
        <p:nvSpPr>
          <p:cNvPr id="15" name="Underrubrik 14">
            <a:extLst>
              <a:ext uri="{FF2B5EF4-FFF2-40B4-BE49-F238E27FC236}">
                <a16:creationId xmlns:a16="http://schemas.microsoft.com/office/drawing/2014/main" id="{7F87F5FF-BCFB-D8CE-1AB3-D1393F949F98}"/>
              </a:ext>
            </a:extLst>
          </p:cNvPr>
          <p:cNvSpPr>
            <a:spLocks noGrp="1"/>
          </p:cNvSpPr>
          <p:nvPr>
            <p:ph type="subTitle" idx="10"/>
          </p:nvPr>
        </p:nvSpPr>
        <p:spPr>
          <a:xfrm>
            <a:off x="830945" y="1955260"/>
            <a:ext cx="4879648" cy="4282028"/>
          </a:xfrm>
        </p:spPr>
        <p:txBody>
          <a:bodyPr/>
          <a:lstStyle/>
          <a:p>
            <a:pPr marL="342900" lvl="0" indent="-342900">
              <a:buFont typeface="Arial" panose="020B0604020202020204" pitchFamily="34" charset="0"/>
              <a:buChar char="•"/>
            </a:pPr>
            <a:r>
              <a:rPr lang="sv-SE">
                <a:latin typeface="+mn-lt"/>
              </a:rPr>
              <a:t>Undersöka nuläget och förstå hur socialtjänstens arbete förändras över tid </a:t>
            </a:r>
          </a:p>
          <a:p>
            <a:pPr marL="342900" lvl="0" indent="-342900">
              <a:buFont typeface="Arial" panose="020B0604020202020204" pitchFamily="34" charset="0"/>
              <a:buChar char="•"/>
            </a:pPr>
            <a:r>
              <a:rPr lang="sv-SE">
                <a:latin typeface="+mn-lt"/>
              </a:rPr>
              <a:t>Följa resultat av omställningen till ny socialtjänstlag</a:t>
            </a:r>
          </a:p>
          <a:p>
            <a:pPr marL="342900" lvl="0" indent="-342900">
              <a:buFont typeface="Arial" panose="020B0604020202020204" pitchFamily="34" charset="0"/>
              <a:buChar char="•"/>
            </a:pPr>
            <a:r>
              <a:rPr lang="sv-SE">
                <a:latin typeface="+mn-lt"/>
              </a:rPr>
              <a:t>Öka kunskapen om vägen till och resultat av insatser</a:t>
            </a:r>
          </a:p>
          <a:p>
            <a:endParaRPr lang="sv-SE"/>
          </a:p>
        </p:txBody>
      </p:sp>
      <p:pic>
        <p:nvPicPr>
          <p:cNvPr id="5" name="Bildobjekt 4" descr="En bild som visar person, Människoansikte, klädsel, skärmbild&#10;&#10;AI-genererat innehåll kan vara felaktigt.">
            <a:extLst>
              <a:ext uri="{FF2B5EF4-FFF2-40B4-BE49-F238E27FC236}">
                <a16:creationId xmlns:a16="http://schemas.microsoft.com/office/drawing/2014/main" id="{7E464184-8AB7-851E-CE47-1CD397F2B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6111" y="1636295"/>
            <a:ext cx="5625889" cy="3139336"/>
          </a:xfrm>
          <a:prstGeom prst="rect">
            <a:avLst/>
          </a:prstGeom>
        </p:spPr>
      </p:pic>
    </p:spTree>
    <p:extLst>
      <p:ext uri="{BB962C8B-B14F-4D97-AF65-F5344CB8AC3E}">
        <p14:creationId xmlns:p14="http://schemas.microsoft.com/office/powerpoint/2010/main" val="1055327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9AE37-D368-8710-260D-DAA72204D700}"/>
            </a:ext>
          </a:extLst>
        </p:cNvPr>
        <p:cNvGrpSpPr/>
        <p:nvPr/>
      </p:nvGrpSpPr>
      <p:grpSpPr>
        <a:xfrm>
          <a:off x="0" y="0"/>
          <a:ext cx="0" cy="0"/>
          <a:chOff x="0" y="0"/>
          <a:chExt cx="0" cy="0"/>
        </a:xfrm>
      </p:grpSpPr>
      <p:sp>
        <p:nvSpPr>
          <p:cNvPr id="10" name="Parallelltrapets 9">
            <a:extLst>
              <a:ext uri="{FF2B5EF4-FFF2-40B4-BE49-F238E27FC236}">
                <a16:creationId xmlns:a16="http://schemas.microsoft.com/office/drawing/2014/main" id="{1AB53CAC-95FA-E725-3E66-D8D6C355E9F5}"/>
              </a:ext>
            </a:extLst>
          </p:cNvPr>
          <p:cNvSpPr/>
          <p:nvPr/>
        </p:nvSpPr>
        <p:spPr>
          <a:xfrm rot="5400000">
            <a:off x="3932532" y="1651307"/>
            <a:ext cx="763833" cy="115084"/>
          </a:xfrm>
          <a:prstGeom prst="trapezoid">
            <a:avLst/>
          </a:prstGeom>
          <a:solidFill>
            <a:srgbClr val="7FBF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Parallelltrapets 10">
            <a:extLst>
              <a:ext uri="{FF2B5EF4-FFF2-40B4-BE49-F238E27FC236}">
                <a16:creationId xmlns:a16="http://schemas.microsoft.com/office/drawing/2014/main" id="{AF53A5B3-ABF0-B9CD-0F0F-5C2618565D91}"/>
              </a:ext>
            </a:extLst>
          </p:cNvPr>
          <p:cNvSpPr/>
          <p:nvPr/>
        </p:nvSpPr>
        <p:spPr>
          <a:xfrm rot="5400000">
            <a:off x="3922266" y="3405808"/>
            <a:ext cx="763833" cy="115084"/>
          </a:xfrm>
          <a:prstGeom prst="trapezoid">
            <a:avLst/>
          </a:prstGeom>
          <a:solidFill>
            <a:srgbClr val="7FA9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Parallelltrapets 11">
            <a:extLst>
              <a:ext uri="{FF2B5EF4-FFF2-40B4-BE49-F238E27FC236}">
                <a16:creationId xmlns:a16="http://schemas.microsoft.com/office/drawing/2014/main" id="{BF87A113-222C-FBFA-E8C8-A3E946B77BB8}"/>
              </a:ext>
            </a:extLst>
          </p:cNvPr>
          <p:cNvSpPr/>
          <p:nvPr/>
        </p:nvSpPr>
        <p:spPr>
          <a:xfrm rot="5400000">
            <a:off x="3922265" y="5228156"/>
            <a:ext cx="763833" cy="115084"/>
          </a:xfrm>
          <a:prstGeom prst="trapezoid">
            <a:avLst/>
          </a:prstGeom>
          <a:solidFill>
            <a:srgbClr val="FED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Parallelltrapets 12">
            <a:extLst>
              <a:ext uri="{FF2B5EF4-FFF2-40B4-BE49-F238E27FC236}">
                <a16:creationId xmlns:a16="http://schemas.microsoft.com/office/drawing/2014/main" id="{83DE49B1-FDB0-7234-EAED-D24C12A24E68}"/>
              </a:ext>
            </a:extLst>
          </p:cNvPr>
          <p:cNvSpPr/>
          <p:nvPr/>
        </p:nvSpPr>
        <p:spPr>
          <a:xfrm rot="16200000" flipH="1">
            <a:off x="11050212" y="1650430"/>
            <a:ext cx="763833" cy="115082"/>
          </a:xfrm>
          <a:prstGeom prst="trapezoid">
            <a:avLst/>
          </a:prstGeom>
          <a:solidFill>
            <a:srgbClr val="0054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Parallelltrapets 13">
            <a:extLst>
              <a:ext uri="{FF2B5EF4-FFF2-40B4-BE49-F238E27FC236}">
                <a16:creationId xmlns:a16="http://schemas.microsoft.com/office/drawing/2014/main" id="{50ECAB94-8AEA-C3AF-5DE5-2D4E09D48E58}"/>
              </a:ext>
            </a:extLst>
          </p:cNvPr>
          <p:cNvSpPr/>
          <p:nvPr/>
        </p:nvSpPr>
        <p:spPr>
          <a:xfrm rot="16200000" flipH="1">
            <a:off x="11038707" y="3405809"/>
            <a:ext cx="763833" cy="115082"/>
          </a:xfrm>
          <a:prstGeom prst="trapezoid">
            <a:avLst/>
          </a:prstGeom>
          <a:solidFill>
            <a:srgbClr val="0080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Parallelltrapets 14">
            <a:extLst>
              <a:ext uri="{FF2B5EF4-FFF2-40B4-BE49-F238E27FC236}">
                <a16:creationId xmlns:a16="http://schemas.microsoft.com/office/drawing/2014/main" id="{535EFF5B-7A7D-6C12-B45F-E35206187EE6}"/>
              </a:ext>
            </a:extLst>
          </p:cNvPr>
          <p:cNvSpPr/>
          <p:nvPr/>
        </p:nvSpPr>
        <p:spPr>
          <a:xfrm rot="16200000" flipH="1">
            <a:off x="11107753" y="5253822"/>
            <a:ext cx="763833" cy="115082"/>
          </a:xfrm>
          <a:prstGeom prst="trapezoid">
            <a:avLst/>
          </a:prstGeom>
          <a:solidFill>
            <a:srgbClr val="1BAA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 name="Grupp 1">
            <a:extLst>
              <a:ext uri="{FF2B5EF4-FFF2-40B4-BE49-F238E27FC236}">
                <a16:creationId xmlns:a16="http://schemas.microsoft.com/office/drawing/2014/main" id="{C1D76C3D-4458-615E-004D-7FE0D19109C6}"/>
              </a:ext>
            </a:extLst>
          </p:cNvPr>
          <p:cNvGrpSpPr/>
          <p:nvPr/>
        </p:nvGrpSpPr>
        <p:grpSpPr>
          <a:xfrm>
            <a:off x="5535012" y="1168992"/>
            <a:ext cx="4821681" cy="4577557"/>
            <a:chOff x="3805440" y="1761270"/>
            <a:chExt cx="4600442" cy="4443561"/>
          </a:xfrm>
        </p:grpSpPr>
        <p:sp>
          <p:nvSpPr>
            <p:cNvPr id="4" name="Frihandsfigur 66">
              <a:extLst>
                <a:ext uri="{FF2B5EF4-FFF2-40B4-BE49-F238E27FC236}">
                  <a16:creationId xmlns:a16="http://schemas.microsoft.com/office/drawing/2014/main" id="{04966348-26A5-66FE-031C-13FBFD070307}"/>
                </a:ext>
              </a:extLst>
            </p:cNvPr>
            <p:cNvSpPr/>
            <p:nvPr/>
          </p:nvSpPr>
          <p:spPr>
            <a:xfrm rot="3600000">
              <a:off x="6010775" y="1863692"/>
              <a:ext cx="1593991" cy="1389147"/>
            </a:xfrm>
            <a:custGeom>
              <a:avLst/>
              <a:gdLst>
                <a:gd name="connsiteX0" fmla="*/ 0 w 1846540"/>
                <a:gd name="connsiteY0" fmla="*/ 1071439 h 1612572"/>
                <a:gd name="connsiteX1" fmla="*/ 67224 w 1846540"/>
                <a:gd name="connsiteY1" fmla="*/ 967489 h 1612572"/>
                <a:gd name="connsiteX2" fmla="*/ 1806523 w 1846540"/>
                <a:gd name="connsiteY2" fmla="*/ 894 h 1612572"/>
                <a:gd name="connsiteX3" fmla="*/ 1846540 w 1846540"/>
                <a:gd name="connsiteY3" fmla="*/ 0 h 1612572"/>
                <a:gd name="connsiteX4" fmla="*/ 1846539 w 1846540"/>
                <a:gd name="connsiteY4" fmla="*/ 1084848 h 1612572"/>
                <a:gd name="connsiteX5" fmla="*/ 1761048 w 1846540"/>
                <a:gd name="connsiteY5" fmla="*/ 1095025 h 1612572"/>
                <a:gd name="connsiteX6" fmla="*/ 944327 w 1846540"/>
                <a:gd name="connsiteY6" fmla="*/ 1601661 h 1612572"/>
                <a:gd name="connsiteX7" fmla="*/ 937270 w 1846540"/>
                <a:gd name="connsiteY7" fmla="*/ 1612572 h 1612572"/>
                <a:gd name="connsiteX8" fmla="*/ 0 w 1846540"/>
                <a:gd name="connsiteY8" fmla="*/ 1071439 h 161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6540" h="1612572">
                  <a:moveTo>
                    <a:pt x="0" y="1071439"/>
                  </a:moveTo>
                  <a:lnTo>
                    <a:pt x="67224" y="967489"/>
                  </a:lnTo>
                  <a:cubicBezTo>
                    <a:pt x="484856" y="388403"/>
                    <a:pt x="1129911" y="48710"/>
                    <a:pt x="1806523" y="894"/>
                  </a:cubicBezTo>
                  <a:lnTo>
                    <a:pt x="1846540" y="0"/>
                  </a:lnTo>
                  <a:lnTo>
                    <a:pt x="1846539" y="1084848"/>
                  </a:lnTo>
                  <a:lnTo>
                    <a:pt x="1761048" y="1095025"/>
                  </a:lnTo>
                  <a:cubicBezTo>
                    <a:pt x="1441383" y="1148702"/>
                    <a:pt x="1144426" y="1324203"/>
                    <a:pt x="944327" y="1601661"/>
                  </a:cubicBezTo>
                  <a:lnTo>
                    <a:pt x="937270" y="1612572"/>
                  </a:lnTo>
                  <a:lnTo>
                    <a:pt x="0" y="1071439"/>
                  </a:lnTo>
                  <a:close/>
                </a:path>
              </a:pathLst>
            </a:custGeom>
            <a:solidFill>
              <a:srgbClr val="00546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rihandsfigur 67">
              <a:extLst>
                <a:ext uri="{FF2B5EF4-FFF2-40B4-BE49-F238E27FC236}">
                  <a16:creationId xmlns:a16="http://schemas.microsoft.com/office/drawing/2014/main" id="{982EAA0A-BBC3-AEF0-5570-2B9907AAF818}"/>
                </a:ext>
              </a:extLst>
            </p:cNvPr>
            <p:cNvSpPr/>
            <p:nvPr/>
          </p:nvSpPr>
          <p:spPr>
            <a:xfrm rot="3600000">
              <a:off x="4805880" y="1774951"/>
              <a:ext cx="1033476" cy="1840088"/>
            </a:xfrm>
            <a:custGeom>
              <a:avLst/>
              <a:gdLst>
                <a:gd name="connsiteX0" fmla="*/ 259947 w 1197218"/>
                <a:gd name="connsiteY0" fmla="*/ 0 h 2131628"/>
                <a:gd name="connsiteX1" fmla="*/ 1197218 w 1197218"/>
                <a:gd name="connsiteY1" fmla="*/ 541133 h 2131628"/>
                <a:gd name="connsiteX2" fmla="*/ 1193164 w 1197218"/>
                <a:gd name="connsiteY2" fmla="*/ 549052 h 2131628"/>
                <a:gd name="connsiteX3" fmla="*/ 1162765 w 1197218"/>
                <a:gd name="connsiteY3" fmla="*/ 1509672 h 2131628"/>
                <a:gd name="connsiteX4" fmla="*/ 1196882 w 1197218"/>
                <a:gd name="connsiteY4" fmla="*/ 1589227 h 2131628"/>
                <a:gd name="connsiteX5" fmla="*/ 257415 w 1197218"/>
                <a:gd name="connsiteY5" fmla="*/ 2131628 h 2131628"/>
                <a:gd name="connsiteX6" fmla="*/ 237958 w 1197218"/>
                <a:gd name="connsiteY6" fmla="*/ 2096118 h 2131628"/>
                <a:gd name="connsiteX7" fmla="*/ 205405 w 1197218"/>
                <a:gd name="connsiteY7" fmla="*/ 106543 h 2131628"/>
                <a:gd name="connsiteX8" fmla="*/ 259947 w 1197218"/>
                <a:gd name="connsiteY8" fmla="*/ 0 h 213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218" h="2131628">
                  <a:moveTo>
                    <a:pt x="259947" y="0"/>
                  </a:moveTo>
                  <a:lnTo>
                    <a:pt x="1197218" y="541133"/>
                  </a:lnTo>
                  <a:lnTo>
                    <a:pt x="1193164" y="549052"/>
                  </a:lnTo>
                  <a:cubicBezTo>
                    <a:pt x="1052928" y="861072"/>
                    <a:pt x="1049418" y="1205995"/>
                    <a:pt x="1162765" y="1509672"/>
                  </a:cubicBezTo>
                  <a:lnTo>
                    <a:pt x="1196882" y="1589227"/>
                  </a:lnTo>
                  <a:lnTo>
                    <a:pt x="257415" y="2131628"/>
                  </a:lnTo>
                  <a:lnTo>
                    <a:pt x="237958" y="2096118"/>
                  </a:lnTo>
                  <a:cubicBezTo>
                    <a:pt x="-58938" y="1486247"/>
                    <a:pt x="-87282" y="757766"/>
                    <a:pt x="205405" y="106543"/>
                  </a:cubicBezTo>
                  <a:lnTo>
                    <a:pt x="259947" y="0"/>
                  </a:lnTo>
                  <a:close/>
                </a:path>
              </a:pathLst>
            </a:custGeom>
            <a:solidFill>
              <a:srgbClr val="008093">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Frihandsfigur 68">
              <a:extLst>
                <a:ext uri="{FF2B5EF4-FFF2-40B4-BE49-F238E27FC236}">
                  <a16:creationId xmlns:a16="http://schemas.microsoft.com/office/drawing/2014/main" id="{5D45F9DC-AF8C-9227-0AFE-4BE4E8889E8D}"/>
                </a:ext>
              </a:extLst>
            </p:cNvPr>
            <p:cNvSpPr/>
            <p:nvPr/>
          </p:nvSpPr>
          <p:spPr>
            <a:xfrm rot="3600000">
              <a:off x="3704132" y="3166240"/>
              <a:ext cx="1596276" cy="1393659"/>
            </a:xfrm>
            <a:custGeom>
              <a:avLst/>
              <a:gdLst>
                <a:gd name="connsiteX0" fmla="*/ 0 w 1849187"/>
                <a:gd name="connsiteY0" fmla="*/ 542129 h 1614468"/>
                <a:gd name="connsiteX1" fmla="*/ 938994 w 1849187"/>
                <a:gd name="connsiteY1" fmla="*/ 0 h 1614468"/>
                <a:gd name="connsiteX2" fmla="*/ 962956 w 1849187"/>
                <a:gd name="connsiteY2" fmla="*/ 35156 h 1614468"/>
                <a:gd name="connsiteX3" fmla="*/ 1339821 w 1849187"/>
                <a:gd name="connsiteY3" fmla="*/ 367572 h 1614468"/>
                <a:gd name="connsiteX4" fmla="*/ 1816134 w 1849187"/>
                <a:gd name="connsiteY4" fmla="*/ 527739 h 1614468"/>
                <a:gd name="connsiteX5" fmla="*/ 1849187 w 1849187"/>
                <a:gd name="connsiteY5" fmla="*/ 530212 h 1614468"/>
                <a:gd name="connsiteX6" fmla="*/ 1849187 w 1849187"/>
                <a:gd name="connsiteY6" fmla="*/ 1614468 h 1614468"/>
                <a:gd name="connsiteX7" fmla="*/ 1682355 w 1849187"/>
                <a:gd name="connsiteY7" fmla="*/ 1601986 h 1614468"/>
                <a:gd name="connsiteX8" fmla="*/ 798689 w 1849187"/>
                <a:gd name="connsiteY8" fmla="*/ 1304841 h 1614468"/>
                <a:gd name="connsiteX9" fmla="*/ 99520 w 1849187"/>
                <a:gd name="connsiteY9" fmla="*/ 688136 h 1614468"/>
                <a:gd name="connsiteX10" fmla="*/ 0 w 1849187"/>
                <a:gd name="connsiteY10" fmla="*/ 542129 h 161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9187" h="1614468">
                  <a:moveTo>
                    <a:pt x="0" y="542129"/>
                  </a:moveTo>
                  <a:lnTo>
                    <a:pt x="938994" y="0"/>
                  </a:lnTo>
                  <a:lnTo>
                    <a:pt x="962956" y="35156"/>
                  </a:lnTo>
                  <a:cubicBezTo>
                    <a:pt x="1062054" y="166314"/>
                    <a:pt x="1188503" y="280209"/>
                    <a:pt x="1339821" y="367572"/>
                  </a:cubicBezTo>
                  <a:cubicBezTo>
                    <a:pt x="1491139" y="454935"/>
                    <a:pt x="1652999" y="507496"/>
                    <a:pt x="1816134" y="527739"/>
                  </a:cubicBezTo>
                  <a:lnTo>
                    <a:pt x="1849187" y="530212"/>
                  </a:lnTo>
                  <a:lnTo>
                    <a:pt x="1849187" y="1614468"/>
                  </a:lnTo>
                  <a:lnTo>
                    <a:pt x="1682355" y="1601986"/>
                  </a:lnTo>
                  <a:cubicBezTo>
                    <a:pt x="1379703" y="1564432"/>
                    <a:pt x="1079416" y="1466919"/>
                    <a:pt x="798689" y="1304841"/>
                  </a:cubicBezTo>
                  <a:cubicBezTo>
                    <a:pt x="517961" y="1142763"/>
                    <a:pt x="283369" y="931463"/>
                    <a:pt x="99520" y="688136"/>
                  </a:cubicBezTo>
                  <a:lnTo>
                    <a:pt x="0" y="542129"/>
                  </a:lnTo>
                  <a:close/>
                </a:path>
              </a:pathLst>
            </a:custGeom>
            <a:solidFill>
              <a:srgbClr val="0054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Frihandsfigur 69">
              <a:extLst>
                <a:ext uri="{FF2B5EF4-FFF2-40B4-BE49-F238E27FC236}">
                  <a16:creationId xmlns:a16="http://schemas.microsoft.com/office/drawing/2014/main" id="{C588D0D9-245F-5E80-4F0E-11D3A30E607D}"/>
                </a:ext>
              </a:extLst>
            </p:cNvPr>
            <p:cNvSpPr/>
            <p:nvPr/>
          </p:nvSpPr>
          <p:spPr>
            <a:xfrm rot="3600000">
              <a:off x="6912026" y="3391602"/>
              <a:ext cx="1599834" cy="1387878"/>
            </a:xfrm>
            <a:custGeom>
              <a:avLst/>
              <a:gdLst>
                <a:gd name="connsiteX0" fmla="*/ 0 w 1853308"/>
                <a:gd name="connsiteY0" fmla="*/ 0 h 1607771"/>
                <a:gd name="connsiteX1" fmla="*/ 175984 w 1853308"/>
                <a:gd name="connsiteY1" fmla="*/ 13166 h 1607771"/>
                <a:gd name="connsiteX2" fmla="*/ 1059651 w 1853308"/>
                <a:gd name="connsiteY2" fmla="*/ 310311 h 1607771"/>
                <a:gd name="connsiteX3" fmla="*/ 1758819 w 1853308"/>
                <a:gd name="connsiteY3" fmla="*/ 927016 h 1607771"/>
                <a:gd name="connsiteX4" fmla="*/ 1853308 w 1853308"/>
                <a:gd name="connsiteY4" fmla="*/ 1065642 h 1607771"/>
                <a:gd name="connsiteX5" fmla="*/ 914313 w 1853308"/>
                <a:gd name="connsiteY5" fmla="*/ 1607771 h 1607771"/>
                <a:gd name="connsiteX6" fmla="*/ 895382 w 1853308"/>
                <a:gd name="connsiteY6" fmla="*/ 1579998 h 1607771"/>
                <a:gd name="connsiteX7" fmla="*/ 518517 w 1853308"/>
                <a:gd name="connsiteY7" fmla="*/ 1247582 h 1607771"/>
                <a:gd name="connsiteX8" fmla="*/ 42204 w 1853308"/>
                <a:gd name="connsiteY8" fmla="*/ 1087415 h 1607771"/>
                <a:gd name="connsiteX9" fmla="*/ 0 w 1853308"/>
                <a:gd name="connsiteY9" fmla="*/ 1084258 h 1607771"/>
                <a:gd name="connsiteX10" fmla="*/ 0 w 1853308"/>
                <a:gd name="connsiteY10" fmla="*/ 0 h 160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3308" h="1607771">
                  <a:moveTo>
                    <a:pt x="0" y="0"/>
                  </a:moveTo>
                  <a:lnTo>
                    <a:pt x="175984" y="13166"/>
                  </a:lnTo>
                  <a:cubicBezTo>
                    <a:pt x="478636" y="50720"/>
                    <a:pt x="778923" y="148233"/>
                    <a:pt x="1059651" y="310311"/>
                  </a:cubicBezTo>
                  <a:cubicBezTo>
                    <a:pt x="1340378" y="472390"/>
                    <a:pt x="1574970" y="683689"/>
                    <a:pt x="1758819" y="927016"/>
                  </a:cubicBezTo>
                  <a:lnTo>
                    <a:pt x="1853308" y="1065642"/>
                  </a:lnTo>
                  <a:lnTo>
                    <a:pt x="914313" y="1607771"/>
                  </a:lnTo>
                  <a:lnTo>
                    <a:pt x="895382" y="1579998"/>
                  </a:lnTo>
                  <a:cubicBezTo>
                    <a:pt x="796284" y="1448840"/>
                    <a:pt x="669835" y="1334945"/>
                    <a:pt x="518517" y="1247582"/>
                  </a:cubicBezTo>
                  <a:cubicBezTo>
                    <a:pt x="367199" y="1160219"/>
                    <a:pt x="205339" y="1107657"/>
                    <a:pt x="42204" y="1087415"/>
                  </a:cubicBezTo>
                  <a:lnTo>
                    <a:pt x="0" y="1084258"/>
                  </a:lnTo>
                  <a:lnTo>
                    <a:pt x="0" y="0"/>
                  </a:lnTo>
                  <a:close/>
                </a:path>
              </a:pathLst>
            </a:custGeom>
            <a:solidFill>
              <a:srgbClr val="00809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Frihandsfigur 70">
              <a:extLst>
                <a:ext uri="{FF2B5EF4-FFF2-40B4-BE49-F238E27FC236}">
                  <a16:creationId xmlns:a16="http://schemas.microsoft.com/office/drawing/2014/main" id="{558CB041-5AD2-9A44-2DC4-B33D8D08D335}"/>
                </a:ext>
              </a:extLst>
            </p:cNvPr>
            <p:cNvSpPr/>
            <p:nvPr/>
          </p:nvSpPr>
          <p:spPr>
            <a:xfrm rot="3600000">
              <a:off x="6370457" y="4340575"/>
              <a:ext cx="1036239" cy="1849984"/>
            </a:xfrm>
            <a:custGeom>
              <a:avLst/>
              <a:gdLst>
                <a:gd name="connsiteX0" fmla="*/ 0 w 1200419"/>
                <a:gd name="connsiteY0" fmla="*/ 541971 h 2143092"/>
                <a:gd name="connsiteX1" fmla="*/ 938722 w 1200419"/>
                <a:gd name="connsiteY1" fmla="*/ 0 h 2143092"/>
                <a:gd name="connsiteX2" fmla="*/ 962461 w 1200419"/>
                <a:gd name="connsiteY2" fmla="*/ 43325 h 2143092"/>
                <a:gd name="connsiteX3" fmla="*/ 995014 w 1200419"/>
                <a:gd name="connsiteY3" fmla="*/ 2032899 h 2143092"/>
                <a:gd name="connsiteX4" fmla="*/ 938603 w 1200419"/>
                <a:gd name="connsiteY4" fmla="*/ 2143092 h 2143092"/>
                <a:gd name="connsiteX5" fmla="*/ 1333 w 1200419"/>
                <a:gd name="connsiteY5" fmla="*/ 1601959 h 2143092"/>
                <a:gd name="connsiteX6" fmla="*/ 7254 w 1200419"/>
                <a:gd name="connsiteY6" fmla="*/ 1590392 h 2143092"/>
                <a:gd name="connsiteX7" fmla="*/ 37653 w 1200419"/>
                <a:gd name="connsiteY7" fmla="*/ 629772 h 2143092"/>
                <a:gd name="connsiteX8" fmla="*/ 0 w 1200419"/>
                <a:gd name="connsiteY8" fmla="*/ 541971 h 214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419" h="2143092">
                  <a:moveTo>
                    <a:pt x="0" y="541971"/>
                  </a:moveTo>
                  <a:lnTo>
                    <a:pt x="938722" y="0"/>
                  </a:lnTo>
                  <a:lnTo>
                    <a:pt x="962461" y="43325"/>
                  </a:lnTo>
                  <a:cubicBezTo>
                    <a:pt x="1259357" y="653196"/>
                    <a:pt x="1287701" y="1381676"/>
                    <a:pt x="995014" y="2032899"/>
                  </a:cubicBezTo>
                  <a:lnTo>
                    <a:pt x="938603" y="2143092"/>
                  </a:lnTo>
                  <a:lnTo>
                    <a:pt x="1333" y="1601959"/>
                  </a:lnTo>
                  <a:lnTo>
                    <a:pt x="7254" y="1590392"/>
                  </a:lnTo>
                  <a:cubicBezTo>
                    <a:pt x="147490" y="1278372"/>
                    <a:pt x="151000" y="933449"/>
                    <a:pt x="37653" y="629772"/>
                  </a:cubicBezTo>
                  <a:lnTo>
                    <a:pt x="0" y="541971"/>
                  </a:lnTo>
                  <a:close/>
                </a:path>
              </a:pathLst>
            </a:custGeom>
            <a:solidFill>
              <a:srgbClr val="1BAAB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Frihandsfigur 71">
              <a:extLst>
                <a:ext uri="{FF2B5EF4-FFF2-40B4-BE49-F238E27FC236}">
                  <a16:creationId xmlns:a16="http://schemas.microsoft.com/office/drawing/2014/main" id="{BD2B24FD-EC54-53D5-7D7C-0C7536EE9232}"/>
                </a:ext>
              </a:extLst>
            </p:cNvPr>
            <p:cNvSpPr/>
            <p:nvPr/>
          </p:nvSpPr>
          <p:spPr>
            <a:xfrm rot="3600000">
              <a:off x="4608727" y="4710233"/>
              <a:ext cx="1599969" cy="1389228"/>
            </a:xfrm>
            <a:custGeom>
              <a:avLst/>
              <a:gdLst>
                <a:gd name="connsiteX0" fmla="*/ 0 w 1853465"/>
                <a:gd name="connsiteY0" fmla="*/ 525372 h 1609334"/>
                <a:gd name="connsiteX1" fmla="*/ 94642 w 1853465"/>
                <a:gd name="connsiteY1" fmla="*/ 514106 h 1609334"/>
                <a:gd name="connsiteX2" fmla="*/ 911363 w 1853465"/>
                <a:gd name="connsiteY2" fmla="*/ 7470 h 1609334"/>
                <a:gd name="connsiteX3" fmla="*/ 916194 w 1853465"/>
                <a:gd name="connsiteY3" fmla="*/ 0 h 1609334"/>
                <a:gd name="connsiteX4" fmla="*/ 1853465 w 1853465"/>
                <a:gd name="connsiteY4" fmla="*/ 541133 h 1609334"/>
                <a:gd name="connsiteX5" fmla="*/ 1788467 w 1853465"/>
                <a:gd name="connsiteY5" fmla="*/ 641640 h 1609334"/>
                <a:gd name="connsiteX6" fmla="*/ 49168 w 1853465"/>
                <a:gd name="connsiteY6" fmla="*/ 1608236 h 1609334"/>
                <a:gd name="connsiteX7" fmla="*/ 0 w 1853465"/>
                <a:gd name="connsiteY7" fmla="*/ 1609334 h 1609334"/>
                <a:gd name="connsiteX8" fmla="*/ 0 w 1853465"/>
                <a:gd name="connsiteY8" fmla="*/ 525372 h 160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3465" h="1609334">
                  <a:moveTo>
                    <a:pt x="0" y="525372"/>
                  </a:moveTo>
                  <a:lnTo>
                    <a:pt x="94642" y="514106"/>
                  </a:lnTo>
                  <a:cubicBezTo>
                    <a:pt x="414307" y="460429"/>
                    <a:pt x="711264" y="284928"/>
                    <a:pt x="911363" y="7470"/>
                  </a:cubicBezTo>
                  <a:lnTo>
                    <a:pt x="916194" y="0"/>
                  </a:lnTo>
                  <a:lnTo>
                    <a:pt x="1853465" y="541133"/>
                  </a:lnTo>
                  <a:lnTo>
                    <a:pt x="1788467" y="641640"/>
                  </a:lnTo>
                  <a:cubicBezTo>
                    <a:pt x="1370835" y="1220726"/>
                    <a:pt x="725780" y="1560419"/>
                    <a:pt x="49168" y="1608236"/>
                  </a:cubicBezTo>
                  <a:lnTo>
                    <a:pt x="0" y="1609334"/>
                  </a:lnTo>
                  <a:lnTo>
                    <a:pt x="0" y="525372"/>
                  </a:lnTo>
                  <a:close/>
                </a:path>
              </a:pathLst>
            </a:custGeom>
            <a:solidFill>
              <a:srgbClr val="FED3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2" name="Bild 21" descr="Forskning med hel fyllning">
              <a:extLst>
                <a:ext uri="{FF2B5EF4-FFF2-40B4-BE49-F238E27FC236}">
                  <a16:creationId xmlns:a16="http://schemas.microsoft.com/office/drawing/2014/main" id="{F20489B1-E441-8E64-E06A-DCDFB7895D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57514" y="3685212"/>
              <a:ext cx="638165" cy="638165"/>
            </a:xfrm>
            <a:prstGeom prst="rect">
              <a:avLst/>
            </a:prstGeom>
          </p:spPr>
        </p:pic>
        <p:pic>
          <p:nvPicPr>
            <p:cNvPr id="23" name="Bild 22" descr="Brainstorming med hel fyllning">
              <a:extLst>
                <a:ext uri="{FF2B5EF4-FFF2-40B4-BE49-F238E27FC236}">
                  <a16:creationId xmlns:a16="http://schemas.microsoft.com/office/drawing/2014/main" id="{414C6DFD-B0A9-E0C2-7619-7592A04F4F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14382" y="4989818"/>
              <a:ext cx="673031" cy="673031"/>
            </a:xfrm>
            <a:prstGeom prst="rect">
              <a:avLst/>
            </a:prstGeom>
          </p:spPr>
        </p:pic>
        <p:pic>
          <p:nvPicPr>
            <p:cNvPr id="25" name="Bild 24" descr="Sågklinga med hel fyllning">
              <a:extLst>
                <a:ext uri="{FF2B5EF4-FFF2-40B4-BE49-F238E27FC236}">
                  <a16:creationId xmlns:a16="http://schemas.microsoft.com/office/drawing/2014/main" id="{1F3C7415-0629-C251-30D8-A5410B4155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18360" y="2260420"/>
              <a:ext cx="485141" cy="485141"/>
            </a:xfrm>
            <a:prstGeom prst="rect">
              <a:avLst/>
            </a:prstGeom>
          </p:spPr>
        </p:pic>
        <p:pic>
          <p:nvPicPr>
            <p:cNvPr id="26" name="Bild 25" descr="Sågklinga med hel fyllning">
              <a:extLst>
                <a:ext uri="{FF2B5EF4-FFF2-40B4-BE49-F238E27FC236}">
                  <a16:creationId xmlns:a16="http://schemas.microsoft.com/office/drawing/2014/main" id="{99880365-AF67-9229-29D6-C51CB8FEFC2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29981" y="2541831"/>
              <a:ext cx="485141" cy="485141"/>
            </a:xfrm>
            <a:prstGeom prst="rect">
              <a:avLst/>
            </a:prstGeom>
          </p:spPr>
        </p:pic>
        <p:pic>
          <p:nvPicPr>
            <p:cNvPr id="27" name="Bild 26" descr="Värld med hel fyllning">
              <a:extLst>
                <a:ext uri="{FF2B5EF4-FFF2-40B4-BE49-F238E27FC236}">
                  <a16:creationId xmlns:a16="http://schemas.microsoft.com/office/drawing/2014/main" id="{AD9F0F93-FA8A-3E61-4C76-1391E97E696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14107" y="2285405"/>
              <a:ext cx="673031" cy="673031"/>
            </a:xfrm>
            <a:prstGeom prst="rect">
              <a:avLst/>
            </a:prstGeom>
          </p:spPr>
        </p:pic>
        <p:pic>
          <p:nvPicPr>
            <p:cNvPr id="16" name="Bild 15" descr="Stapeldiagram kontur">
              <a:extLst>
                <a:ext uri="{FF2B5EF4-FFF2-40B4-BE49-F238E27FC236}">
                  <a16:creationId xmlns:a16="http://schemas.microsoft.com/office/drawing/2014/main" id="{D7E83FB1-250E-D5FB-20C9-690B91D3183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20796" y="4808367"/>
              <a:ext cx="914400" cy="914400"/>
            </a:xfrm>
            <a:prstGeom prst="rect">
              <a:avLst/>
            </a:prstGeom>
          </p:spPr>
        </p:pic>
        <p:pic>
          <p:nvPicPr>
            <p:cNvPr id="20" name="Bild 19" descr="Anslutningar kontur">
              <a:extLst>
                <a:ext uri="{FF2B5EF4-FFF2-40B4-BE49-F238E27FC236}">
                  <a16:creationId xmlns:a16="http://schemas.microsoft.com/office/drawing/2014/main" id="{E5500B47-3D10-0E8E-D2CC-D45F47AFDC2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110256" y="3617967"/>
              <a:ext cx="831273" cy="831273"/>
            </a:xfrm>
            <a:prstGeom prst="rect">
              <a:avLst/>
            </a:prstGeom>
          </p:spPr>
        </p:pic>
      </p:grpSp>
      <p:sp>
        <p:nvSpPr>
          <p:cNvPr id="30" name="textruta 29">
            <a:extLst>
              <a:ext uri="{FF2B5EF4-FFF2-40B4-BE49-F238E27FC236}">
                <a16:creationId xmlns:a16="http://schemas.microsoft.com/office/drawing/2014/main" id="{6650279C-D2DF-E6D6-8915-CE36AD4BBEF4}"/>
              </a:ext>
            </a:extLst>
          </p:cNvPr>
          <p:cNvSpPr txBox="1"/>
          <p:nvPr/>
        </p:nvSpPr>
        <p:spPr>
          <a:xfrm>
            <a:off x="9775449" y="1472537"/>
            <a:ext cx="15531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rPr>
              <a:t>Förberedelser</a:t>
            </a:r>
          </a:p>
        </p:txBody>
      </p:sp>
      <p:sp>
        <p:nvSpPr>
          <p:cNvPr id="3" name="textruta 2">
            <a:extLst>
              <a:ext uri="{FF2B5EF4-FFF2-40B4-BE49-F238E27FC236}">
                <a16:creationId xmlns:a16="http://schemas.microsoft.com/office/drawing/2014/main" id="{6E8E2293-579C-4320-7453-7C1B6C0F5A71}"/>
              </a:ext>
            </a:extLst>
          </p:cNvPr>
          <p:cNvSpPr txBox="1"/>
          <p:nvPr/>
        </p:nvSpPr>
        <p:spPr>
          <a:xfrm>
            <a:off x="10244210" y="3127750"/>
            <a:ext cx="130300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rPr>
              <a:t>Data-insamling</a:t>
            </a:r>
          </a:p>
        </p:txBody>
      </p:sp>
      <p:sp>
        <p:nvSpPr>
          <p:cNvPr id="17" name="textruta 16">
            <a:extLst>
              <a:ext uri="{FF2B5EF4-FFF2-40B4-BE49-F238E27FC236}">
                <a16:creationId xmlns:a16="http://schemas.microsoft.com/office/drawing/2014/main" id="{49991E0D-E46F-E5D3-53C6-A003F658A9BE}"/>
              </a:ext>
            </a:extLst>
          </p:cNvPr>
          <p:cNvSpPr txBox="1"/>
          <p:nvPr/>
        </p:nvSpPr>
        <p:spPr>
          <a:xfrm>
            <a:off x="9972682" y="5021283"/>
            <a:ext cx="157452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rPr>
              <a:t>Statistiska analyser</a:t>
            </a:r>
          </a:p>
        </p:txBody>
      </p:sp>
      <p:sp>
        <p:nvSpPr>
          <p:cNvPr id="19" name="textruta 18">
            <a:extLst>
              <a:ext uri="{FF2B5EF4-FFF2-40B4-BE49-F238E27FC236}">
                <a16:creationId xmlns:a16="http://schemas.microsoft.com/office/drawing/2014/main" id="{048E42CC-A4F0-C40E-0BF6-ED48FB6B075A}"/>
              </a:ext>
            </a:extLst>
          </p:cNvPr>
          <p:cNvSpPr txBox="1"/>
          <p:nvPr/>
        </p:nvSpPr>
        <p:spPr>
          <a:xfrm>
            <a:off x="4416619" y="4962532"/>
            <a:ext cx="22129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rPr>
              <a:t>Lokala, regionala och nationella resultat</a:t>
            </a:r>
          </a:p>
        </p:txBody>
      </p:sp>
      <p:sp>
        <p:nvSpPr>
          <p:cNvPr id="21" name="textruta 20">
            <a:extLst>
              <a:ext uri="{FF2B5EF4-FFF2-40B4-BE49-F238E27FC236}">
                <a16:creationId xmlns:a16="http://schemas.microsoft.com/office/drawing/2014/main" id="{E0EBE6AD-906C-1644-6FE4-018CC955CB18}"/>
              </a:ext>
            </a:extLst>
          </p:cNvPr>
          <p:cNvSpPr txBox="1"/>
          <p:nvPr/>
        </p:nvSpPr>
        <p:spPr>
          <a:xfrm>
            <a:off x="4414113" y="3140184"/>
            <a:ext cx="19532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rPr>
              <a:t>Resultat-workshops</a:t>
            </a:r>
          </a:p>
        </p:txBody>
      </p:sp>
      <p:sp>
        <p:nvSpPr>
          <p:cNvPr id="24" name="textruta 23">
            <a:extLst>
              <a:ext uri="{FF2B5EF4-FFF2-40B4-BE49-F238E27FC236}">
                <a16:creationId xmlns:a16="http://schemas.microsoft.com/office/drawing/2014/main" id="{63AD8DD8-176F-395E-F8C8-9F281511FB4A}"/>
              </a:ext>
            </a:extLst>
          </p:cNvPr>
          <p:cNvSpPr txBox="1"/>
          <p:nvPr/>
        </p:nvSpPr>
        <p:spPr>
          <a:xfrm>
            <a:off x="4414113" y="1304366"/>
            <a:ext cx="186883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rPr>
              <a:t>Datadriven </a:t>
            </a:r>
            <a:r>
              <a:rPr kumimoji="0" lang="sv-SE" sz="1800" b="0" i="0" u="none" strike="noStrike" kern="1200" cap="none" spc="0" normalizeH="0" baseline="0" noProof="0" err="1">
                <a:ln>
                  <a:noFill/>
                </a:ln>
                <a:solidFill>
                  <a:srgbClr val="000000"/>
                </a:solidFill>
                <a:effectLst/>
                <a:uLnTx/>
                <a:uFillTx/>
                <a:latin typeface="Calibri" panose="020F0502020204030204"/>
                <a:ea typeface="+mn-ea"/>
                <a:cs typeface="+mn-cs"/>
              </a:rPr>
              <a:t>verksamhets-utveckling</a:t>
            </a: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8" name="Platshållare för innehåll 4" descr="En bild som visar Grafik, Färggrann, symbol&#10;&#10;AI-genererat innehåll kan vara felaktigt.">
            <a:extLst>
              <a:ext uri="{FF2B5EF4-FFF2-40B4-BE49-F238E27FC236}">
                <a16:creationId xmlns:a16="http://schemas.microsoft.com/office/drawing/2014/main" id="{4A9C9710-412A-C5B6-71C9-8595B496C02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81870" y="2640479"/>
            <a:ext cx="2576036" cy="1394090"/>
          </a:xfrm>
          <a:prstGeom prst="rect">
            <a:avLst/>
          </a:prstGeom>
        </p:spPr>
      </p:pic>
      <p:sp>
        <p:nvSpPr>
          <p:cNvPr id="28" name="Rektangel 27">
            <a:extLst>
              <a:ext uri="{FF2B5EF4-FFF2-40B4-BE49-F238E27FC236}">
                <a16:creationId xmlns:a16="http://schemas.microsoft.com/office/drawing/2014/main" id="{6F7A4053-2CB8-041D-EDDF-E010F382FA30}"/>
              </a:ext>
            </a:extLst>
          </p:cNvPr>
          <p:cNvSpPr/>
          <p:nvPr/>
        </p:nvSpPr>
        <p:spPr>
          <a:xfrm>
            <a:off x="0" y="0"/>
            <a:ext cx="3135572" cy="6327648"/>
          </a:xfrm>
          <a:prstGeom prst="rect">
            <a:avLst/>
          </a:prstGeom>
          <a:solidFill>
            <a:srgbClr val="004F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textruta 28">
            <a:extLst>
              <a:ext uri="{FF2B5EF4-FFF2-40B4-BE49-F238E27FC236}">
                <a16:creationId xmlns:a16="http://schemas.microsoft.com/office/drawing/2014/main" id="{3D611282-0DA5-29CA-CEAA-E96CB29F4E9B}"/>
              </a:ext>
            </a:extLst>
          </p:cNvPr>
          <p:cNvSpPr txBox="1"/>
          <p:nvPr/>
        </p:nvSpPr>
        <p:spPr>
          <a:xfrm>
            <a:off x="168539" y="2457008"/>
            <a:ext cx="291246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srgbClr val="FFFFFF"/>
                </a:solidFill>
                <a:effectLst/>
                <a:uLnTx/>
                <a:uFillTx/>
                <a:latin typeface="Calibri" panose="020F0502020204030204"/>
                <a:ea typeface="+mn-ea"/>
                <a:cs typeface="+mn-cs"/>
              </a:rPr>
              <a:t>NUSO är </a:t>
            </a:r>
            <a:br>
              <a:rPr kumimoji="0" lang="sv-SE" sz="3600" b="0" i="0" u="none" strike="noStrike" kern="1200" cap="none" spc="0" normalizeH="0" baseline="0" noProof="0">
                <a:ln>
                  <a:noFill/>
                </a:ln>
                <a:solidFill>
                  <a:srgbClr val="FFFFFF"/>
                </a:solidFill>
                <a:effectLst/>
                <a:uLnTx/>
                <a:uFillTx/>
                <a:latin typeface="Calibri" panose="020F0502020204030204"/>
                <a:ea typeface="+mn-ea"/>
                <a:cs typeface="+mn-cs"/>
              </a:rPr>
            </a:br>
            <a:r>
              <a:rPr kumimoji="0" lang="sv-SE" sz="3600" b="0" i="0" u="none" strike="noStrike" kern="1200" cap="none" spc="0" normalizeH="0" baseline="0" noProof="0">
                <a:ln>
                  <a:noFill/>
                </a:ln>
                <a:solidFill>
                  <a:srgbClr val="FFFFFF"/>
                </a:solidFill>
                <a:effectLst/>
                <a:uLnTx/>
                <a:uFillTx/>
                <a:latin typeface="Calibri" panose="020F0502020204030204"/>
                <a:ea typeface="+mn-ea"/>
                <a:cs typeface="+mn-cs"/>
              </a:rPr>
              <a:t>ISU med forskningsstöd </a:t>
            </a:r>
          </a:p>
        </p:txBody>
      </p:sp>
    </p:spTree>
    <p:extLst>
      <p:ext uri="{BB962C8B-B14F-4D97-AF65-F5344CB8AC3E}">
        <p14:creationId xmlns:p14="http://schemas.microsoft.com/office/powerpoint/2010/main" val="2572286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bild som visar text, Grafik, grafisk design, rita&#10;&#10;AI-genererat innehåll kan vara felaktigt.">
            <a:extLst>
              <a:ext uri="{FF2B5EF4-FFF2-40B4-BE49-F238E27FC236}">
                <a16:creationId xmlns:a16="http://schemas.microsoft.com/office/drawing/2014/main" id="{49349ADD-116C-743C-860A-41843F2FA6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5550" y="85725"/>
            <a:ext cx="6686550" cy="6686550"/>
          </a:xfrm>
          <a:prstGeom prst="rect">
            <a:avLst/>
          </a:prstGeom>
          <a:noFill/>
        </p:spPr>
      </p:pic>
      <p:sp>
        <p:nvSpPr>
          <p:cNvPr id="3" name="Rektangel 2">
            <a:extLst>
              <a:ext uri="{FF2B5EF4-FFF2-40B4-BE49-F238E27FC236}">
                <a16:creationId xmlns:a16="http://schemas.microsoft.com/office/drawing/2014/main" id="{F85A1B66-9E48-8216-CCDE-2888CE663376}"/>
              </a:ext>
            </a:extLst>
          </p:cNvPr>
          <p:cNvSpPr/>
          <p:nvPr/>
        </p:nvSpPr>
        <p:spPr>
          <a:xfrm>
            <a:off x="8114097" y="5727032"/>
            <a:ext cx="991402" cy="7762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Flödesschema: Koppling 3">
            <a:extLst>
              <a:ext uri="{FF2B5EF4-FFF2-40B4-BE49-F238E27FC236}">
                <a16:creationId xmlns:a16="http://schemas.microsoft.com/office/drawing/2014/main" id="{885DF932-5EE5-3BB1-4C68-2632D23F3A10}"/>
              </a:ext>
            </a:extLst>
          </p:cNvPr>
          <p:cNvSpPr/>
          <p:nvPr/>
        </p:nvSpPr>
        <p:spPr>
          <a:xfrm>
            <a:off x="6426528" y="745277"/>
            <a:ext cx="1528462" cy="1454727"/>
          </a:xfrm>
          <a:prstGeom prst="flowChartConnector">
            <a:avLst/>
          </a:prstGeom>
          <a:solidFill>
            <a:schemeClr val="bg1"/>
          </a:solidFill>
          <a:ln w="57150">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srgbClr val="000000"/>
                </a:solidFill>
                <a:effectLst/>
                <a:uLnTx/>
                <a:uFillTx/>
                <a:latin typeface="Calibri" panose="020F0502020204030204"/>
                <a:ea typeface="+mn-ea"/>
                <a:cs typeface="+mn-cs"/>
              </a:rPr>
              <a:t>Äldre</a:t>
            </a:r>
          </a:p>
        </p:txBody>
      </p:sp>
      <p:sp>
        <p:nvSpPr>
          <p:cNvPr id="5" name="Rektangel: rundade hörn 4">
            <a:extLst>
              <a:ext uri="{FF2B5EF4-FFF2-40B4-BE49-F238E27FC236}">
                <a16:creationId xmlns:a16="http://schemas.microsoft.com/office/drawing/2014/main" id="{1A4F1B03-B9CA-3574-5D91-ED85FFED4DC4}"/>
              </a:ext>
            </a:extLst>
          </p:cNvPr>
          <p:cNvSpPr/>
          <p:nvPr/>
        </p:nvSpPr>
        <p:spPr>
          <a:xfrm>
            <a:off x="7042974" y="5727032"/>
            <a:ext cx="1430931" cy="652828"/>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698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D6F34C-3E11-BB0E-BD56-85D9B1A8437B}"/>
              </a:ext>
            </a:extLst>
          </p:cNvPr>
          <p:cNvSpPr>
            <a:spLocks noGrp="1"/>
          </p:cNvSpPr>
          <p:nvPr>
            <p:ph type="title"/>
          </p:nvPr>
        </p:nvSpPr>
        <p:spPr>
          <a:xfrm>
            <a:off x="609600" y="274638"/>
            <a:ext cx="10972800" cy="1143000"/>
          </a:xfrm>
        </p:spPr>
        <p:txBody>
          <a:bodyPr anchor="ctr">
            <a:normAutofit/>
          </a:bodyPr>
          <a:lstStyle/>
          <a:p>
            <a:r>
              <a:rPr lang="sv-SE"/>
              <a:t>Varför NUSO äldre?</a:t>
            </a:r>
          </a:p>
        </p:txBody>
      </p:sp>
      <p:sp>
        <p:nvSpPr>
          <p:cNvPr id="3" name="Platshållare för innehåll 2">
            <a:extLst>
              <a:ext uri="{FF2B5EF4-FFF2-40B4-BE49-F238E27FC236}">
                <a16:creationId xmlns:a16="http://schemas.microsoft.com/office/drawing/2014/main" id="{3CBF41A9-53E1-59D5-D81D-6453EA053FEB}"/>
              </a:ext>
            </a:extLst>
          </p:cNvPr>
          <p:cNvSpPr>
            <a:spLocks noGrp="1"/>
          </p:cNvSpPr>
          <p:nvPr>
            <p:ph idx="1"/>
          </p:nvPr>
        </p:nvSpPr>
        <p:spPr>
          <a:xfrm>
            <a:off x="6297283" y="1243974"/>
            <a:ext cx="5480538" cy="4525963"/>
          </a:xfrm>
        </p:spPr>
        <p:txBody>
          <a:bodyPr vert="horz" lIns="91440" tIns="45720" rIns="91440" bIns="45720" rtlCol="0" anchor="t">
            <a:normAutofit fontScale="92500" lnSpcReduction="10000"/>
          </a:bodyPr>
          <a:lstStyle/>
          <a:p>
            <a:pPr>
              <a:lnSpc>
                <a:spcPct val="90000"/>
              </a:lnSpc>
            </a:pPr>
            <a:endParaRPr lang="sv-SE" sz="2000" b="1"/>
          </a:p>
          <a:p>
            <a:pPr>
              <a:lnSpc>
                <a:spcPct val="90000"/>
              </a:lnSpc>
            </a:pPr>
            <a:r>
              <a:rPr lang="sv-SE" sz="2800">
                <a:latin typeface="Gill Sans MT"/>
              </a:rPr>
              <a:t>Äldreomsorgen – en utmaning nu och för framtiden!</a:t>
            </a:r>
          </a:p>
          <a:p>
            <a:endParaRPr lang="sv-SE" sz="2800"/>
          </a:p>
          <a:p>
            <a:pPr>
              <a:lnSpc>
                <a:spcPct val="90000"/>
              </a:lnSpc>
            </a:pPr>
            <a:r>
              <a:rPr lang="en-US" sz="2800" err="1">
                <a:latin typeface="Gill Sans MT"/>
              </a:rPr>
              <a:t>Äldreomsorgen</a:t>
            </a:r>
            <a:r>
              <a:rPr lang="en-US" sz="2800">
                <a:latin typeface="Gill Sans MT"/>
              </a:rPr>
              <a:t> </a:t>
            </a:r>
            <a:r>
              <a:rPr lang="en-US" sz="2800" err="1">
                <a:latin typeface="Gill Sans MT"/>
              </a:rPr>
              <a:t>angår</a:t>
            </a:r>
            <a:r>
              <a:rPr lang="en-US" sz="2800">
                <a:latin typeface="Gill Sans MT"/>
              </a:rPr>
              <a:t> alla, </a:t>
            </a:r>
            <a:r>
              <a:rPr lang="en-US" sz="2800" err="1">
                <a:latin typeface="Gill Sans MT"/>
              </a:rPr>
              <a:t>förr</a:t>
            </a:r>
            <a:r>
              <a:rPr lang="en-US" sz="2800">
                <a:latin typeface="Gill Sans MT"/>
              </a:rPr>
              <a:t> </a:t>
            </a:r>
            <a:r>
              <a:rPr lang="en-US" sz="2800" err="1">
                <a:latin typeface="Gill Sans MT"/>
              </a:rPr>
              <a:t>eller</a:t>
            </a:r>
            <a:r>
              <a:rPr lang="en-US" sz="2800">
                <a:latin typeface="Gill Sans MT"/>
              </a:rPr>
              <a:t> </a:t>
            </a:r>
            <a:r>
              <a:rPr lang="en-US" sz="2800" err="1">
                <a:latin typeface="Gill Sans MT"/>
              </a:rPr>
              <a:t>senare</a:t>
            </a:r>
          </a:p>
          <a:p>
            <a:pPr>
              <a:lnSpc>
                <a:spcPct val="90000"/>
              </a:lnSpc>
            </a:pPr>
            <a:endParaRPr lang="en-US" sz="2800"/>
          </a:p>
          <a:p>
            <a:pPr>
              <a:lnSpc>
                <a:spcPct val="90000"/>
              </a:lnSpc>
            </a:pPr>
            <a:r>
              <a:rPr lang="en-US" sz="2800" err="1">
                <a:latin typeface="Gill Sans MT"/>
              </a:rPr>
              <a:t>Behöver</a:t>
            </a:r>
            <a:r>
              <a:rPr lang="en-US" sz="2800">
                <a:latin typeface="Gill Sans MT"/>
              </a:rPr>
              <a:t> </a:t>
            </a:r>
            <a:r>
              <a:rPr lang="en-US" sz="2800" err="1">
                <a:latin typeface="Gill Sans MT"/>
              </a:rPr>
              <a:t>göra</a:t>
            </a:r>
            <a:r>
              <a:rPr lang="en-US" sz="2800">
                <a:latin typeface="Gill Sans MT"/>
              </a:rPr>
              <a:t> </a:t>
            </a:r>
            <a:r>
              <a:rPr lang="en-US" sz="2800" err="1">
                <a:latin typeface="Gill Sans MT"/>
              </a:rPr>
              <a:t>förflyttningar</a:t>
            </a:r>
            <a:r>
              <a:rPr lang="en-US" sz="2800">
                <a:latin typeface="Gill Sans MT"/>
              </a:rPr>
              <a:t> </a:t>
            </a:r>
            <a:r>
              <a:rPr lang="en-US" sz="2800" err="1">
                <a:latin typeface="Gill Sans MT"/>
              </a:rPr>
              <a:t>i</a:t>
            </a:r>
            <a:r>
              <a:rPr lang="en-US" sz="2800">
                <a:latin typeface="Gill Sans MT"/>
              </a:rPr>
              <a:t> </a:t>
            </a:r>
            <a:r>
              <a:rPr lang="en-US" sz="2800" err="1">
                <a:latin typeface="Gill Sans MT"/>
              </a:rPr>
              <a:t>enlighet</a:t>
            </a:r>
            <a:r>
              <a:rPr lang="en-US" sz="2800">
                <a:latin typeface="Gill Sans MT"/>
              </a:rPr>
              <a:t> med </a:t>
            </a:r>
            <a:r>
              <a:rPr lang="en-US" sz="2800" err="1">
                <a:latin typeface="Gill Sans MT"/>
              </a:rPr>
              <a:t>nya</a:t>
            </a:r>
            <a:r>
              <a:rPr lang="en-US" sz="2800">
                <a:latin typeface="Gill Sans MT"/>
              </a:rPr>
              <a:t> </a:t>
            </a:r>
            <a:r>
              <a:rPr lang="en-US" sz="2800" err="1">
                <a:latin typeface="Gill Sans MT"/>
              </a:rPr>
              <a:t>SoL</a:t>
            </a:r>
            <a:endParaRPr lang="en-US" sz="2800">
              <a:latin typeface="Gill Sans MT"/>
            </a:endParaRPr>
          </a:p>
          <a:p>
            <a:pPr>
              <a:lnSpc>
                <a:spcPct val="90000"/>
              </a:lnSpc>
            </a:pPr>
            <a:endParaRPr lang="en-US" sz="2800"/>
          </a:p>
          <a:p>
            <a:pPr>
              <a:lnSpc>
                <a:spcPct val="90000"/>
              </a:lnSpc>
            </a:pPr>
            <a:r>
              <a:rPr lang="en-US" sz="2800" err="1">
                <a:latin typeface="Gill Sans MT"/>
              </a:rPr>
              <a:t>Behöver</a:t>
            </a:r>
            <a:r>
              <a:rPr lang="en-US" sz="2800">
                <a:latin typeface="Gill Sans MT"/>
              </a:rPr>
              <a:t> </a:t>
            </a:r>
            <a:r>
              <a:rPr lang="en-US" sz="2800" err="1">
                <a:latin typeface="Gill Sans MT"/>
              </a:rPr>
              <a:t>skapa</a:t>
            </a:r>
            <a:r>
              <a:rPr lang="en-US" sz="2800">
                <a:latin typeface="Gill Sans MT"/>
              </a:rPr>
              <a:t> </a:t>
            </a:r>
            <a:r>
              <a:rPr lang="en-US" sz="2800" err="1">
                <a:latin typeface="Gill Sans MT"/>
              </a:rPr>
              <a:t>lokal</a:t>
            </a:r>
            <a:r>
              <a:rPr lang="en-US" sz="2800">
                <a:latin typeface="Gill Sans MT"/>
              </a:rPr>
              <a:t> </a:t>
            </a:r>
            <a:r>
              <a:rPr lang="en-US" sz="2800" err="1">
                <a:latin typeface="Gill Sans MT"/>
              </a:rPr>
              <a:t>kunskap</a:t>
            </a:r>
            <a:r>
              <a:rPr lang="en-US" sz="2800">
                <a:latin typeface="Gill Sans MT"/>
              </a:rPr>
              <a:t> för </a:t>
            </a:r>
            <a:r>
              <a:rPr lang="en-US" sz="2800" err="1">
                <a:latin typeface="Gill Sans MT"/>
              </a:rPr>
              <a:t>planering</a:t>
            </a:r>
            <a:r>
              <a:rPr lang="en-US" sz="2800">
                <a:latin typeface="Gill Sans MT"/>
              </a:rPr>
              <a:t> och </a:t>
            </a:r>
            <a:r>
              <a:rPr lang="en-US" sz="2800" err="1">
                <a:latin typeface="Gill Sans MT"/>
              </a:rPr>
              <a:t>uppföljning</a:t>
            </a:r>
            <a:endParaRPr lang="en-US" sz="2800">
              <a:latin typeface="Gill Sans MT"/>
            </a:endParaRPr>
          </a:p>
          <a:p>
            <a:pPr>
              <a:lnSpc>
                <a:spcPct val="90000"/>
              </a:lnSpc>
            </a:pPr>
            <a:endParaRPr lang="sv-SE" sz="2800"/>
          </a:p>
        </p:txBody>
      </p:sp>
      <p:pic>
        <p:nvPicPr>
          <p:cNvPr id="10" name="Bildobjekt 9">
            <a:extLst>
              <a:ext uri="{FF2B5EF4-FFF2-40B4-BE49-F238E27FC236}">
                <a16:creationId xmlns:a16="http://schemas.microsoft.com/office/drawing/2014/main" id="{EED8A63C-6F90-98E9-7B5D-B777F8842619}"/>
              </a:ext>
            </a:extLst>
          </p:cNvPr>
          <p:cNvPicPr>
            <a:picLocks noChangeAspect="1"/>
          </p:cNvPicPr>
          <p:nvPr/>
        </p:nvPicPr>
        <p:blipFill>
          <a:blip r:embed="rId3"/>
          <a:stretch>
            <a:fillRect/>
          </a:stretch>
        </p:blipFill>
        <p:spPr>
          <a:xfrm>
            <a:off x="629177" y="1994805"/>
            <a:ext cx="5480537" cy="3775961"/>
          </a:xfrm>
          <a:prstGeom prst="rect">
            <a:avLst/>
          </a:prstGeom>
        </p:spPr>
      </p:pic>
    </p:spTree>
    <p:extLst>
      <p:ext uri="{BB962C8B-B14F-4D97-AF65-F5344CB8AC3E}">
        <p14:creationId xmlns:p14="http://schemas.microsoft.com/office/powerpoint/2010/main" val="1897498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CAB8D3-DC12-952A-37EF-F78A6EE14B08}"/>
              </a:ext>
            </a:extLst>
          </p:cNvPr>
          <p:cNvSpPr>
            <a:spLocks noGrp="1"/>
          </p:cNvSpPr>
          <p:nvPr>
            <p:ph type="title"/>
          </p:nvPr>
        </p:nvSpPr>
        <p:spPr/>
        <p:txBody>
          <a:bodyPr>
            <a:normAutofit fontScale="90000"/>
          </a:bodyPr>
          <a:lstStyle/>
          <a:p>
            <a:r>
              <a:rPr lang="sv-SE"/>
              <a:t>Vår utgångspunkt: </a:t>
            </a:r>
            <a:br>
              <a:rPr lang="sv-SE"/>
            </a:br>
            <a:r>
              <a:rPr lang="sv-SE"/>
              <a:t>SNAC Stockholm Äldreomsorg </a:t>
            </a:r>
          </a:p>
        </p:txBody>
      </p:sp>
      <p:sp>
        <p:nvSpPr>
          <p:cNvPr id="3" name="Platshållare för innehåll 2">
            <a:extLst>
              <a:ext uri="{FF2B5EF4-FFF2-40B4-BE49-F238E27FC236}">
                <a16:creationId xmlns:a16="http://schemas.microsoft.com/office/drawing/2014/main" id="{5FD1C66E-B272-11B8-EC29-CD561CC1A154}"/>
              </a:ext>
            </a:extLst>
          </p:cNvPr>
          <p:cNvSpPr>
            <a:spLocks noGrp="1"/>
          </p:cNvSpPr>
          <p:nvPr>
            <p:ph idx="1"/>
          </p:nvPr>
        </p:nvSpPr>
        <p:spPr>
          <a:xfrm>
            <a:off x="861848" y="2057399"/>
            <a:ext cx="10972800" cy="4525963"/>
          </a:xfrm>
        </p:spPr>
        <p:txBody>
          <a:bodyPr vert="horz" lIns="91440" tIns="45720" rIns="91440" bIns="45720" rtlCol="0" anchor="t">
            <a:normAutofit/>
          </a:bodyPr>
          <a:lstStyle/>
          <a:p>
            <a:r>
              <a:rPr lang="sv-SE">
                <a:latin typeface="Gill Sans MT"/>
              </a:rPr>
              <a:t>Lokal data direkt från system</a:t>
            </a:r>
          </a:p>
          <a:p>
            <a:r>
              <a:rPr lang="sv-SE">
                <a:latin typeface="Gill Sans MT"/>
              </a:rPr>
              <a:t>Individdata för att se samband</a:t>
            </a:r>
            <a:endParaRPr lang="sv-SE"/>
          </a:p>
          <a:p>
            <a:r>
              <a:rPr lang="sv-SE">
                <a:latin typeface="Gill Sans MT"/>
              </a:rPr>
              <a:t>Möjlighet att relatera insatser till sociodemografiska faktorer och bedömda behov</a:t>
            </a:r>
          </a:p>
          <a:p>
            <a:endParaRPr lang="sv-SE"/>
          </a:p>
          <a:p>
            <a:endParaRPr lang="sv-SE"/>
          </a:p>
          <a:p>
            <a:endParaRPr lang="sv-SE"/>
          </a:p>
        </p:txBody>
      </p:sp>
    </p:spTree>
    <p:extLst>
      <p:ext uri="{BB962C8B-B14F-4D97-AF65-F5344CB8AC3E}">
        <p14:creationId xmlns:p14="http://schemas.microsoft.com/office/powerpoint/2010/main" val="1518497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090D8A3C-14DE-0673-D2C9-EED1B7219631}"/>
              </a:ext>
            </a:extLst>
          </p:cNvPr>
          <p:cNvSpPr>
            <a:spLocks noGrp="1"/>
          </p:cNvSpPr>
          <p:nvPr>
            <p:ph type="title"/>
          </p:nvPr>
        </p:nvSpPr>
        <p:spPr>
          <a:xfrm>
            <a:off x="609600" y="274638"/>
            <a:ext cx="10972800" cy="1143000"/>
          </a:xfrm>
        </p:spPr>
        <p:txBody>
          <a:bodyPr vert="horz" lIns="91440" tIns="45720" rIns="91440" bIns="45720" rtlCol="0" anchor="ctr">
            <a:normAutofit/>
          </a:bodyPr>
          <a:lstStyle/>
          <a:p>
            <a:pPr>
              <a:lnSpc>
                <a:spcPct val="90000"/>
              </a:lnSpc>
            </a:pPr>
            <a:r>
              <a:rPr lang="sv-SE" sz="3700" b="1" kern="1200"/>
              <a:t>Vilka insatser ges utifrån behov och hur har det förändrats över tid? </a:t>
            </a:r>
          </a:p>
        </p:txBody>
      </p:sp>
      <p:sp>
        <p:nvSpPr>
          <p:cNvPr id="10" name="Content Placeholder 3">
            <a:extLst>
              <a:ext uri="{FF2B5EF4-FFF2-40B4-BE49-F238E27FC236}">
                <a16:creationId xmlns:a16="http://schemas.microsoft.com/office/drawing/2014/main" id="{B6F88F91-AEAD-38DA-EA8B-599A97C71620}"/>
              </a:ext>
            </a:extLst>
          </p:cNvPr>
          <p:cNvSpPr>
            <a:spLocks noGrp="1"/>
          </p:cNvSpPr>
          <p:nvPr>
            <p:ph sz="half" idx="2"/>
          </p:nvPr>
        </p:nvSpPr>
        <p:spPr>
          <a:xfrm>
            <a:off x="5888736" y="1600201"/>
            <a:ext cx="5693664" cy="4525963"/>
          </a:xfrm>
        </p:spPr>
        <p:txBody>
          <a:bodyPr/>
          <a:lstStyle/>
          <a:p>
            <a:r>
              <a:rPr lang="en-US"/>
              <a:t>Trend 2015-2024 för </a:t>
            </a:r>
            <a:r>
              <a:rPr lang="en-US" err="1"/>
              <a:t>genomsnittligt</a:t>
            </a:r>
            <a:r>
              <a:rPr lang="en-US"/>
              <a:t> </a:t>
            </a:r>
            <a:r>
              <a:rPr lang="en-US" err="1"/>
              <a:t>antal</a:t>
            </a:r>
            <a:r>
              <a:rPr lang="en-US"/>
              <a:t> </a:t>
            </a:r>
            <a:r>
              <a:rPr lang="en-US" err="1"/>
              <a:t>hemtjänsttimmar</a:t>
            </a:r>
            <a:r>
              <a:rPr lang="en-US"/>
              <a:t> per </a:t>
            </a:r>
            <a:r>
              <a:rPr lang="en-US" err="1"/>
              <a:t>månad</a:t>
            </a:r>
            <a:endParaRPr lang="en-US"/>
          </a:p>
          <a:p>
            <a:r>
              <a:rPr lang="en-US"/>
              <a:t>Viss </a:t>
            </a:r>
            <a:r>
              <a:rPr lang="en-US" err="1"/>
              <a:t>ökning</a:t>
            </a:r>
            <a:r>
              <a:rPr lang="en-US"/>
              <a:t> av </a:t>
            </a:r>
            <a:r>
              <a:rPr lang="en-US" err="1"/>
              <a:t>hemtjänsttimmar</a:t>
            </a:r>
            <a:r>
              <a:rPr lang="en-US"/>
              <a:t>- för </a:t>
            </a:r>
            <a:r>
              <a:rPr lang="en-US" err="1"/>
              <a:t>vilka</a:t>
            </a:r>
            <a:r>
              <a:rPr lang="en-US"/>
              <a:t>? </a:t>
            </a:r>
          </a:p>
        </p:txBody>
      </p:sp>
      <p:graphicFrame>
        <p:nvGraphicFramePr>
          <p:cNvPr id="5" name="Platshållare för innehåll 4">
            <a:extLst>
              <a:ext uri="{FF2B5EF4-FFF2-40B4-BE49-F238E27FC236}">
                <a16:creationId xmlns:a16="http://schemas.microsoft.com/office/drawing/2014/main" id="{4D46A1A3-4915-CDE0-BA6F-60D688F31BB3}"/>
              </a:ext>
            </a:extLst>
          </p:cNvPr>
          <p:cNvGraphicFramePr>
            <a:graphicFrameLocks noGrp="1"/>
          </p:cNvGraphicFramePr>
          <p:nvPr>
            <p:ph sz="half" idx="1"/>
          </p:nvPr>
        </p:nvGraphicFramePr>
        <p:xfrm>
          <a:off x="300736" y="1600201"/>
          <a:ext cx="5693664" cy="47720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3640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A1E93D-52FA-D703-C4D7-89FCA1C9F314}"/>
              </a:ext>
            </a:extLst>
          </p:cNvPr>
          <p:cNvSpPr>
            <a:spLocks noGrp="1"/>
          </p:cNvSpPr>
          <p:nvPr>
            <p:ph type="title"/>
          </p:nvPr>
        </p:nvSpPr>
        <p:spPr>
          <a:xfrm>
            <a:off x="609600" y="274638"/>
            <a:ext cx="10972800" cy="1143000"/>
          </a:xfrm>
        </p:spPr>
        <p:txBody>
          <a:bodyPr anchor="ctr">
            <a:normAutofit/>
          </a:bodyPr>
          <a:lstStyle/>
          <a:p>
            <a:pPr>
              <a:lnSpc>
                <a:spcPct val="90000"/>
              </a:lnSpc>
            </a:pPr>
            <a:r>
              <a:rPr lang="sv-SE" sz="3700"/>
              <a:t>Vilka insatser ges utifrån behov och hur har det förändrats över tid? </a:t>
            </a:r>
          </a:p>
        </p:txBody>
      </p:sp>
      <p:sp>
        <p:nvSpPr>
          <p:cNvPr id="10" name="Content Placeholder 3">
            <a:extLst>
              <a:ext uri="{FF2B5EF4-FFF2-40B4-BE49-F238E27FC236}">
                <a16:creationId xmlns:a16="http://schemas.microsoft.com/office/drawing/2014/main" id="{858CAF56-06AB-CF42-2ED8-D86429A71E43}"/>
              </a:ext>
            </a:extLst>
          </p:cNvPr>
          <p:cNvSpPr>
            <a:spLocks noGrp="1"/>
          </p:cNvSpPr>
          <p:nvPr>
            <p:ph sz="half" idx="2"/>
          </p:nvPr>
        </p:nvSpPr>
        <p:spPr>
          <a:xfrm>
            <a:off x="6197600" y="1600201"/>
            <a:ext cx="5384800" cy="4525963"/>
          </a:xfrm>
        </p:spPr>
        <p:txBody>
          <a:bodyPr/>
          <a:lstStyle/>
          <a:p>
            <a:r>
              <a:rPr lang="en-US" err="1"/>
              <a:t>Ökning</a:t>
            </a:r>
            <a:r>
              <a:rPr lang="en-US"/>
              <a:t> av </a:t>
            </a:r>
            <a:r>
              <a:rPr lang="en-US" err="1"/>
              <a:t>timmar</a:t>
            </a:r>
            <a:r>
              <a:rPr lang="en-US"/>
              <a:t> för de med </a:t>
            </a:r>
            <a:r>
              <a:rPr lang="en-US" err="1"/>
              <a:t>serviceinsatser</a:t>
            </a:r>
            <a:r>
              <a:rPr lang="en-US"/>
              <a:t> (0 PADL= </a:t>
            </a:r>
            <a:r>
              <a:rPr lang="en-US" err="1"/>
              <a:t>behöver</a:t>
            </a:r>
            <a:r>
              <a:rPr lang="en-US"/>
              <a:t> </a:t>
            </a:r>
            <a:r>
              <a:rPr lang="en-US" err="1"/>
              <a:t>inte</a:t>
            </a:r>
            <a:r>
              <a:rPr lang="en-US"/>
              <a:t> </a:t>
            </a:r>
            <a:r>
              <a:rPr lang="en-US" err="1"/>
              <a:t>hjälp</a:t>
            </a:r>
            <a:r>
              <a:rPr lang="en-US"/>
              <a:t> med </a:t>
            </a:r>
            <a:r>
              <a:rPr lang="en-US" err="1"/>
              <a:t>personlig</a:t>
            </a:r>
            <a:r>
              <a:rPr lang="en-US"/>
              <a:t> </a:t>
            </a:r>
            <a:r>
              <a:rPr lang="en-US" err="1"/>
              <a:t>omsorg</a:t>
            </a:r>
            <a:r>
              <a:rPr lang="en-US"/>
              <a:t>)</a:t>
            </a:r>
          </a:p>
        </p:txBody>
      </p:sp>
      <p:graphicFrame>
        <p:nvGraphicFramePr>
          <p:cNvPr id="5" name="Platshållare för innehåll 4">
            <a:extLst>
              <a:ext uri="{FF2B5EF4-FFF2-40B4-BE49-F238E27FC236}">
                <a16:creationId xmlns:a16="http://schemas.microsoft.com/office/drawing/2014/main" id="{91626A61-DF98-94B6-9ECD-7CA3FD81E3B4}"/>
              </a:ext>
            </a:extLst>
          </p:cNvPr>
          <p:cNvGraphicFramePr>
            <a:graphicFrameLocks noGrp="1"/>
          </p:cNvGraphicFramePr>
          <p:nvPr>
            <p:ph sz="half" idx="1"/>
          </p:nvPr>
        </p:nvGraphicFramePr>
        <p:xfrm>
          <a:off x="609600" y="1600201"/>
          <a:ext cx="5384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6374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B10B7341-6F3A-0B18-1718-035F709DD740}"/>
              </a:ext>
            </a:extLst>
          </p:cNvPr>
          <p:cNvSpPr>
            <a:spLocks noGrp="1"/>
          </p:cNvSpPr>
          <p:nvPr>
            <p:ph sz="half" idx="2"/>
          </p:nvPr>
        </p:nvSpPr>
        <p:spPr/>
        <p:txBody>
          <a:bodyPr vert="horz" lIns="91440" tIns="45720" rIns="91440" bIns="45720" rtlCol="0" anchor="t">
            <a:normAutofit/>
          </a:bodyPr>
          <a:lstStyle/>
          <a:p>
            <a:r>
              <a:rPr lang="sv-SE">
                <a:latin typeface="Gill Sans MT"/>
              </a:rPr>
              <a:t>Minskning av timmar för de med störst omsorgsbehov (behov av stöd med 4-5 PADL)</a:t>
            </a:r>
          </a:p>
        </p:txBody>
      </p:sp>
      <p:graphicFrame>
        <p:nvGraphicFramePr>
          <p:cNvPr id="5" name="Platshållare för innehåll 4">
            <a:extLst>
              <a:ext uri="{FF2B5EF4-FFF2-40B4-BE49-F238E27FC236}">
                <a16:creationId xmlns:a16="http://schemas.microsoft.com/office/drawing/2014/main" id="{7491EA5B-9622-B830-0129-FC3DAC983353}"/>
              </a:ext>
            </a:extLst>
          </p:cNvPr>
          <p:cNvGraphicFramePr>
            <a:graphicFrameLocks noGrp="1"/>
          </p:cNvGraphicFramePr>
          <p:nvPr>
            <p:ph sz="half" idx="1"/>
          </p:nvPr>
        </p:nvGraphicFramePr>
        <p:xfrm>
          <a:off x="300038" y="1600200"/>
          <a:ext cx="5694362" cy="4872038"/>
        </p:xfrm>
        <a:graphic>
          <a:graphicData uri="http://schemas.openxmlformats.org/drawingml/2006/chart">
            <c:chart xmlns:c="http://schemas.openxmlformats.org/drawingml/2006/chart" xmlns:r="http://schemas.openxmlformats.org/officeDocument/2006/relationships" r:id="rId3"/>
          </a:graphicData>
        </a:graphic>
      </p:graphicFrame>
      <p:sp>
        <p:nvSpPr>
          <p:cNvPr id="6" name="Rubrik 1">
            <a:extLst>
              <a:ext uri="{FF2B5EF4-FFF2-40B4-BE49-F238E27FC236}">
                <a16:creationId xmlns:a16="http://schemas.microsoft.com/office/drawing/2014/main" id="{D410050B-5847-BC5F-FB93-83121F807499}"/>
              </a:ext>
            </a:extLst>
          </p:cNvPr>
          <p:cNvSpPr>
            <a:spLocks noGrp="1"/>
          </p:cNvSpPr>
          <p:nvPr>
            <p:ph type="title"/>
          </p:nvPr>
        </p:nvSpPr>
        <p:spPr>
          <a:xfrm>
            <a:off x="609600" y="274638"/>
            <a:ext cx="10972800" cy="1143000"/>
          </a:xfrm>
        </p:spPr>
        <p:txBody>
          <a:bodyPr vert="horz" lIns="91440" tIns="45720" rIns="91440" bIns="45720" rtlCol="0" anchor="ctr">
            <a:normAutofit/>
          </a:bodyPr>
          <a:lstStyle/>
          <a:p>
            <a:pPr>
              <a:lnSpc>
                <a:spcPct val="90000"/>
              </a:lnSpc>
            </a:pPr>
            <a:r>
              <a:rPr lang="sv-SE" sz="3700" b="1" kern="1200">
                <a:latin typeface="Trebuchet MS" pitchFamily="34" charset="0"/>
                <a:ea typeface="+mj-ea"/>
                <a:cs typeface="+mj-cs"/>
              </a:rPr>
              <a:t>Vilka insatser ges utifrån behov och hur har det förändrats över tid? </a:t>
            </a:r>
          </a:p>
        </p:txBody>
      </p:sp>
    </p:spTree>
    <p:extLst>
      <p:ext uri="{BB962C8B-B14F-4D97-AF65-F5344CB8AC3E}">
        <p14:creationId xmlns:p14="http://schemas.microsoft.com/office/powerpoint/2010/main" val="117955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0942F65D-987C-C44E-8B41-16CBB990874E}"/>
              </a:ext>
            </a:extLst>
          </p:cNvPr>
          <p:cNvSpPr>
            <a:spLocks noGrp="1"/>
          </p:cNvSpPr>
          <p:nvPr>
            <p:ph type="body" sz="quarter" idx="13"/>
          </p:nvPr>
        </p:nvSpPr>
        <p:spPr/>
        <p:txBody>
          <a:bodyPr/>
          <a:lstStyle/>
          <a:p>
            <a:endParaRPr lang="sv-SE"/>
          </a:p>
        </p:txBody>
      </p:sp>
      <p:sp>
        <p:nvSpPr>
          <p:cNvPr id="3" name="Platshållare för text 2">
            <a:extLst>
              <a:ext uri="{FF2B5EF4-FFF2-40B4-BE49-F238E27FC236}">
                <a16:creationId xmlns:a16="http://schemas.microsoft.com/office/drawing/2014/main" id="{D79485F7-D4F1-5489-7190-2297B1AF5D00}"/>
              </a:ext>
            </a:extLst>
          </p:cNvPr>
          <p:cNvSpPr>
            <a:spLocks noGrp="1"/>
          </p:cNvSpPr>
          <p:nvPr>
            <p:ph type="body" sz="quarter" idx="14"/>
          </p:nvPr>
        </p:nvSpPr>
        <p:spPr/>
        <p:txBody>
          <a:bodyPr/>
          <a:lstStyle/>
          <a:p>
            <a:r>
              <a:rPr lang="sv-SE" dirty="0"/>
              <a:t>13.30</a:t>
            </a:r>
          </a:p>
        </p:txBody>
      </p:sp>
      <p:sp>
        <p:nvSpPr>
          <p:cNvPr id="4" name="Platshållare för text 3">
            <a:extLst>
              <a:ext uri="{FF2B5EF4-FFF2-40B4-BE49-F238E27FC236}">
                <a16:creationId xmlns:a16="http://schemas.microsoft.com/office/drawing/2014/main" id="{CA524E65-A670-9EA6-233A-9F73AE5B3E4A}"/>
              </a:ext>
            </a:extLst>
          </p:cNvPr>
          <p:cNvSpPr>
            <a:spLocks noGrp="1"/>
          </p:cNvSpPr>
          <p:nvPr>
            <p:ph type="body" sz="quarter" idx="24"/>
          </p:nvPr>
        </p:nvSpPr>
        <p:spPr/>
        <p:txBody>
          <a:bodyPr/>
          <a:lstStyle/>
          <a:p>
            <a:r>
              <a:rPr lang="sv-SE" dirty="0"/>
              <a:t>Välkomna och inledning</a:t>
            </a:r>
          </a:p>
        </p:txBody>
      </p:sp>
      <p:sp>
        <p:nvSpPr>
          <p:cNvPr id="5" name="Platshållare för text 4">
            <a:extLst>
              <a:ext uri="{FF2B5EF4-FFF2-40B4-BE49-F238E27FC236}">
                <a16:creationId xmlns:a16="http://schemas.microsoft.com/office/drawing/2014/main" id="{B97428C6-D6F6-2DC9-8B9C-607C71F59119}"/>
              </a:ext>
            </a:extLst>
          </p:cNvPr>
          <p:cNvSpPr>
            <a:spLocks noGrp="1"/>
          </p:cNvSpPr>
          <p:nvPr>
            <p:ph type="body" sz="quarter" idx="25"/>
          </p:nvPr>
        </p:nvSpPr>
        <p:spPr>
          <a:xfrm>
            <a:off x="1645722" y="4213497"/>
            <a:ext cx="1512345" cy="331787"/>
          </a:xfrm>
        </p:spPr>
        <p:txBody>
          <a:bodyPr/>
          <a:lstStyle/>
          <a:p>
            <a:r>
              <a:rPr lang="sv-SE" dirty="0"/>
              <a:t>14.35</a:t>
            </a:r>
          </a:p>
        </p:txBody>
      </p:sp>
      <p:sp>
        <p:nvSpPr>
          <p:cNvPr id="6" name="Platshållare för text 5">
            <a:extLst>
              <a:ext uri="{FF2B5EF4-FFF2-40B4-BE49-F238E27FC236}">
                <a16:creationId xmlns:a16="http://schemas.microsoft.com/office/drawing/2014/main" id="{2AB44305-1A18-7E9F-8707-0CF6D82E37BC}"/>
              </a:ext>
            </a:extLst>
          </p:cNvPr>
          <p:cNvSpPr>
            <a:spLocks noGrp="1"/>
          </p:cNvSpPr>
          <p:nvPr>
            <p:ph type="body" sz="quarter" idx="26"/>
          </p:nvPr>
        </p:nvSpPr>
        <p:spPr>
          <a:xfrm>
            <a:off x="3248122" y="4213497"/>
            <a:ext cx="4905278" cy="946158"/>
          </a:xfrm>
          <a:prstGeom prst="roundRect">
            <a:avLst/>
          </a:prstGeom>
        </p:spPr>
        <p:txBody>
          <a:bodyPr/>
          <a:lstStyle/>
          <a:p>
            <a:r>
              <a:rPr lang="sv-SE" dirty="0"/>
              <a:t>Kunskapsstöd Samverkan för att förbättra och säkra god kvalitet på vård och omsorg för personer på särskilt boende för äldre </a:t>
            </a:r>
          </a:p>
        </p:txBody>
      </p:sp>
      <p:sp>
        <p:nvSpPr>
          <p:cNvPr id="7" name="Platshållare för text 6">
            <a:extLst>
              <a:ext uri="{FF2B5EF4-FFF2-40B4-BE49-F238E27FC236}">
                <a16:creationId xmlns:a16="http://schemas.microsoft.com/office/drawing/2014/main" id="{6B4A90F3-05AD-26B3-3082-A0A7CD5FB3F0}"/>
              </a:ext>
            </a:extLst>
          </p:cNvPr>
          <p:cNvSpPr>
            <a:spLocks noGrp="1"/>
          </p:cNvSpPr>
          <p:nvPr>
            <p:ph type="body" sz="quarter" idx="27"/>
          </p:nvPr>
        </p:nvSpPr>
        <p:spPr>
          <a:xfrm>
            <a:off x="1645722" y="3097213"/>
            <a:ext cx="1512345" cy="331787"/>
          </a:xfrm>
        </p:spPr>
        <p:txBody>
          <a:bodyPr/>
          <a:lstStyle/>
          <a:p>
            <a:r>
              <a:rPr lang="sv-SE" dirty="0"/>
              <a:t>13:45</a:t>
            </a:r>
          </a:p>
        </p:txBody>
      </p:sp>
      <p:sp>
        <p:nvSpPr>
          <p:cNvPr id="8" name="Platshållare för text 7">
            <a:extLst>
              <a:ext uri="{FF2B5EF4-FFF2-40B4-BE49-F238E27FC236}">
                <a16:creationId xmlns:a16="http://schemas.microsoft.com/office/drawing/2014/main" id="{855A3CE7-B9A2-79AA-FD77-94EB7C922310}"/>
              </a:ext>
            </a:extLst>
          </p:cNvPr>
          <p:cNvSpPr>
            <a:spLocks noGrp="1"/>
          </p:cNvSpPr>
          <p:nvPr>
            <p:ph type="body" sz="quarter" idx="28"/>
          </p:nvPr>
        </p:nvSpPr>
        <p:spPr>
          <a:xfrm>
            <a:off x="3248122" y="3097213"/>
            <a:ext cx="4905278" cy="331787"/>
          </a:xfrm>
        </p:spPr>
        <p:txBody>
          <a:bodyPr/>
          <a:lstStyle/>
          <a:p>
            <a:r>
              <a:rPr lang="sv-SE" dirty="0"/>
              <a:t>NUSO äldre</a:t>
            </a:r>
          </a:p>
        </p:txBody>
      </p:sp>
      <p:sp>
        <p:nvSpPr>
          <p:cNvPr id="9" name="Platshållare för text 8">
            <a:extLst>
              <a:ext uri="{FF2B5EF4-FFF2-40B4-BE49-F238E27FC236}">
                <a16:creationId xmlns:a16="http://schemas.microsoft.com/office/drawing/2014/main" id="{4746FF35-80CE-F0D4-7752-3A1CDC808F8D}"/>
              </a:ext>
            </a:extLst>
          </p:cNvPr>
          <p:cNvSpPr>
            <a:spLocks noGrp="1"/>
          </p:cNvSpPr>
          <p:nvPr>
            <p:ph type="body" sz="quarter" idx="29"/>
          </p:nvPr>
        </p:nvSpPr>
        <p:spPr>
          <a:xfrm>
            <a:off x="1645722" y="3632008"/>
            <a:ext cx="1512345" cy="331787"/>
          </a:xfrm>
        </p:spPr>
        <p:txBody>
          <a:bodyPr/>
          <a:lstStyle/>
          <a:p>
            <a:r>
              <a:rPr lang="sv-SE" dirty="0"/>
              <a:t>14.25</a:t>
            </a:r>
          </a:p>
        </p:txBody>
      </p:sp>
      <p:sp>
        <p:nvSpPr>
          <p:cNvPr id="10" name="Platshållare för text 9">
            <a:extLst>
              <a:ext uri="{FF2B5EF4-FFF2-40B4-BE49-F238E27FC236}">
                <a16:creationId xmlns:a16="http://schemas.microsoft.com/office/drawing/2014/main" id="{8EC37363-55FA-DE68-FB80-E15F119F19EF}"/>
              </a:ext>
            </a:extLst>
          </p:cNvPr>
          <p:cNvSpPr>
            <a:spLocks noGrp="1"/>
          </p:cNvSpPr>
          <p:nvPr>
            <p:ph type="body" sz="quarter" idx="30"/>
          </p:nvPr>
        </p:nvSpPr>
        <p:spPr>
          <a:xfrm>
            <a:off x="3248122" y="3632008"/>
            <a:ext cx="4905278" cy="331787"/>
          </a:xfrm>
        </p:spPr>
        <p:txBody>
          <a:bodyPr/>
          <a:lstStyle/>
          <a:p>
            <a:r>
              <a:rPr lang="sv-SE" dirty="0"/>
              <a:t>Paus</a:t>
            </a:r>
          </a:p>
        </p:txBody>
      </p:sp>
      <p:sp>
        <p:nvSpPr>
          <p:cNvPr id="11" name="Platshållare för text 10">
            <a:extLst>
              <a:ext uri="{FF2B5EF4-FFF2-40B4-BE49-F238E27FC236}">
                <a16:creationId xmlns:a16="http://schemas.microsoft.com/office/drawing/2014/main" id="{EF4E3E43-CD90-3966-30DC-74D28FE1DB17}"/>
              </a:ext>
            </a:extLst>
          </p:cNvPr>
          <p:cNvSpPr>
            <a:spLocks noGrp="1"/>
          </p:cNvSpPr>
          <p:nvPr>
            <p:ph type="body" sz="quarter" idx="31"/>
          </p:nvPr>
        </p:nvSpPr>
        <p:spPr>
          <a:xfrm>
            <a:off x="1555668" y="5409358"/>
            <a:ext cx="1512345" cy="331787"/>
          </a:xfrm>
        </p:spPr>
        <p:txBody>
          <a:bodyPr/>
          <a:lstStyle/>
          <a:p>
            <a:r>
              <a:rPr lang="sv-SE" dirty="0"/>
              <a:t>15.00</a:t>
            </a:r>
          </a:p>
        </p:txBody>
      </p:sp>
      <p:sp>
        <p:nvSpPr>
          <p:cNvPr id="12" name="Platshållare för text 11">
            <a:extLst>
              <a:ext uri="{FF2B5EF4-FFF2-40B4-BE49-F238E27FC236}">
                <a16:creationId xmlns:a16="http://schemas.microsoft.com/office/drawing/2014/main" id="{8D11A3FF-E525-6581-F8A8-CA8EE1C3A390}"/>
              </a:ext>
            </a:extLst>
          </p:cNvPr>
          <p:cNvSpPr>
            <a:spLocks noGrp="1"/>
          </p:cNvSpPr>
          <p:nvPr>
            <p:ph type="body" sz="quarter" idx="32"/>
          </p:nvPr>
        </p:nvSpPr>
        <p:spPr>
          <a:xfrm>
            <a:off x="3158068" y="5409358"/>
            <a:ext cx="4905278" cy="331787"/>
          </a:xfrm>
        </p:spPr>
        <p:txBody>
          <a:bodyPr/>
          <a:lstStyle/>
          <a:p>
            <a:r>
              <a:rPr lang="sv-SE" dirty="0"/>
              <a:t>Samsjuklighetsdelegationen</a:t>
            </a:r>
          </a:p>
        </p:txBody>
      </p:sp>
      <p:sp>
        <p:nvSpPr>
          <p:cNvPr id="13" name="Platshållare för text 12">
            <a:extLst>
              <a:ext uri="{FF2B5EF4-FFF2-40B4-BE49-F238E27FC236}">
                <a16:creationId xmlns:a16="http://schemas.microsoft.com/office/drawing/2014/main" id="{E052C2B7-1E01-DE04-5374-77960CB2B788}"/>
              </a:ext>
            </a:extLst>
          </p:cNvPr>
          <p:cNvSpPr>
            <a:spLocks noGrp="1"/>
          </p:cNvSpPr>
          <p:nvPr>
            <p:ph type="body" sz="quarter" idx="33"/>
          </p:nvPr>
        </p:nvSpPr>
        <p:spPr>
          <a:xfrm>
            <a:off x="1555668" y="5885600"/>
            <a:ext cx="1512345" cy="331787"/>
          </a:xfrm>
        </p:spPr>
        <p:txBody>
          <a:bodyPr/>
          <a:lstStyle/>
          <a:p>
            <a:r>
              <a:rPr lang="sv-SE" dirty="0"/>
              <a:t>15.55</a:t>
            </a:r>
          </a:p>
        </p:txBody>
      </p:sp>
      <p:sp>
        <p:nvSpPr>
          <p:cNvPr id="14" name="Platshållare för text 13">
            <a:extLst>
              <a:ext uri="{FF2B5EF4-FFF2-40B4-BE49-F238E27FC236}">
                <a16:creationId xmlns:a16="http://schemas.microsoft.com/office/drawing/2014/main" id="{48053F06-4131-60A9-6673-0F47380B424E}"/>
              </a:ext>
            </a:extLst>
          </p:cNvPr>
          <p:cNvSpPr>
            <a:spLocks noGrp="1"/>
          </p:cNvSpPr>
          <p:nvPr>
            <p:ph type="body" sz="quarter" idx="34"/>
          </p:nvPr>
        </p:nvSpPr>
        <p:spPr>
          <a:xfrm>
            <a:off x="3158068" y="5885600"/>
            <a:ext cx="4905278" cy="331787"/>
          </a:xfrm>
        </p:spPr>
        <p:txBody>
          <a:bodyPr/>
          <a:lstStyle/>
          <a:p>
            <a:r>
              <a:rPr lang="sv-SE" dirty="0"/>
              <a:t>Avslutning</a:t>
            </a:r>
          </a:p>
        </p:txBody>
      </p:sp>
      <p:sp>
        <p:nvSpPr>
          <p:cNvPr id="20" name="Rubrik 19">
            <a:extLst>
              <a:ext uri="{FF2B5EF4-FFF2-40B4-BE49-F238E27FC236}">
                <a16:creationId xmlns:a16="http://schemas.microsoft.com/office/drawing/2014/main" id="{FFC3C244-23C9-EEC4-4524-DD655D2C6BBB}"/>
              </a:ext>
            </a:extLst>
          </p:cNvPr>
          <p:cNvSpPr>
            <a:spLocks noGrp="1"/>
          </p:cNvSpPr>
          <p:nvPr>
            <p:ph type="title"/>
          </p:nvPr>
        </p:nvSpPr>
        <p:spPr/>
        <p:txBody>
          <a:bodyPr/>
          <a:lstStyle/>
          <a:p>
            <a:r>
              <a:rPr lang="sv-SE" dirty="0"/>
              <a:t>NSK-S och RSS gemensamt möte</a:t>
            </a:r>
          </a:p>
        </p:txBody>
      </p:sp>
    </p:spTree>
    <p:extLst>
      <p:ext uri="{BB962C8B-B14F-4D97-AF65-F5344CB8AC3E}">
        <p14:creationId xmlns:p14="http://schemas.microsoft.com/office/powerpoint/2010/main" val="2120091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tshållare för innehåll 5">
            <a:extLst>
              <a:ext uri="{FF2B5EF4-FFF2-40B4-BE49-F238E27FC236}">
                <a16:creationId xmlns:a16="http://schemas.microsoft.com/office/drawing/2014/main" id="{1CC9A570-FCB2-0476-7C1C-02268B2D6729}"/>
              </a:ext>
            </a:extLst>
          </p:cNvPr>
          <p:cNvGraphicFramePr>
            <a:graphicFrameLocks noGrp="1"/>
          </p:cNvGraphicFramePr>
          <p:nvPr>
            <p:ph sz="half" idx="1"/>
          </p:nvPr>
        </p:nvGraphicFramePr>
        <p:xfrm>
          <a:off x="609600" y="1166018"/>
          <a:ext cx="53848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Platshållare för innehåll 6">
            <a:extLst>
              <a:ext uri="{FF2B5EF4-FFF2-40B4-BE49-F238E27FC236}">
                <a16:creationId xmlns:a16="http://schemas.microsoft.com/office/drawing/2014/main" id="{607ABAB0-1315-25A3-1893-DE68C5CA571B}"/>
              </a:ext>
            </a:extLst>
          </p:cNvPr>
          <p:cNvGraphicFramePr>
            <a:graphicFrameLocks noGrp="1"/>
          </p:cNvGraphicFramePr>
          <p:nvPr>
            <p:ph sz="half" idx="2"/>
          </p:nvPr>
        </p:nvGraphicFramePr>
        <p:xfrm>
          <a:off x="6197600" y="1166018"/>
          <a:ext cx="53848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7">
            <a:extLst>
              <a:ext uri="{FF2B5EF4-FFF2-40B4-BE49-F238E27FC236}">
                <a16:creationId xmlns:a16="http://schemas.microsoft.com/office/drawing/2014/main" id="{4C59A849-A7C2-DF64-B0CB-F58316E3E712}"/>
              </a:ext>
            </a:extLst>
          </p:cNvPr>
          <p:cNvSpPr txBox="1"/>
          <p:nvPr/>
        </p:nvSpPr>
        <p:spPr>
          <a:xfrm>
            <a:off x="7287511" y="5691981"/>
            <a:ext cx="397647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alibri"/>
                <a:ea typeface="+mn-ea"/>
                <a:cs typeface="+mn-cs"/>
              </a:rPr>
              <a:t>*Med hänsyn tagen till bedömda behov</a:t>
            </a:r>
          </a:p>
        </p:txBody>
      </p:sp>
      <p:sp>
        <p:nvSpPr>
          <p:cNvPr id="2" name="Rubrik 1">
            <a:extLst>
              <a:ext uri="{FF2B5EF4-FFF2-40B4-BE49-F238E27FC236}">
                <a16:creationId xmlns:a16="http://schemas.microsoft.com/office/drawing/2014/main" id="{56CA1CA3-25C7-4343-6D86-B6022D951E9D}"/>
              </a:ext>
            </a:extLst>
          </p:cNvPr>
          <p:cNvSpPr>
            <a:spLocks noGrp="1"/>
          </p:cNvSpPr>
          <p:nvPr>
            <p:ph type="title"/>
          </p:nvPr>
        </p:nvSpPr>
        <p:spPr>
          <a:xfrm>
            <a:off x="987552" y="366078"/>
            <a:ext cx="10249000" cy="356298"/>
          </a:xfrm>
        </p:spPr>
        <p:txBody>
          <a:bodyPr>
            <a:noAutofit/>
          </a:bodyPr>
          <a:lstStyle/>
          <a:p>
            <a:r>
              <a:rPr lang="sv-SE" sz="2400"/>
              <a:t>Genomsnittliga timmar/månad 2024</a:t>
            </a:r>
          </a:p>
        </p:txBody>
      </p:sp>
    </p:spTree>
    <p:extLst>
      <p:ext uri="{BB962C8B-B14F-4D97-AF65-F5344CB8AC3E}">
        <p14:creationId xmlns:p14="http://schemas.microsoft.com/office/powerpoint/2010/main" val="127114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7" grpId="1">
        <p:bldAsOne/>
      </p:bldGraphic>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F594F3-32D8-B68D-49F7-308905D22A9A}"/>
              </a:ext>
            </a:extLst>
          </p:cNvPr>
          <p:cNvSpPr>
            <a:spLocks noGrp="1"/>
          </p:cNvSpPr>
          <p:nvPr>
            <p:ph type="title"/>
          </p:nvPr>
        </p:nvSpPr>
        <p:spPr/>
        <p:txBody>
          <a:bodyPr>
            <a:normAutofit fontScale="90000"/>
          </a:bodyPr>
          <a:lstStyle/>
          <a:p>
            <a:r>
              <a:rPr lang="sv-SE"/>
              <a:t>Det finns så mycket mer vi behöver förstå!</a:t>
            </a:r>
          </a:p>
        </p:txBody>
      </p:sp>
      <p:sp>
        <p:nvSpPr>
          <p:cNvPr id="8" name="Platshållare för innehåll 7">
            <a:extLst>
              <a:ext uri="{FF2B5EF4-FFF2-40B4-BE49-F238E27FC236}">
                <a16:creationId xmlns:a16="http://schemas.microsoft.com/office/drawing/2014/main" id="{4371B364-8989-3F03-28BF-6130C29263F8}"/>
              </a:ext>
            </a:extLst>
          </p:cNvPr>
          <p:cNvSpPr>
            <a:spLocks noGrp="1"/>
          </p:cNvSpPr>
          <p:nvPr>
            <p:ph idx="1"/>
          </p:nvPr>
        </p:nvSpPr>
        <p:spPr>
          <a:xfrm>
            <a:off x="976536" y="1609726"/>
            <a:ext cx="10238928" cy="4525963"/>
          </a:xfrm>
        </p:spPr>
        <p:txBody>
          <a:bodyPr vert="horz" lIns="91440" tIns="45720" rIns="91440" bIns="45720" rtlCol="0" anchor="t">
            <a:normAutofit fontScale="92500"/>
          </a:bodyPr>
          <a:lstStyle/>
          <a:p>
            <a:r>
              <a:rPr lang="sv-SE">
                <a:latin typeface="Gill Sans MT"/>
              </a:rPr>
              <a:t>Det sociala arbetets frågeställningar (t ex ensamhet, missbruk, våldsutsatthet, motiveringsärenden, fallrisk m.m.)</a:t>
            </a:r>
          </a:p>
          <a:p>
            <a:r>
              <a:rPr lang="sv-SE">
                <a:latin typeface="Gill Sans MT"/>
              </a:rPr>
              <a:t>Lättillgänglig äldreomsorg? Vid vilka behov söker man äldreomsorg första gången?</a:t>
            </a:r>
          </a:p>
          <a:p>
            <a:r>
              <a:rPr lang="sv-SE">
                <a:latin typeface="Gill Sans MT"/>
              </a:rPr>
              <a:t>Behov hos personer som söker och beviljas dagverksamhet</a:t>
            </a:r>
          </a:p>
          <a:p>
            <a:r>
              <a:rPr lang="sv-SE">
                <a:latin typeface="Gill Sans MT"/>
              </a:rPr>
              <a:t>Insatser utan behovsprövning</a:t>
            </a:r>
          </a:p>
          <a:p>
            <a:r>
              <a:rPr lang="sv-SE">
                <a:latin typeface="Gill Sans MT"/>
              </a:rPr>
              <a:t>Hälsofrämjande och förebyggande insatser</a:t>
            </a:r>
          </a:p>
          <a:p>
            <a:r>
              <a:rPr lang="sv-SE">
                <a:latin typeface="Gill Sans MT"/>
              </a:rPr>
              <a:t>Insatser i samverkan, ex. SIP</a:t>
            </a:r>
            <a:endParaRPr lang="sv-SE"/>
          </a:p>
          <a:p>
            <a:endParaRPr lang="sv-SE"/>
          </a:p>
          <a:p>
            <a:endParaRPr lang="sv-SE"/>
          </a:p>
          <a:p>
            <a:endParaRPr lang="sv-SE"/>
          </a:p>
          <a:p>
            <a:endParaRPr lang="sv-SE"/>
          </a:p>
        </p:txBody>
      </p:sp>
    </p:spTree>
    <p:extLst>
      <p:ext uri="{BB962C8B-B14F-4D97-AF65-F5344CB8AC3E}">
        <p14:creationId xmlns:p14="http://schemas.microsoft.com/office/powerpoint/2010/main" val="3592416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16F13842-0118-3A12-B316-171818CAD727}"/>
              </a:ext>
            </a:extLst>
          </p:cNvPr>
          <p:cNvPicPr>
            <a:picLocks noGrp="1" noChangeAspect="1"/>
          </p:cNvPicPr>
          <p:nvPr>
            <p:ph idx="1"/>
          </p:nvPr>
        </p:nvPicPr>
        <p:blipFill>
          <a:blip r:embed="rId3"/>
          <a:stretch>
            <a:fillRect/>
          </a:stretch>
        </p:blipFill>
        <p:spPr>
          <a:xfrm>
            <a:off x="165915" y="1564782"/>
            <a:ext cx="12141698" cy="5462995"/>
          </a:xfrm>
          <a:prstGeom prst="rect">
            <a:avLst/>
          </a:prstGeom>
        </p:spPr>
      </p:pic>
      <p:sp>
        <p:nvSpPr>
          <p:cNvPr id="2" name="Rubrik 1">
            <a:extLst>
              <a:ext uri="{FF2B5EF4-FFF2-40B4-BE49-F238E27FC236}">
                <a16:creationId xmlns:a16="http://schemas.microsoft.com/office/drawing/2014/main" id="{851E2EA4-23DB-2D58-C0A2-B8F282A45A62}"/>
              </a:ext>
            </a:extLst>
          </p:cNvPr>
          <p:cNvSpPr>
            <a:spLocks noGrp="1"/>
          </p:cNvSpPr>
          <p:nvPr>
            <p:ph type="title"/>
          </p:nvPr>
        </p:nvSpPr>
        <p:spPr>
          <a:xfrm>
            <a:off x="750364" y="505865"/>
            <a:ext cx="10972800" cy="1143000"/>
          </a:xfrm>
        </p:spPr>
        <p:txBody>
          <a:bodyPr>
            <a:normAutofit fontScale="90000"/>
          </a:bodyPr>
          <a:lstStyle/>
          <a:p>
            <a:r>
              <a:rPr lang="sv-SE" sz="3200"/>
              <a:t>Vi frågade på Socialchefdagarna</a:t>
            </a:r>
            <a:br>
              <a:rPr lang="sv-SE" sz="3200"/>
            </a:br>
            <a:r>
              <a:rPr lang="sv-SE" sz="3200" b="0" i="1"/>
              <a:t>Vad skulle ni behöva veta om de som aktualiseras inom äldreomsorgen i er kommun?</a:t>
            </a:r>
          </a:p>
        </p:txBody>
      </p:sp>
    </p:spTree>
    <p:extLst>
      <p:ext uri="{BB962C8B-B14F-4D97-AF65-F5344CB8AC3E}">
        <p14:creationId xmlns:p14="http://schemas.microsoft.com/office/powerpoint/2010/main" val="926266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1530C14-341E-4094-50BD-3E837C35D64F}"/>
              </a:ext>
            </a:extLst>
          </p:cNvPr>
          <p:cNvSpPr>
            <a:spLocks noGrp="1"/>
          </p:cNvSpPr>
          <p:nvPr>
            <p:ph type="title"/>
          </p:nvPr>
        </p:nvSpPr>
        <p:spPr>
          <a:xfrm>
            <a:off x="609599" y="0"/>
            <a:ext cx="10972800" cy="1143000"/>
          </a:xfrm>
        </p:spPr>
        <p:txBody>
          <a:bodyPr anchor="ctr">
            <a:normAutofit/>
          </a:bodyPr>
          <a:lstStyle/>
          <a:p>
            <a:r>
              <a:rPr lang="en-US"/>
              <a:t>Vi </a:t>
            </a:r>
            <a:r>
              <a:rPr lang="en-US" err="1"/>
              <a:t>frågade</a:t>
            </a:r>
            <a:r>
              <a:rPr lang="en-US"/>
              <a:t> </a:t>
            </a:r>
            <a:r>
              <a:rPr lang="en-US" err="1"/>
              <a:t>utförare</a:t>
            </a:r>
            <a:endParaRPr lang="en-US"/>
          </a:p>
        </p:txBody>
      </p:sp>
      <p:pic>
        <p:nvPicPr>
          <p:cNvPr id="7" name="Bildobjekt 6" descr="En bild som visar text, Teckensnitt, diagram, karta&#10;&#10;AI-genererat innehåll kan vara felaktigt.">
            <a:extLst>
              <a:ext uri="{FF2B5EF4-FFF2-40B4-BE49-F238E27FC236}">
                <a16:creationId xmlns:a16="http://schemas.microsoft.com/office/drawing/2014/main" id="{1F97F741-F2EC-96EF-AFE4-6EDDC223D18D}"/>
              </a:ext>
            </a:extLst>
          </p:cNvPr>
          <p:cNvPicPr>
            <a:picLocks noChangeAspect="1"/>
          </p:cNvPicPr>
          <p:nvPr/>
        </p:nvPicPr>
        <p:blipFill>
          <a:blip r:embed="rId3">
            <a:extLst>
              <a:ext uri="{28A0092B-C50C-407E-A947-70E740481C1C}">
                <a14:useLocalDpi xmlns:a14="http://schemas.microsoft.com/office/drawing/2010/main" val="0"/>
              </a:ext>
            </a:extLst>
          </a:blip>
          <a:srcRect l="14763" t="19214" r="12814" b="16843"/>
          <a:stretch>
            <a:fillRect/>
          </a:stretch>
        </p:blipFill>
        <p:spPr>
          <a:xfrm>
            <a:off x="2182333" y="1247087"/>
            <a:ext cx="7616760" cy="5727217"/>
          </a:xfrm>
          <a:prstGeom prst="rect">
            <a:avLst/>
          </a:prstGeom>
          <a:noFill/>
        </p:spPr>
      </p:pic>
    </p:spTree>
    <p:extLst>
      <p:ext uri="{BB962C8B-B14F-4D97-AF65-F5344CB8AC3E}">
        <p14:creationId xmlns:p14="http://schemas.microsoft.com/office/powerpoint/2010/main" val="1861576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F873A9-0871-FC84-F3EA-C1E449353620}"/>
              </a:ext>
            </a:extLst>
          </p:cNvPr>
          <p:cNvSpPr>
            <a:spLocks noGrp="1"/>
          </p:cNvSpPr>
          <p:nvPr>
            <p:ph type="title"/>
          </p:nvPr>
        </p:nvSpPr>
        <p:spPr/>
        <p:txBody>
          <a:bodyPr/>
          <a:lstStyle/>
          <a:p>
            <a:r>
              <a:rPr lang="sv-SE"/>
              <a:t>Tidsplan</a:t>
            </a:r>
          </a:p>
        </p:txBody>
      </p:sp>
      <p:sp>
        <p:nvSpPr>
          <p:cNvPr id="3" name="Platshållare för innehåll 2">
            <a:extLst>
              <a:ext uri="{FF2B5EF4-FFF2-40B4-BE49-F238E27FC236}">
                <a16:creationId xmlns:a16="http://schemas.microsoft.com/office/drawing/2014/main" id="{E95819C6-CD4F-917C-1B27-225DD0DAE1B8}"/>
              </a:ext>
            </a:extLst>
          </p:cNvPr>
          <p:cNvSpPr>
            <a:spLocks noGrp="1"/>
          </p:cNvSpPr>
          <p:nvPr>
            <p:ph idx="1"/>
          </p:nvPr>
        </p:nvSpPr>
        <p:spPr/>
        <p:txBody>
          <a:bodyPr vert="horz" lIns="91440" tIns="45720" rIns="91440" bIns="45720" rtlCol="0" anchor="t">
            <a:normAutofit/>
          </a:bodyPr>
          <a:lstStyle/>
          <a:p>
            <a:pPr marL="0" indent="0">
              <a:buNone/>
            </a:pPr>
            <a:r>
              <a:rPr lang="sv-SE" sz="2800" b="1">
                <a:latin typeface="Gill Sans MT"/>
              </a:rPr>
              <a:t>I linje med NUSO barn och unga, vuxen och funktionshinder</a:t>
            </a:r>
          </a:p>
          <a:p>
            <a:pPr marL="0" indent="0">
              <a:buNone/>
            </a:pPr>
            <a:r>
              <a:rPr lang="sv-SE" sz="2800">
                <a:latin typeface="Gill Sans MT"/>
              </a:rPr>
              <a:t>2025 – våren 2026: Sonderar intresse, dialog med SKR</a:t>
            </a:r>
          </a:p>
          <a:p>
            <a:pPr marL="0" indent="0">
              <a:buNone/>
            </a:pPr>
            <a:r>
              <a:rPr lang="sv-SE" sz="2800">
                <a:latin typeface="Gill Sans MT"/>
              </a:rPr>
              <a:t>Våren 2026: Information till kommunerna, intresseanmälningar</a:t>
            </a:r>
          </a:p>
          <a:p>
            <a:pPr marL="0" indent="0">
              <a:buNone/>
            </a:pPr>
            <a:r>
              <a:rPr lang="sv-SE" sz="2800">
                <a:latin typeface="Gill Sans MT"/>
              </a:rPr>
              <a:t>Senare del av 2026: projektstart, avtal, bilda arbetsgrupper i kommuner, förankring, etiktillstånd, mm</a:t>
            </a:r>
            <a:endParaRPr lang="sv-SE" sz="2800"/>
          </a:p>
          <a:p>
            <a:pPr marL="0" indent="0">
              <a:buNone/>
            </a:pPr>
            <a:r>
              <a:rPr lang="sv-SE" sz="2800">
                <a:latin typeface="Gill Sans MT"/>
              </a:rPr>
              <a:t>Senare del 2027: start datainsamling</a:t>
            </a:r>
            <a:endParaRPr lang="sv-SE" sz="2800"/>
          </a:p>
        </p:txBody>
      </p:sp>
    </p:spTree>
    <p:extLst>
      <p:ext uri="{BB962C8B-B14F-4D97-AF65-F5344CB8AC3E}">
        <p14:creationId xmlns:p14="http://schemas.microsoft.com/office/powerpoint/2010/main" val="1927031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0FD86A-15EC-75F0-B443-5F6DC0FBF4AD}"/>
              </a:ext>
            </a:extLst>
          </p:cNvPr>
          <p:cNvSpPr>
            <a:spLocks noGrp="1"/>
          </p:cNvSpPr>
          <p:nvPr>
            <p:ph type="title"/>
          </p:nvPr>
        </p:nvSpPr>
        <p:spPr/>
        <p:txBody>
          <a:bodyPr/>
          <a:lstStyle/>
          <a:p>
            <a:r>
              <a:rPr lang="sv-SE"/>
              <a:t>Möjlig finansiering</a:t>
            </a:r>
          </a:p>
        </p:txBody>
      </p:sp>
      <p:sp>
        <p:nvSpPr>
          <p:cNvPr id="3" name="Platshållare för innehåll 2">
            <a:extLst>
              <a:ext uri="{FF2B5EF4-FFF2-40B4-BE49-F238E27FC236}">
                <a16:creationId xmlns:a16="http://schemas.microsoft.com/office/drawing/2014/main" id="{65A9EC41-6B8C-591E-91DC-82EACA618C33}"/>
              </a:ext>
            </a:extLst>
          </p:cNvPr>
          <p:cNvSpPr>
            <a:spLocks noGrp="1"/>
          </p:cNvSpPr>
          <p:nvPr>
            <p:ph idx="1"/>
          </p:nvPr>
        </p:nvSpPr>
        <p:spPr/>
        <p:txBody>
          <a:bodyPr>
            <a:normAutofit fontScale="92500" lnSpcReduction="10000"/>
          </a:bodyPr>
          <a:lstStyle/>
          <a:p>
            <a:pPr marL="0" indent="0">
              <a:buNone/>
            </a:pPr>
            <a:r>
              <a:rPr lang="sv-SE"/>
              <a:t>Total kostnad för fyra års projekttid ca 6.5 miljoner i linje med NUSO barn och unga</a:t>
            </a:r>
          </a:p>
          <a:p>
            <a:pPr marL="0" indent="0">
              <a:buNone/>
            </a:pPr>
            <a:r>
              <a:rPr lang="sv-SE"/>
              <a:t>Finansiering beroende på antal medverkande kommuner. </a:t>
            </a:r>
          </a:p>
          <a:p>
            <a:pPr marL="0" indent="0">
              <a:buNone/>
            </a:pPr>
            <a:r>
              <a:rPr lang="sv-SE"/>
              <a:t>Räkneexempel: </a:t>
            </a:r>
          </a:p>
          <a:p>
            <a:r>
              <a:rPr lang="sv-SE"/>
              <a:t>Finansiering fast kostnad per år för visualiseringsplattform och teknisk infrastruktur: ca 3000 kr per kommun/stadsdel och år</a:t>
            </a:r>
          </a:p>
          <a:p>
            <a:r>
              <a:rPr lang="sv-SE"/>
              <a:t>Finansiering per invånare: om kommuner motsvarande 5 milj. (ca 100 kommuner) ca 0,25 kr/invånare och år.</a:t>
            </a:r>
          </a:p>
          <a:p>
            <a:pPr marL="0" indent="0">
              <a:buNone/>
            </a:pPr>
            <a:r>
              <a:rPr lang="sv-SE"/>
              <a:t>Möjlighet att använda särskild satsning till RSS demens?</a:t>
            </a:r>
          </a:p>
        </p:txBody>
      </p:sp>
    </p:spTree>
    <p:extLst>
      <p:ext uri="{BB962C8B-B14F-4D97-AF65-F5344CB8AC3E}">
        <p14:creationId xmlns:p14="http://schemas.microsoft.com/office/powerpoint/2010/main" val="1210855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28B1B-3A64-C393-0616-CFC3DF5BEF78}"/>
            </a:ext>
          </a:extLst>
        </p:cNvPr>
        <p:cNvGrpSpPr/>
        <p:nvPr/>
      </p:nvGrpSpPr>
      <p:grpSpPr>
        <a:xfrm>
          <a:off x="0" y="0"/>
          <a:ext cx="0" cy="0"/>
          <a:chOff x="0" y="0"/>
          <a:chExt cx="0" cy="0"/>
        </a:xfrm>
      </p:grpSpPr>
      <p:sp>
        <p:nvSpPr>
          <p:cNvPr id="10" name="Title 2">
            <a:extLst>
              <a:ext uri="{FF2B5EF4-FFF2-40B4-BE49-F238E27FC236}">
                <a16:creationId xmlns:a16="http://schemas.microsoft.com/office/drawing/2014/main" id="{7998BFC8-EA5E-DDF9-A4C9-BE8594AF7801}"/>
              </a:ext>
            </a:extLst>
          </p:cNvPr>
          <p:cNvSpPr>
            <a:spLocks noGrp="1"/>
          </p:cNvSpPr>
          <p:nvPr>
            <p:ph type="ctrTitle"/>
          </p:nvPr>
        </p:nvSpPr>
        <p:spPr>
          <a:xfrm>
            <a:off x="3043449" y="2574600"/>
            <a:ext cx="4901381" cy="854400"/>
          </a:xfrm>
        </p:spPr>
        <p:txBody>
          <a:bodyPr>
            <a:normAutofit fontScale="90000"/>
          </a:bodyPr>
          <a:lstStyle/>
          <a:p>
            <a:r>
              <a:rPr lang="en-US" err="1">
                <a:latin typeface="Trebuchet MS"/>
              </a:rPr>
              <a:t>Frågor</a:t>
            </a:r>
            <a:r>
              <a:rPr lang="en-US">
                <a:latin typeface="Trebuchet MS"/>
              </a:rPr>
              <a:t>? </a:t>
            </a:r>
            <a:r>
              <a:rPr lang="en-US" err="1">
                <a:latin typeface="Trebuchet MS"/>
              </a:rPr>
              <a:t>Reflektioner</a:t>
            </a:r>
            <a:r>
              <a:rPr lang="en-US">
                <a:latin typeface="Trebuchet MS"/>
              </a:rPr>
              <a:t>?</a:t>
            </a:r>
            <a:endParaRPr lang="sv-SE"/>
          </a:p>
        </p:txBody>
      </p:sp>
      <p:sp>
        <p:nvSpPr>
          <p:cNvPr id="12" name="Subtitle 3">
            <a:extLst>
              <a:ext uri="{FF2B5EF4-FFF2-40B4-BE49-F238E27FC236}">
                <a16:creationId xmlns:a16="http://schemas.microsoft.com/office/drawing/2014/main" id="{5CD7BF58-BDAE-528E-1DA3-22E4A1EED6E6}"/>
              </a:ext>
            </a:extLst>
          </p:cNvPr>
          <p:cNvSpPr>
            <a:spLocks noGrp="1"/>
          </p:cNvSpPr>
          <p:nvPr>
            <p:ph type="subTitle" idx="10"/>
          </p:nvPr>
        </p:nvSpPr>
        <p:spPr>
          <a:xfrm>
            <a:off x="7026603" y="1475113"/>
            <a:ext cx="4879648" cy="4600993"/>
          </a:xfrm>
        </p:spPr>
        <p:txBody>
          <a:bodyPr/>
          <a:lstStyle/>
          <a:p>
            <a:endParaRPr lang="en-US"/>
          </a:p>
          <a:p>
            <a:endParaRPr lang="en-US"/>
          </a:p>
          <a:p>
            <a:endParaRPr lang="en-US"/>
          </a:p>
          <a:p>
            <a:endParaRPr lang="en-US"/>
          </a:p>
        </p:txBody>
      </p:sp>
      <p:sp>
        <p:nvSpPr>
          <p:cNvPr id="2" name="Rektangel 1">
            <a:extLst>
              <a:ext uri="{FF2B5EF4-FFF2-40B4-BE49-F238E27FC236}">
                <a16:creationId xmlns:a16="http://schemas.microsoft.com/office/drawing/2014/main" id="{0404BD18-EA74-DE72-C776-6BB3F340ADEF}"/>
              </a:ext>
            </a:extLst>
          </p:cNvPr>
          <p:cNvSpPr/>
          <p:nvPr/>
        </p:nvSpPr>
        <p:spPr>
          <a:xfrm>
            <a:off x="8114097" y="5727032"/>
            <a:ext cx="991402" cy="7762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38155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AFE2087-C5F7-039F-2E98-628B9B2B3139}"/>
              </a:ext>
            </a:extLst>
          </p:cNvPr>
          <p:cNvSpPr>
            <a:spLocks noGrp="1"/>
          </p:cNvSpPr>
          <p:nvPr>
            <p:ph type="body" sz="quarter" idx="13"/>
          </p:nvPr>
        </p:nvSpPr>
        <p:spPr/>
        <p:txBody>
          <a:bodyPr/>
          <a:lstStyle/>
          <a:p>
            <a:endParaRPr lang="sv-SE"/>
          </a:p>
        </p:txBody>
      </p:sp>
      <p:sp>
        <p:nvSpPr>
          <p:cNvPr id="3" name="Rubrik 2">
            <a:extLst>
              <a:ext uri="{FF2B5EF4-FFF2-40B4-BE49-F238E27FC236}">
                <a16:creationId xmlns:a16="http://schemas.microsoft.com/office/drawing/2014/main" id="{10F5533E-CAE9-9C00-884F-ED1101AF1670}"/>
              </a:ext>
            </a:extLst>
          </p:cNvPr>
          <p:cNvSpPr>
            <a:spLocks noGrp="1"/>
          </p:cNvSpPr>
          <p:nvPr>
            <p:ph type="title"/>
          </p:nvPr>
        </p:nvSpPr>
        <p:spPr/>
        <p:txBody>
          <a:bodyPr/>
          <a:lstStyle/>
          <a:p>
            <a:r>
              <a:rPr lang="sv-SE" dirty="0"/>
              <a:t>Paus</a:t>
            </a:r>
          </a:p>
        </p:txBody>
      </p:sp>
    </p:spTree>
    <p:extLst>
      <p:ext uri="{BB962C8B-B14F-4D97-AF65-F5344CB8AC3E}">
        <p14:creationId xmlns:p14="http://schemas.microsoft.com/office/powerpoint/2010/main" val="723033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6F15579B-52F2-EB5D-5F7D-14FDFDDB7718}"/>
              </a:ext>
            </a:extLst>
          </p:cNvPr>
          <p:cNvSpPr>
            <a:spLocks noGrp="1"/>
          </p:cNvSpPr>
          <p:nvPr>
            <p:ph type="body" sz="quarter" idx="10"/>
          </p:nvPr>
        </p:nvSpPr>
        <p:spPr>
          <a:xfrm>
            <a:off x="1141413" y="3708400"/>
            <a:ext cx="9144000" cy="2052638"/>
          </a:xfrm>
        </p:spPr>
        <p:txBody>
          <a:bodyPr>
            <a:normAutofit/>
          </a:bodyPr>
          <a:lstStyle/>
          <a:p>
            <a:r>
              <a:rPr lang="sv-SE" dirty="0"/>
              <a:t>RSS och NSK-s gemensamma möte 2025-11-12</a:t>
            </a:r>
          </a:p>
          <a:p>
            <a:endParaRPr lang="sv-SE" dirty="0"/>
          </a:p>
        </p:txBody>
      </p:sp>
      <p:sp>
        <p:nvSpPr>
          <p:cNvPr id="5" name="Platshållare för text 4">
            <a:extLst>
              <a:ext uri="{FF2B5EF4-FFF2-40B4-BE49-F238E27FC236}">
                <a16:creationId xmlns:a16="http://schemas.microsoft.com/office/drawing/2014/main" id="{59C7A452-5DAC-3786-2655-A641B3CC1D02}"/>
              </a:ext>
            </a:extLst>
          </p:cNvPr>
          <p:cNvSpPr>
            <a:spLocks noGrp="1"/>
          </p:cNvSpPr>
          <p:nvPr>
            <p:ph type="body" sz="quarter" idx="12"/>
          </p:nvPr>
        </p:nvSpPr>
        <p:spPr>
          <a:xfrm>
            <a:off x="1141413" y="761564"/>
            <a:ext cx="9144000" cy="2794435"/>
          </a:xfrm>
        </p:spPr>
        <p:txBody>
          <a:bodyPr>
            <a:normAutofit/>
          </a:bodyPr>
          <a:lstStyle/>
          <a:p>
            <a:r>
              <a:rPr lang="sv-SE" sz="4800" dirty="0"/>
              <a:t>Återkoppling</a:t>
            </a:r>
          </a:p>
          <a:p>
            <a:r>
              <a:rPr lang="sv-SE" sz="4000" dirty="0"/>
              <a:t>Samverkan för att förbättra och säkra god kvalitet på vård och omsorg för personer på särskilt boende för äldre</a:t>
            </a:r>
          </a:p>
          <a:p>
            <a:endParaRPr lang="sv-SE" sz="4800" dirty="0"/>
          </a:p>
          <a:p>
            <a:endParaRPr lang="sv-SE" sz="4800" dirty="0"/>
          </a:p>
          <a:p>
            <a:endParaRPr lang="sv-SE" sz="4800" dirty="0"/>
          </a:p>
          <a:p>
            <a:endParaRPr lang="sv-SE" sz="4800" dirty="0"/>
          </a:p>
          <a:p>
            <a:endParaRPr lang="sv-SE" sz="4800" dirty="0"/>
          </a:p>
          <a:p>
            <a:endParaRPr lang="sv-SE" sz="4800" dirty="0"/>
          </a:p>
          <a:p>
            <a:endParaRPr lang="sv-SE" sz="4800" dirty="0"/>
          </a:p>
        </p:txBody>
      </p:sp>
    </p:spTree>
    <p:extLst>
      <p:ext uri="{BB962C8B-B14F-4D97-AF65-F5344CB8AC3E}">
        <p14:creationId xmlns:p14="http://schemas.microsoft.com/office/powerpoint/2010/main" val="2370729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557A6DA0-30F4-BEBB-C5AE-6032FFFC1316}"/>
              </a:ext>
            </a:extLst>
          </p:cNvPr>
          <p:cNvSpPr>
            <a:spLocks noGrp="1"/>
          </p:cNvSpPr>
          <p:nvPr>
            <p:ph type="ctrTitle"/>
          </p:nvPr>
        </p:nvSpPr>
        <p:spPr/>
        <p:txBody>
          <a:bodyPr/>
          <a:lstStyle/>
          <a:p>
            <a:r>
              <a:rPr lang="sv-SE" dirty="0"/>
              <a:t>Avstämning och förankring</a:t>
            </a:r>
          </a:p>
        </p:txBody>
      </p:sp>
      <p:sp>
        <p:nvSpPr>
          <p:cNvPr id="4" name="Platshållare för text 3">
            <a:extLst>
              <a:ext uri="{FF2B5EF4-FFF2-40B4-BE49-F238E27FC236}">
                <a16:creationId xmlns:a16="http://schemas.microsoft.com/office/drawing/2014/main" id="{FA5BAEE0-36E8-2D72-C092-B18798B20E1D}"/>
              </a:ext>
            </a:extLst>
          </p:cNvPr>
          <p:cNvSpPr>
            <a:spLocks noGrp="1"/>
          </p:cNvSpPr>
          <p:nvPr>
            <p:ph type="body" sz="quarter" idx="10"/>
          </p:nvPr>
        </p:nvSpPr>
        <p:spPr/>
        <p:txBody>
          <a:bodyPr/>
          <a:lstStyle/>
          <a:p>
            <a:pPr marL="342900" indent="-342900">
              <a:buFont typeface="Arial" panose="020B0604020202020204" pitchFamily="34" charset="0"/>
              <a:buChar char="•"/>
            </a:pPr>
            <a:r>
              <a:rPr lang="sv-SE" dirty="0"/>
              <a:t>Kan ni inom RSS bistå med att stämma av med era kommuner lokalt? </a:t>
            </a:r>
          </a:p>
          <a:p>
            <a:pPr marL="1028700" lvl="1" indent="-342900"/>
            <a:r>
              <a:rPr lang="sv-SE" dirty="0"/>
              <a:t>Är detta ett kunskapsstöd som vi ska prioritera att ta fram tillsammans inom ramen för Nationellt systemför kunskapsstyrning hälso- och sjukvård? </a:t>
            </a:r>
          </a:p>
          <a:p>
            <a:pPr marL="342900" indent="-342900">
              <a:buFont typeface="Arial" panose="020B0604020202020204" pitchFamily="34" charset="0"/>
              <a:buChar char="•"/>
            </a:pPr>
            <a:r>
              <a:rPr lang="sv-SE" dirty="0"/>
              <a:t>Återkoppling </a:t>
            </a:r>
          </a:p>
          <a:p>
            <a:pPr marL="1028700" lvl="1" indent="-342900"/>
            <a:r>
              <a:rPr lang="sv-SE" dirty="0"/>
              <a:t>Sista datum för återkoppling 20 oktober via forms: </a:t>
            </a:r>
            <a:r>
              <a:rPr lang="sv-SE" dirty="0">
                <a:hlinkClick r:id="rId3"/>
              </a:rPr>
              <a:t>https://forms.office.com/e/WsS6Ucr52m</a:t>
            </a:r>
            <a:r>
              <a:rPr lang="sv-SE" dirty="0"/>
              <a:t> </a:t>
            </a:r>
          </a:p>
          <a:p>
            <a:pPr marL="1028700" lvl="1" indent="-342900"/>
            <a:r>
              <a:rPr lang="sv-SE" dirty="0"/>
              <a:t>Dialog på RSS och NSK-s möte 12 november </a:t>
            </a:r>
          </a:p>
          <a:p>
            <a:endParaRPr lang="sv-SE" dirty="0"/>
          </a:p>
        </p:txBody>
      </p:sp>
    </p:spTree>
    <p:extLst>
      <p:ext uri="{BB962C8B-B14F-4D97-AF65-F5344CB8AC3E}">
        <p14:creationId xmlns:p14="http://schemas.microsoft.com/office/powerpoint/2010/main" val="3382660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3DCF9-CAD8-CB54-4848-C8282FABCDA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8BCD038-FEAF-2BED-7D33-BD80196CD827}"/>
              </a:ext>
            </a:extLst>
          </p:cNvPr>
          <p:cNvSpPr>
            <a:spLocks noGrp="1"/>
          </p:cNvSpPr>
          <p:nvPr>
            <p:ph type="body" sz="quarter" idx="13"/>
          </p:nvPr>
        </p:nvSpPr>
        <p:spPr>
          <a:xfrm rot="16200000">
            <a:off x="-584858" y="3700015"/>
            <a:ext cx="3682336" cy="598715"/>
          </a:xfrm>
        </p:spPr>
        <p:txBody>
          <a:bodyPr/>
          <a:lstStyle/>
          <a:p>
            <a:r>
              <a:rPr lang="en-US" dirty="0"/>
              <a:t>24 </a:t>
            </a:r>
            <a:r>
              <a:rPr lang="en-US" dirty="0" err="1"/>
              <a:t>september</a:t>
            </a:r>
            <a:endParaRPr lang="en-US" dirty="0"/>
          </a:p>
        </p:txBody>
      </p:sp>
      <p:sp>
        <p:nvSpPr>
          <p:cNvPr id="4" name="Text Placeholder 3">
            <a:extLst>
              <a:ext uri="{FF2B5EF4-FFF2-40B4-BE49-F238E27FC236}">
                <a16:creationId xmlns:a16="http://schemas.microsoft.com/office/drawing/2014/main" id="{9317185C-E769-2E59-3B58-678625529ECD}"/>
              </a:ext>
            </a:extLst>
          </p:cNvPr>
          <p:cNvSpPr>
            <a:spLocks noGrp="1"/>
          </p:cNvSpPr>
          <p:nvPr>
            <p:ph type="body" sz="quarter" idx="24"/>
          </p:nvPr>
        </p:nvSpPr>
        <p:spPr>
          <a:xfrm>
            <a:off x="1876522" y="2666207"/>
            <a:ext cx="6120000" cy="331787"/>
          </a:xfrm>
        </p:spPr>
        <p:txBody>
          <a:bodyPr/>
          <a:lstStyle/>
          <a:p>
            <a:r>
              <a:rPr lang="en-US" dirty="0" err="1"/>
              <a:t>Lokala</a:t>
            </a:r>
            <a:r>
              <a:rPr lang="en-US" dirty="0"/>
              <a:t> </a:t>
            </a:r>
            <a:r>
              <a:rPr lang="en-US" dirty="0" err="1"/>
              <a:t>behov</a:t>
            </a:r>
            <a:r>
              <a:rPr lang="en-US" dirty="0"/>
              <a:t> av </a:t>
            </a:r>
            <a:r>
              <a:rPr lang="en-US" dirty="0" err="1"/>
              <a:t>kunskap</a:t>
            </a:r>
            <a:endParaRPr lang="en-US" dirty="0"/>
          </a:p>
        </p:txBody>
      </p:sp>
      <p:sp>
        <p:nvSpPr>
          <p:cNvPr id="6" name="Text Placeholder 5">
            <a:extLst>
              <a:ext uri="{FF2B5EF4-FFF2-40B4-BE49-F238E27FC236}">
                <a16:creationId xmlns:a16="http://schemas.microsoft.com/office/drawing/2014/main" id="{401A2A33-1E3C-1632-2DFE-DE2BF867635C}"/>
              </a:ext>
            </a:extLst>
          </p:cNvPr>
          <p:cNvSpPr>
            <a:spLocks noGrp="1"/>
          </p:cNvSpPr>
          <p:nvPr>
            <p:ph type="body" sz="quarter" idx="26"/>
          </p:nvPr>
        </p:nvSpPr>
        <p:spPr>
          <a:xfrm>
            <a:off x="1876522" y="3142449"/>
            <a:ext cx="6120000" cy="331787"/>
          </a:xfrm>
        </p:spPr>
        <p:txBody>
          <a:bodyPr/>
          <a:lstStyle/>
          <a:p>
            <a:r>
              <a:rPr lang="en-US" dirty="0" err="1"/>
              <a:t>Stärkt</a:t>
            </a:r>
            <a:r>
              <a:rPr lang="en-US" dirty="0"/>
              <a:t> </a:t>
            </a:r>
            <a:r>
              <a:rPr lang="en-US" dirty="0" err="1"/>
              <a:t>förebyggande</a:t>
            </a:r>
            <a:r>
              <a:rPr lang="en-US" dirty="0"/>
              <a:t> och </a:t>
            </a:r>
            <a:r>
              <a:rPr lang="en-US" dirty="0" err="1"/>
              <a:t>främjande</a:t>
            </a:r>
            <a:r>
              <a:rPr lang="en-US" dirty="0"/>
              <a:t> </a:t>
            </a:r>
            <a:r>
              <a:rPr lang="en-US" dirty="0" err="1"/>
              <a:t>arbete</a:t>
            </a:r>
            <a:endParaRPr lang="en-US" dirty="0"/>
          </a:p>
        </p:txBody>
      </p:sp>
      <p:sp>
        <p:nvSpPr>
          <p:cNvPr id="8" name="Text Placeholder 7">
            <a:extLst>
              <a:ext uri="{FF2B5EF4-FFF2-40B4-BE49-F238E27FC236}">
                <a16:creationId xmlns:a16="http://schemas.microsoft.com/office/drawing/2014/main" id="{7F342B07-077A-D986-2473-7C90147FCB84}"/>
              </a:ext>
            </a:extLst>
          </p:cNvPr>
          <p:cNvSpPr>
            <a:spLocks noGrp="1"/>
          </p:cNvSpPr>
          <p:nvPr>
            <p:ph type="body" sz="quarter" idx="28"/>
          </p:nvPr>
        </p:nvSpPr>
        <p:spPr>
          <a:xfrm>
            <a:off x="1876522" y="3618691"/>
            <a:ext cx="6120000" cy="687387"/>
          </a:xfrm>
          <a:prstGeom prst="roundRect">
            <a:avLst/>
          </a:prstGeom>
        </p:spPr>
        <p:txBody>
          <a:bodyPr/>
          <a:lstStyle/>
          <a:p>
            <a:r>
              <a:rPr lang="en-US" dirty="0"/>
              <a:t>Workshop om </a:t>
            </a:r>
            <a:r>
              <a:rPr lang="en-US" dirty="0" err="1"/>
              <a:t>strategisk</a:t>
            </a:r>
            <a:r>
              <a:rPr lang="en-US" dirty="0"/>
              <a:t> </a:t>
            </a:r>
            <a:r>
              <a:rPr lang="en-US" dirty="0" err="1"/>
              <a:t>forskningsagenda</a:t>
            </a:r>
            <a:r>
              <a:rPr lang="en-US" dirty="0"/>
              <a:t> för </a:t>
            </a:r>
            <a:r>
              <a:rPr lang="en-US" dirty="0" err="1"/>
              <a:t>Hållbar</a:t>
            </a:r>
            <a:r>
              <a:rPr lang="en-US" dirty="0"/>
              <a:t> socialtjänst</a:t>
            </a:r>
          </a:p>
        </p:txBody>
      </p:sp>
      <p:sp>
        <p:nvSpPr>
          <p:cNvPr id="10" name="Text Placeholder 9">
            <a:extLst>
              <a:ext uri="{FF2B5EF4-FFF2-40B4-BE49-F238E27FC236}">
                <a16:creationId xmlns:a16="http://schemas.microsoft.com/office/drawing/2014/main" id="{DDB9A214-B656-F758-5DF1-F84D6A9DAB54}"/>
              </a:ext>
            </a:extLst>
          </p:cNvPr>
          <p:cNvSpPr>
            <a:spLocks noGrp="1"/>
          </p:cNvSpPr>
          <p:nvPr>
            <p:ph type="body" sz="quarter" idx="30"/>
          </p:nvPr>
        </p:nvSpPr>
        <p:spPr>
          <a:xfrm>
            <a:off x="1876522" y="4450533"/>
            <a:ext cx="6120000" cy="331787"/>
          </a:xfrm>
        </p:spPr>
        <p:txBody>
          <a:bodyPr/>
          <a:lstStyle/>
          <a:p>
            <a:r>
              <a:rPr lang="en-US" dirty="0" err="1"/>
              <a:t>Prioritering</a:t>
            </a:r>
            <a:r>
              <a:rPr lang="en-US" dirty="0"/>
              <a:t> av </a:t>
            </a:r>
            <a:r>
              <a:rPr lang="en-US" dirty="0" err="1"/>
              <a:t>lokala</a:t>
            </a:r>
            <a:r>
              <a:rPr lang="en-US" dirty="0"/>
              <a:t> </a:t>
            </a:r>
            <a:r>
              <a:rPr lang="en-US" dirty="0" err="1"/>
              <a:t>behov</a:t>
            </a:r>
            <a:endParaRPr lang="en-US" dirty="0"/>
          </a:p>
        </p:txBody>
      </p:sp>
      <p:sp>
        <p:nvSpPr>
          <p:cNvPr id="12" name="Text Placeholder 11">
            <a:extLst>
              <a:ext uri="{FF2B5EF4-FFF2-40B4-BE49-F238E27FC236}">
                <a16:creationId xmlns:a16="http://schemas.microsoft.com/office/drawing/2014/main" id="{0032E914-C360-FC86-8E78-96B3C2AE6E16}"/>
              </a:ext>
            </a:extLst>
          </p:cNvPr>
          <p:cNvSpPr>
            <a:spLocks noGrp="1"/>
          </p:cNvSpPr>
          <p:nvPr>
            <p:ph type="body" sz="quarter" idx="32"/>
          </p:nvPr>
        </p:nvSpPr>
        <p:spPr>
          <a:xfrm>
            <a:off x="1876522" y="4926775"/>
            <a:ext cx="6120000" cy="331787"/>
          </a:xfrm>
        </p:spPr>
        <p:txBody>
          <a:bodyPr/>
          <a:lstStyle/>
          <a:p>
            <a:r>
              <a:rPr lang="en-US" dirty="0"/>
              <a:t>Om Yrkesresan </a:t>
            </a:r>
            <a:r>
              <a:rPr lang="en-US" dirty="0" err="1"/>
              <a:t>efter</a:t>
            </a:r>
            <a:r>
              <a:rPr lang="en-US" dirty="0"/>
              <a:t> 2028</a:t>
            </a:r>
          </a:p>
        </p:txBody>
      </p:sp>
      <p:sp>
        <p:nvSpPr>
          <p:cNvPr id="14" name="Text Placeholder 13">
            <a:extLst>
              <a:ext uri="{FF2B5EF4-FFF2-40B4-BE49-F238E27FC236}">
                <a16:creationId xmlns:a16="http://schemas.microsoft.com/office/drawing/2014/main" id="{701E2834-B41A-76C0-C05E-5CBDCBA021F0}"/>
              </a:ext>
            </a:extLst>
          </p:cNvPr>
          <p:cNvSpPr>
            <a:spLocks noGrp="1"/>
          </p:cNvSpPr>
          <p:nvPr>
            <p:ph type="body" sz="quarter" idx="34"/>
          </p:nvPr>
        </p:nvSpPr>
        <p:spPr>
          <a:xfrm>
            <a:off x="1876522" y="5403017"/>
            <a:ext cx="6120000" cy="331787"/>
          </a:xfrm>
        </p:spPr>
        <p:txBody>
          <a:bodyPr/>
          <a:lstStyle/>
          <a:p>
            <a:r>
              <a:rPr lang="en-US" dirty="0"/>
              <a:t>Information </a:t>
            </a:r>
            <a:r>
              <a:rPr lang="en-US" dirty="0" err="1"/>
              <a:t>från</a:t>
            </a:r>
            <a:r>
              <a:rPr lang="en-US" dirty="0"/>
              <a:t> SKR</a:t>
            </a:r>
          </a:p>
        </p:txBody>
      </p:sp>
      <p:sp>
        <p:nvSpPr>
          <p:cNvPr id="20" name="Title 19">
            <a:extLst>
              <a:ext uri="{FF2B5EF4-FFF2-40B4-BE49-F238E27FC236}">
                <a16:creationId xmlns:a16="http://schemas.microsoft.com/office/drawing/2014/main" id="{B475F6BF-41E4-B266-7B7C-47D5DEC7ECB7}"/>
              </a:ext>
            </a:extLst>
          </p:cNvPr>
          <p:cNvSpPr>
            <a:spLocks noGrp="1"/>
          </p:cNvSpPr>
          <p:nvPr>
            <p:ph type="title"/>
          </p:nvPr>
        </p:nvSpPr>
        <p:spPr>
          <a:xfrm>
            <a:off x="480355" y="1539044"/>
            <a:ext cx="10515600" cy="720000"/>
          </a:xfrm>
        </p:spPr>
        <p:txBody>
          <a:bodyPr>
            <a:normAutofit/>
          </a:bodyPr>
          <a:lstStyle/>
          <a:p>
            <a:r>
              <a:rPr lang="en-US" dirty="0"/>
              <a:t>NSK-S </a:t>
            </a:r>
            <a:r>
              <a:rPr lang="en-US" dirty="0" err="1"/>
              <a:t>möte</a:t>
            </a:r>
            <a:r>
              <a:rPr lang="en-US" dirty="0"/>
              <a:t> 24 </a:t>
            </a:r>
            <a:r>
              <a:rPr lang="en-US" dirty="0" err="1"/>
              <a:t>september</a:t>
            </a:r>
            <a:r>
              <a:rPr lang="en-US" dirty="0"/>
              <a:t> </a:t>
            </a:r>
          </a:p>
        </p:txBody>
      </p:sp>
      <p:sp>
        <p:nvSpPr>
          <p:cNvPr id="7" name="textruta 6">
            <a:extLst>
              <a:ext uri="{FF2B5EF4-FFF2-40B4-BE49-F238E27FC236}">
                <a16:creationId xmlns:a16="http://schemas.microsoft.com/office/drawing/2014/main" id="{46FB7DEA-71B2-C1B3-DAD0-435B7DD11FE1}"/>
              </a:ext>
            </a:extLst>
          </p:cNvPr>
          <p:cNvSpPr txBox="1"/>
          <p:nvPr/>
        </p:nvSpPr>
        <p:spPr>
          <a:xfrm>
            <a:off x="8603891" y="3623761"/>
            <a:ext cx="3162300" cy="888191"/>
          </a:xfrm>
          <a:prstGeom prst="rect">
            <a:avLst/>
          </a:prstGeom>
          <a:solidFill>
            <a:schemeClr val="accent6"/>
          </a:solidFill>
        </p:spPr>
        <p:txBody>
          <a:bodyPr vert="horz" lIns="91440" tIns="45720" rIns="91440" bIns="45720" rtlCol="0" anchor="ctr">
            <a:noAutofit/>
          </a:bodyPr>
          <a:lstStyle>
            <a:lvl1pPr indent="0">
              <a:lnSpc>
                <a:spcPct val="90000"/>
              </a:lnSpc>
              <a:spcBef>
                <a:spcPts val="1000"/>
              </a:spcBef>
              <a:buFont typeface="Arial" panose="020B0604020202020204" pitchFamily="34" charset="0"/>
              <a:buNone/>
              <a:defRPr>
                <a:solidFill>
                  <a:schemeClr val="accent2"/>
                </a:solidFill>
              </a:defRPr>
            </a:lvl1pPr>
            <a:lvl2pPr marL="685800" indent="-228600">
              <a:lnSpc>
                <a:spcPct val="90000"/>
              </a:lnSpc>
              <a:spcBef>
                <a:spcPts val="500"/>
              </a:spcBef>
              <a:buFont typeface="Arial" panose="020B0604020202020204" pitchFamily="34" charset="0"/>
              <a:buChar char="•"/>
              <a:defRPr sz="2400">
                <a:solidFill>
                  <a:schemeClr val="tx2"/>
                </a:solidFill>
              </a:defRPr>
            </a:lvl2pPr>
            <a:lvl3pPr marL="1143000" indent="-228600">
              <a:lnSpc>
                <a:spcPct val="90000"/>
              </a:lnSpc>
              <a:spcBef>
                <a:spcPts val="500"/>
              </a:spcBef>
              <a:buFont typeface="Arial" panose="020B0604020202020204" pitchFamily="34" charset="0"/>
              <a:buChar char="•"/>
              <a:defRPr sz="2000">
                <a:solidFill>
                  <a:schemeClr val="tx2"/>
                </a:solidFill>
              </a:defRPr>
            </a:lvl3pPr>
            <a:lvl4pPr marL="1600200" indent="-228600">
              <a:lnSpc>
                <a:spcPct val="90000"/>
              </a:lnSpc>
              <a:spcBef>
                <a:spcPts val="500"/>
              </a:spcBef>
              <a:buFont typeface="Arial" panose="020B0604020202020204" pitchFamily="34" charset="0"/>
              <a:buChar char="•"/>
              <a:defRPr>
                <a:solidFill>
                  <a:schemeClr val="tx2"/>
                </a:solidFill>
              </a:defRPr>
            </a:lvl4pPr>
            <a:lvl5pPr marL="2057400" indent="-228600">
              <a:lnSpc>
                <a:spcPct val="90000"/>
              </a:lnSpc>
              <a:spcBef>
                <a:spcPts val="500"/>
              </a:spcBef>
              <a:buFont typeface="Arial" panose="020B0604020202020204" pitchFamily="34" charset="0"/>
              <a:buChar char="•"/>
              <a:defRPr>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sv-SE" sz="2000" b="1" dirty="0"/>
              <a:t>Tema forskning i socialtjänsten</a:t>
            </a:r>
          </a:p>
        </p:txBody>
      </p:sp>
    </p:spTree>
    <p:extLst>
      <p:ext uri="{BB962C8B-B14F-4D97-AF65-F5344CB8AC3E}">
        <p14:creationId xmlns:p14="http://schemas.microsoft.com/office/powerpoint/2010/main" val="848752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AE5ACE-46E8-61CC-06EC-CA0E589935FA}"/>
              </a:ext>
            </a:extLst>
          </p:cNvPr>
          <p:cNvSpPr>
            <a:spLocks noGrp="1"/>
          </p:cNvSpPr>
          <p:nvPr>
            <p:ph type="ctrTitle"/>
          </p:nvPr>
        </p:nvSpPr>
        <p:spPr>
          <a:xfrm>
            <a:off x="700970" y="389298"/>
            <a:ext cx="10469216" cy="609793"/>
          </a:xfrm>
        </p:spPr>
        <p:txBody>
          <a:bodyPr>
            <a:noAutofit/>
          </a:bodyPr>
          <a:lstStyle/>
          <a:p>
            <a:r>
              <a:rPr lang="sv-SE" b="1">
                <a:solidFill>
                  <a:schemeClr val="accent1"/>
                </a:solidFill>
              </a:rPr>
              <a:t>Sammanställning </a:t>
            </a:r>
          </a:p>
        </p:txBody>
      </p:sp>
      <p:graphicFrame>
        <p:nvGraphicFramePr>
          <p:cNvPr id="9" name="Platshållare för innehåll 8">
            <a:extLst>
              <a:ext uri="{FF2B5EF4-FFF2-40B4-BE49-F238E27FC236}">
                <a16:creationId xmlns:a16="http://schemas.microsoft.com/office/drawing/2014/main" id="{DDA1247E-28F1-43CE-34E2-D9ADB01D62ED}"/>
              </a:ext>
            </a:extLst>
          </p:cNvPr>
          <p:cNvGraphicFramePr>
            <a:graphicFrameLocks noGrp="1"/>
          </p:cNvGraphicFramePr>
          <p:nvPr>
            <p:ph idx="4294967295"/>
          </p:nvPr>
        </p:nvGraphicFramePr>
        <p:xfrm>
          <a:off x="1497730" y="2219462"/>
          <a:ext cx="9042400" cy="4003675"/>
        </p:xfrm>
        <a:graphic>
          <a:graphicData uri="http://schemas.openxmlformats.org/drawingml/2006/chart">
            <c:chart xmlns:c="http://schemas.openxmlformats.org/drawingml/2006/chart" xmlns:r="http://schemas.openxmlformats.org/officeDocument/2006/relationships" r:id="rId3"/>
          </a:graphicData>
        </a:graphic>
      </p:graphicFrame>
      <p:sp>
        <p:nvSpPr>
          <p:cNvPr id="10" name="Pratbubbla: rektangel med rundade hörn 9">
            <a:extLst>
              <a:ext uri="{FF2B5EF4-FFF2-40B4-BE49-F238E27FC236}">
                <a16:creationId xmlns:a16="http://schemas.microsoft.com/office/drawing/2014/main" id="{C73CB826-F176-E524-0594-FD40A214E58F}"/>
              </a:ext>
            </a:extLst>
          </p:cNvPr>
          <p:cNvSpPr/>
          <p:nvPr/>
        </p:nvSpPr>
        <p:spPr>
          <a:xfrm>
            <a:off x="372108" y="2520957"/>
            <a:ext cx="3513221" cy="698040"/>
          </a:xfrm>
          <a:prstGeom prst="wedgeRoundRectCallout">
            <a:avLst>
              <a:gd name="adj1" fmla="val 85372"/>
              <a:gd name="adj2" fmla="val -10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a:t>Valde mellan svarsalternativ "tveksam" och "positiv". </a:t>
            </a:r>
          </a:p>
        </p:txBody>
      </p:sp>
      <p:sp>
        <p:nvSpPr>
          <p:cNvPr id="11" name="Pratbubbla: rektangel med rundade hörn 10">
            <a:extLst>
              <a:ext uri="{FF2B5EF4-FFF2-40B4-BE49-F238E27FC236}">
                <a16:creationId xmlns:a16="http://schemas.microsoft.com/office/drawing/2014/main" id="{4B4EEBEC-A7E4-6068-31EB-8F68332B3D3F}"/>
              </a:ext>
            </a:extLst>
          </p:cNvPr>
          <p:cNvSpPr/>
          <p:nvPr/>
        </p:nvSpPr>
        <p:spPr>
          <a:xfrm>
            <a:off x="7783559" y="1454692"/>
            <a:ext cx="3930316" cy="1540377"/>
          </a:xfrm>
          <a:prstGeom prst="wedgeRoundRectCallout">
            <a:avLst>
              <a:gd name="adj1" fmla="val -67671"/>
              <a:gd name="adj2" fmla="val 5322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a:t>Kvalitén för våra medborgare ökar om vi har en likvärdig nationell struktur att utgå ifrån på regional och lokal nivå. Blir även en trygghet för personalen att alla delar finns med.</a:t>
            </a:r>
          </a:p>
        </p:txBody>
      </p:sp>
      <p:sp>
        <p:nvSpPr>
          <p:cNvPr id="12" name="Pratbubbla: rektangel med rundade hörn 11">
            <a:extLst>
              <a:ext uri="{FF2B5EF4-FFF2-40B4-BE49-F238E27FC236}">
                <a16:creationId xmlns:a16="http://schemas.microsoft.com/office/drawing/2014/main" id="{76C89275-2D9C-072C-B9DD-B7EBEDA6BC1E}"/>
              </a:ext>
            </a:extLst>
          </p:cNvPr>
          <p:cNvSpPr/>
          <p:nvPr/>
        </p:nvSpPr>
        <p:spPr>
          <a:xfrm>
            <a:off x="7783559" y="3124197"/>
            <a:ext cx="4170948" cy="1388145"/>
          </a:xfrm>
          <a:prstGeom prst="wedgeRoundRectCallout">
            <a:avLst>
              <a:gd name="adj1" fmla="val -61443"/>
              <a:gd name="adj2" fmla="val -1487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a:t>Ett sådant stöd är avgörande för att säkerställa jämlik och kvalitetssäkrad vård och omsorg över hela landet, oavsett kommun eller driftsform.</a:t>
            </a:r>
          </a:p>
        </p:txBody>
      </p:sp>
      <p:sp>
        <p:nvSpPr>
          <p:cNvPr id="13" name="Pratbubbla: rektangel med rundade hörn 12">
            <a:extLst>
              <a:ext uri="{FF2B5EF4-FFF2-40B4-BE49-F238E27FC236}">
                <a16:creationId xmlns:a16="http://schemas.microsoft.com/office/drawing/2014/main" id="{4EB9A6AA-A0CD-6589-6A11-D2BAF37C0B4B}"/>
              </a:ext>
            </a:extLst>
          </p:cNvPr>
          <p:cNvSpPr/>
          <p:nvPr/>
        </p:nvSpPr>
        <p:spPr>
          <a:xfrm>
            <a:off x="7968045" y="4641470"/>
            <a:ext cx="3986461" cy="964948"/>
          </a:xfrm>
          <a:prstGeom prst="wedgeRoundRectCallout">
            <a:avLst>
              <a:gd name="adj1" fmla="val -68318"/>
              <a:gd name="adj2" fmla="val -4223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a:t>Länets vård och omsorgschefer och socialchefer har enhälligt stött detta förslag.</a:t>
            </a:r>
          </a:p>
        </p:txBody>
      </p:sp>
      <p:sp>
        <p:nvSpPr>
          <p:cNvPr id="14" name="Pratbubbla: rektangel med rundade hörn 13">
            <a:extLst>
              <a:ext uri="{FF2B5EF4-FFF2-40B4-BE49-F238E27FC236}">
                <a16:creationId xmlns:a16="http://schemas.microsoft.com/office/drawing/2014/main" id="{AEAF0A1A-13C0-0B4A-5858-330D7CE435D1}"/>
              </a:ext>
            </a:extLst>
          </p:cNvPr>
          <p:cNvSpPr/>
          <p:nvPr/>
        </p:nvSpPr>
        <p:spPr>
          <a:xfrm>
            <a:off x="393162" y="4641470"/>
            <a:ext cx="4351422" cy="823956"/>
          </a:xfrm>
          <a:prstGeom prst="wedgeRoundRectCallout">
            <a:avLst>
              <a:gd name="adj1" fmla="val 46114"/>
              <a:gd name="adj2" fmla="val -9843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a:t>Positiv i den mening att synliggörs i ett vårdförlopp avseende medicinsk kvalitet för personer boende på särskilt boende. </a:t>
            </a:r>
          </a:p>
        </p:txBody>
      </p:sp>
      <p:sp>
        <p:nvSpPr>
          <p:cNvPr id="15" name="Pratbubbla: rektangel med rundade hörn 14">
            <a:extLst>
              <a:ext uri="{FF2B5EF4-FFF2-40B4-BE49-F238E27FC236}">
                <a16:creationId xmlns:a16="http://schemas.microsoft.com/office/drawing/2014/main" id="{1C40E1C1-739E-C5C2-ADB7-D05521FC4C5F}"/>
              </a:ext>
            </a:extLst>
          </p:cNvPr>
          <p:cNvSpPr/>
          <p:nvPr/>
        </p:nvSpPr>
        <p:spPr>
          <a:xfrm>
            <a:off x="4159118" y="1203751"/>
            <a:ext cx="2944048" cy="964190"/>
          </a:xfrm>
          <a:prstGeom prst="wedgeRoundRectCallout">
            <a:avLst>
              <a:gd name="adj1" fmla="val -9419"/>
              <a:gd name="adj2" fmla="val 10500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a:t>Socialchefsnätverket i x län var eniga om att det inte finns behov av kunskapsstödet. </a:t>
            </a:r>
          </a:p>
        </p:txBody>
      </p:sp>
    </p:spTree>
    <p:extLst>
      <p:ext uri="{BB962C8B-B14F-4D97-AF65-F5344CB8AC3E}">
        <p14:creationId xmlns:p14="http://schemas.microsoft.com/office/powerpoint/2010/main" val="71921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B75331-249A-6645-E800-BC2C92F0CA3C}"/>
              </a:ext>
            </a:extLst>
          </p:cNvPr>
          <p:cNvSpPr>
            <a:spLocks noGrp="1"/>
          </p:cNvSpPr>
          <p:nvPr>
            <p:ph type="ctrTitle"/>
          </p:nvPr>
        </p:nvSpPr>
        <p:spPr>
          <a:xfrm>
            <a:off x="975490" y="300336"/>
            <a:ext cx="9144000" cy="609793"/>
          </a:xfrm>
        </p:spPr>
        <p:txBody>
          <a:bodyPr>
            <a:normAutofit/>
          </a:bodyPr>
          <a:lstStyle/>
          <a:p>
            <a:r>
              <a:rPr lang="sv-SE" sz="3600" b="1" dirty="0">
                <a:solidFill>
                  <a:schemeClr val="accent1"/>
                </a:solidFill>
              </a:rPr>
              <a:t>Reflektion på inkomna synpunkter</a:t>
            </a:r>
          </a:p>
        </p:txBody>
      </p:sp>
      <p:sp>
        <p:nvSpPr>
          <p:cNvPr id="4" name="Rektangel: rundade hörn 3">
            <a:extLst>
              <a:ext uri="{FF2B5EF4-FFF2-40B4-BE49-F238E27FC236}">
                <a16:creationId xmlns:a16="http://schemas.microsoft.com/office/drawing/2014/main" id="{B6E4D85C-D597-CE6E-F55D-5B8F5CBD5EF9}"/>
              </a:ext>
            </a:extLst>
          </p:cNvPr>
          <p:cNvSpPr/>
          <p:nvPr/>
        </p:nvSpPr>
        <p:spPr>
          <a:xfrm>
            <a:off x="500742" y="1207434"/>
            <a:ext cx="5330214" cy="12619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Bättre med ett kunskapsstöd som omfattar alla äldre oavsett var de bor. Vad skulle detta kunskapsstöd tillföra i relation till de kunskapsstöd som redan finns?</a:t>
            </a:r>
          </a:p>
        </p:txBody>
      </p:sp>
      <p:sp>
        <p:nvSpPr>
          <p:cNvPr id="5" name="Rektangel: rundade hörn 4">
            <a:extLst>
              <a:ext uri="{FF2B5EF4-FFF2-40B4-BE49-F238E27FC236}">
                <a16:creationId xmlns:a16="http://schemas.microsoft.com/office/drawing/2014/main" id="{58968EED-9877-4EFF-715D-F015F4F7D707}"/>
              </a:ext>
            </a:extLst>
          </p:cNvPr>
          <p:cNvSpPr/>
          <p:nvPr/>
        </p:nvSpPr>
        <p:spPr>
          <a:xfrm>
            <a:off x="6725559" y="1138938"/>
            <a:ext cx="4965699" cy="12656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Det behöver tydliggöras vilka praktiska färdigheter och kunskaper omvårdnadspersonal ska ha eller få lära sig för att arbeta på SÄBO </a:t>
            </a:r>
          </a:p>
        </p:txBody>
      </p:sp>
      <p:sp>
        <p:nvSpPr>
          <p:cNvPr id="6" name="Rektangel: rundade hörn 5">
            <a:extLst>
              <a:ext uri="{FF2B5EF4-FFF2-40B4-BE49-F238E27FC236}">
                <a16:creationId xmlns:a16="http://schemas.microsoft.com/office/drawing/2014/main" id="{1224F466-C306-E500-3973-1890D95E03C7}"/>
              </a:ext>
            </a:extLst>
          </p:cNvPr>
          <p:cNvSpPr/>
          <p:nvPr/>
        </p:nvSpPr>
        <p:spPr>
          <a:xfrm>
            <a:off x="963389" y="4028661"/>
            <a:ext cx="5762170" cy="8243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Någon skriver att det är viktigt att inkludera omsorg någon annan menar att det är  viktigt att det avgränsas till HSL</a:t>
            </a:r>
          </a:p>
        </p:txBody>
      </p:sp>
      <p:sp>
        <p:nvSpPr>
          <p:cNvPr id="7" name="Rektangel: rundade hörn 6">
            <a:extLst>
              <a:ext uri="{FF2B5EF4-FFF2-40B4-BE49-F238E27FC236}">
                <a16:creationId xmlns:a16="http://schemas.microsoft.com/office/drawing/2014/main" id="{5D4A11C4-5725-5103-A0EF-366D967B826E}"/>
              </a:ext>
            </a:extLst>
          </p:cNvPr>
          <p:cNvSpPr/>
          <p:nvPr/>
        </p:nvSpPr>
        <p:spPr>
          <a:xfrm>
            <a:off x="988742" y="2375566"/>
            <a:ext cx="4920344" cy="1401304"/>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Svar: Tanken är att detta kunskapsstöd ska komplettera det om samverkande sjukvård i hemmet. Mer ett konkret kunskapsstöd för en personcentrerad vård och omsorg på SÄBO. </a:t>
            </a:r>
          </a:p>
        </p:txBody>
      </p:sp>
      <p:sp>
        <p:nvSpPr>
          <p:cNvPr id="8" name="Rektangel: rundade hörn 7">
            <a:extLst>
              <a:ext uri="{FF2B5EF4-FFF2-40B4-BE49-F238E27FC236}">
                <a16:creationId xmlns:a16="http://schemas.microsoft.com/office/drawing/2014/main" id="{F89482F0-4A0C-796F-E2BE-4343A9E2CF5F}"/>
              </a:ext>
            </a:extLst>
          </p:cNvPr>
          <p:cNvSpPr/>
          <p:nvPr/>
        </p:nvSpPr>
        <p:spPr>
          <a:xfrm>
            <a:off x="7577871" y="2283804"/>
            <a:ext cx="3991278" cy="3083325"/>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Svar: Här tänker vi att det finns andra kunskapsstöd och regelverk som tydliggör kompetenskrav hos vård och omvårdnadspersonal. Tanken är att kunskapsstödet ska fokusera på vad som ska göras t ex att det ska finnas en genomförandeplan, vårdplan och läkemedelsgenomgång. Vem och hur kan skilja sig åt mellan olika regioner och kommuner. </a:t>
            </a:r>
          </a:p>
        </p:txBody>
      </p:sp>
      <p:sp>
        <p:nvSpPr>
          <p:cNvPr id="9" name="Rektangel: rundade hörn 8">
            <a:extLst>
              <a:ext uri="{FF2B5EF4-FFF2-40B4-BE49-F238E27FC236}">
                <a16:creationId xmlns:a16="http://schemas.microsoft.com/office/drawing/2014/main" id="{1545EF43-ED4C-5DAE-D9EB-51E57930FD20}"/>
              </a:ext>
            </a:extLst>
          </p:cNvPr>
          <p:cNvSpPr/>
          <p:nvPr/>
        </p:nvSpPr>
        <p:spPr>
          <a:xfrm>
            <a:off x="1492706" y="4823028"/>
            <a:ext cx="5597207" cy="1418746"/>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Svar: Målet är att utgå ifrån personen som flyttar in på SÄBO och då är det nödvändigt att utifrån både SoL och HSL. Grunden är personcentrerad och kunskapsbaserad vård och omsorg. </a:t>
            </a:r>
          </a:p>
        </p:txBody>
      </p:sp>
    </p:spTree>
    <p:extLst>
      <p:ext uri="{BB962C8B-B14F-4D97-AF65-F5344CB8AC3E}">
        <p14:creationId xmlns:p14="http://schemas.microsoft.com/office/powerpoint/2010/main" val="18147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BF8AE6-2DE1-5EDA-EA7D-973F7924F6A9}"/>
              </a:ext>
            </a:extLst>
          </p:cNvPr>
          <p:cNvSpPr>
            <a:spLocks noGrp="1"/>
          </p:cNvSpPr>
          <p:nvPr>
            <p:ph type="ctrTitle"/>
          </p:nvPr>
        </p:nvSpPr>
        <p:spPr/>
        <p:txBody>
          <a:bodyPr>
            <a:normAutofit/>
          </a:bodyPr>
          <a:lstStyle/>
          <a:p>
            <a:r>
              <a:rPr lang="sv-SE" sz="3600" dirty="0"/>
              <a:t>Medskick vid framtagande</a:t>
            </a:r>
          </a:p>
        </p:txBody>
      </p:sp>
      <p:sp>
        <p:nvSpPr>
          <p:cNvPr id="3" name="Platshållare för innehåll 2">
            <a:extLst>
              <a:ext uri="{FF2B5EF4-FFF2-40B4-BE49-F238E27FC236}">
                <a16:creationId xmlns:a16="http://schemas.microsoft.com/office/drawing/2014/main" id="{E3BEE9B9-9FB4-7650-8BF6-6D5993820748}"/>
              </a:ext>
            </a:extLst>
          </p:cNvPr>
          <p:cNvSpPr>
            <a:spLocks noGrp="1"/>
          </p:cNvSpPr>
          <p:nvPr>
            <p:ph type="body" sz="quarter" idx="10"/>
          </p:nvPr>
        </p:nvSpPr>
        <p:spPr/>
        <p:txBody>
          <a:bodyPr>
            <a:normAutofit fontScale="85000" lnSpcReduction="10000"/>
          </a:bodyPr>
          <a:lstStyle/>
          <a:p>
            <a:r>
              <a:rPr lang="sv-SE" sz="2400" dirty="0"/>
              <a:t>Förtydliga sjuksköterskans ansvar</a:t>
            </a:r>
          </a:p>
          <a:p>
            <a:r>
              <a:rPr lang="sv-SE" sz="2400" dirty="0"/>
              <a:t>Klargöra vilka möten och professioner som ska involveras före inskrivning</a:t>
            </a:r>
          </a:p>
          <a:p>
            <a:r>
              <a:rPr lang="sv-SE" sz="2400" dirty="0"/>
              <a:t>Glöm inte biståndshandläggarna</a:t>
            </a:r>
          </a:p>
          <a:p>
            <a:r>
              <a:rPr lang="sv-SE" sz="2400" dirty="0"/>
              <a:t>Tydliga riktlinjer för när Senior Alert och läkemedelsgenomgång ska göras</a:t>
            </a:r>
          </a:p>
          <a:p>
            <a:r>
              <a:rPr lang="sv-SE" sz="2400" dirty="0"/>
              <a:t>Behov av konkret och praktiskt användbart stöd</a:t>
            </a:r>
          </a:p>
          <a:p>
            <a:r>
              <a:rPr lang="sv-SE" sz="2400" dirty="0"/>
              <a:t>Vikten av kommunal representation i framtagandet</a:t>
            </a:r>
          </a:p>
          <a:p>
            <a:pPr>
              <a:lnSpc>
                <a:spcPct val="110000"/>
              </a:lnSpc>
            </a:pPr>
            <a:r>
              <a:rPr lang="sv-SE" sz="2400" dirty="0"/>
              <a:t>Hänsyn till mindre kommuners kapacitet – undvik krav som är svåra att uppfylla </a:t>
            </a:r>
          </a:p>
          <a:p>
            <a:r>
              <a:rPr lang="sv-SE" sz="2400" dirty="0"/>
              <a:t>Bör innehålla konkreta tips som fungerar i praktiken</a:t>
            </a:r>
          </a:p>
          <a:p>
            <a:r>
              <a:rPr lang="sv-SE" sz="2400" dirty="0"/>
              <a:t>Förtydliga skillnaden mellan palliativ vård och vård i livets slut</a:t>
            </a:r>
          </a:p>
          <a:p>
            <a:pPr>
              <a:lnSpc>
                <a:spcPct val="110000"/>
              </a:lnSpc>
            </a:pPr>
            <a:r>
              <a:rPr lang="sv-SE" sz="2400" dirty="0"/>
              <a:t>Bör utgå från ett personcentrerat och förebyggande förhållningssätt</a:t>
            </a:r>
          </a:p>
          <a:p>
            <a:r>
              <a:rPr lang="sv-SE" sz="2400" dirty="0"/>
              <a:t>SoL och HSL måste ha samsyn</a:t>
            </a:r>
          </a:p>
        </p:txBody>
      </p:sp>
    </p:spTree>
    <p:extLst>
      <p:ext uri="{BB962C8B-B14F-4D97-AF65-F5344CB8AC3E}">
        <p14:creationId xmlns:p14="http://schemas.microsoft.com/office/powerpoint/2010/main" val="1104271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28DC2-71E6-DDD7-66C7-14F25D7701F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C168147-CB29-90EC-D429-6BD5A2A5C682}"/>
              </a:ext>
            </a:extLst>
          </p:cNvPr>
          <p:cNvSpPr>
            <a:spLocks noGrp="1"/>
          </p:cNvSpPr>
          <p:nvPr>
            <p:ph type="ctrTitle"/>
          </p:nvPr>
        </p:nvSpPr>
        <p:spPr/>
        <p:txBody>
          <a:bodyPr/>
          <a:lstStyle/>
          <a:p>
            <a:r>
              <a:rPr lang="sv-SE"/>
              <a:t>Slutsatser och nästa steg </a:t>
            </a:r>
          </a:p>
        </p:txBody>
      </p:sp>
      <p:sp>
        <p:nvSpPr>
          <p:cNvPr id="3" name="Platshållare för innehåll 2">
            <a:extLst>
              <a:ext uri="{FF2B5EF4-FFF2-40B4-BE49-F238E27FC236}">
                <a16:creationId xmlns:a16="http://schemas.microsoft.com/office/drawing/2014/main" id="{C5E93C9E-B0E7-ED9F-71CC-1C2DD602556F}"/>
              </a:ext>
            </a:extLst>
          </p:cNvPr>
          <p:cNvSpPr>
            <a:spLocks noGrp="1"/>
          </p:cNvSpPr>
          <p:nvPr>
            <p:ph type="body" sz="quarter" idx="10"/>
          </p:nvPr>
        </p:nvSpPr>
        <p:spPr/>
        <p:txBody>
          <a:bodyPr>
            <a:normAutofit/>
          </a:bodyPr>
          <a:lstStyle/>
          <a:p>
            <a:pPr marL="342900" indent="-342900">
              <a:buFont typeface="Arial" panose="020B0604020202020204" pitchFamily="34" charset="0"/>
              <a:buChar char="•"/>
            </a:pPr>
            <a:r>
              <a:rPr lang="sv-SE"/>
              <a:t>Knappt hälften har svarat </a:t>
            </a:r>
          </a:p>
          <a:p>
            <a:pPr marL="342900" indent="-342900">
              <a:buFont typeface="Arial" panose="020B0604020202020204" pitchFamily="34" charset="0"/>
              <a:buChar char="•"/>
            </a:pPr>
            <a:r>
              <a:rPr lang="sv-SE"/>
              <a:t>Av dom som svarat är övervägande positiva</a:t>
            </a:r>
          </a:p>
          <a:p>
            <a:pPr marL="357188" indent="-357188">
              <a:buFont typeface="Arial" panose="020B0604020202020204" pitchFamily="34" charset="0"/>
              <a:buChar char="•"/>
            </a:pPr>
            <a:r>
              <a:rPr lang="sv-SE"/>
              <a:t>Nästa steg: </a:t>
            </a:r>
          </a:p>
          <a:p>
            <a:pPr marL="1042988" lvl="1" indent="-357188"/>
            <a:r>
              <a:rPr lang="sv-SE"/>
              <a:t>NPO äldres hälsa och palliativ vård jobbar vidare med frågan om kunskapsstöd för tiden på särskilt boende för äldre. </a:t>
            </a:r>
            <a:br>
              <a:rPr lang="sv-SE"/>
            </a:br>
            <a:r>
              <a:rPr lang="sv-SE"/>
              <a:t>	 </a:t>
            </a:r>
          </a:p>
          <a:p>
            <a:endParaRPr lang="sv-SE"/>
          </a:p>
          <a:p>
            <a:endParaRPr lang="sv-SE"/>
          </a:p>
        </p:txBody>
      </p:sp>
    </p:spTree>
    <p:extLst>
      <p:ext uri="{BB962C8B-B14F-4D97-AF65-F5344CB8AC3E}">
        <p14:creationId xmlns:p14="http://schemas.microsoft.com/office/powerpoint/2010/main" val="31061265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91C46303-3EB8-2E7E-66DB-B94F50D9E788}"/>
              </a:ext>
            </a:extLst>
          </p:cNvPr>
          <p:cNvSpPr>
            <a:spLocks noGrp="1"/>
          </p:cNvSpPr>
          <p:nvPr>
            <p:ph type="body" sz="quarter" idx="13"/>
          </p:nvPr>
        </p:nvSpPr>
        <p:spPr/>
        <p:txBody>
          <a:bodyPr/>
          <a:lstStyle/>
          <a:p>
            <a:endParaRPr lang="sv-SE"/>
          </a:p>
        </p:txBody>
      </p:sp>
      <p:sp>
        <p:nvSpPr>
          <p:cNvPr id="3" name="Rubrik 2">
            <a:extLst>
              <a:ext uri="{FF2B5EF4-FFF2-40B4-BE49-F238E27FC236}">
                <a16:creationId xmlns:a16="http://schemas.microsoft.com/office/drawing/2014/main" id="{53F4B8A4-9A52-CCB7-B2A9-3E5F689F33EF}"/>
              </a:ext>
            </a:extLst>
          </p:cNvPr>
          <p:cNvSpPr>
            <a:spLocks noGrp="1"/>
          </p:cNvSpPr>
          <p:nvPr>
            <p:ph type="title"/>
          </p:nvPr>
        </p:nvSpPr>
        <p:spPr/>
        <p:txBody>
          <a:bodyPr/>
          <a:lstStyle/>
          <a:p>
            <a:r>
              <a:rPr lang="sv-SE" sz="4800" dirty="0"/>
              <a:t>Samsjuklighetsdelegationen</a:t>
            </a:r>
          </a:p>
        </p:txBody>
      </p:sp>
    </p:spTree>
    <p:extLst>
      <p:ext uri="{BB962C8B-B14F-4D97-AF65-F5344CB8AC3E}">
        <p14:creationId xmlns:p14="http://schemas.microsoft.com/office/powerpoint/2010/main" val="19851404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F710E3-E377-25E9-FCFF-48D9243E6CB3}"/>
              </a:ext>
            </a:extLst>
          </p:cNvPr>
          <p:cNvSpPr>
            <a:spLocks noGrp="1"/>
          </p:cNvSpPr>
          <p:nvPr>
            <p:ph type="ctrTitle"/>
          </p:nvPr>
        </p:nvSpPr>
        <p:spPr>
          <a:xfrm>
            <a:off x="1004154" y="1225335"/>
            <a:ext cx="9572086" cy="2582736"/>
          </a:xfrm>
        </p:spPr>
        <p:txBody>
          <a:bodyPr/>
          <a:lstStyle/>
          <a:p>
            <a:r>
              <a:rPr lang="sv-SE" sz="4400" dirty="0"/>
              <a:t>Från delar till helhet Samsjuklighetsdelegationens uppdrag och arbetet med reformen</a:t>
            </a:r>
            <a:br>
              <a:rPr lang="sv-SE" sz="4800" dirty="0"/>
            </a:br>
            <a:br>
              <a:rPr lang="sv-SE" sz="2800" b="0" dirty="0"/>
            </a:br>
            <a:br>
              <a:rPr lang="sv-SE" sz="2800" b="0" dirty="0"/>
            </a:br>
            <a:br>
              <a:rPr lang="sv-SE" sz="2800" b="0" dirty="0"/>
            </a:br>
            <a:br>
              <a:rPr lang="sv-SE" sz="2800" b="0" dirty="0"/>
            </a:br>
            <a:endParaRPr lang="sv-SE" sz="2800" dirty="0"/>
          </a:p>
        </p:txBody>
      </p:sp>
      <p:sp>
        <p:nvSpPr>
          <p:cNvPr id="3" name="Underrubrik 2">
            <a:extLst>
              <a:ext uri="{FF2B5EF4-FFF2-40B4-BE49-F238E27FC236}">
                <a16:creationId xmlns:a16="http://schemas.microsoft.com/office/drawing/2014/main" id="{3EE0C346-1823-128E-4F6F-899CC88B2FD4}"/>
              </a:ext>
            </a:extLst>
          </p:cNvPr>
          <p:cNvSpPr>
            <a:spLocks noGrp="1"/>
          </p:cNvSpPr>
          <p:nvPr>
            <p:ph type="subTitle" idx="1"/>
          </p:nvPr>
        </p:nvSpPr>
        <p:spPr>
          <a:xfrm>
            <a:off x="999460" y="3428999"/>
            <a:ext cx="8898044" cy="827881"/>
          </a:xfrm>
        </p:spPr>
        <p:txBody>
          <a:bodyPr/>
          <a:lstStyle/>
          <a:p>
            <a:endParaRPr lang="sv-SE" b="1" kern="100" dirty="0">
              <a:latin typeface="Arial" panose="020B0604020202020204" pitchFamily="34" charset="0"/>
              <a:cs typeface="Times New Roman" panose="02020603050405020304" pitchFamily="18" charset="0"/>
            </a:endParaRPr>
          </a:p>
          <a:p>
            <a:endParaRPr lang="sv-SE" b="1" kern="100" dirty="0">
              <a:latin typeface="Arial" panose="020B0604020202020204" pitchFamily="34" charset="0"/>
              <a:cs typeface="Times New Roman" panose="02020603050405020304" pitchFamily="18" charset="0"/>
            </a:endParaRPr>
          </a:p>
          <a:p>
            <a:r>
              <a:rPr lang="sv-SE" sz="2000" kern="100" dirty="0">
                <a:latin typeface="Arial" panose="020B0604020202020204" pitchFamily="34" charset="0"/>
                <a:cs typeface="Times New Roman" panose="02020603050405020304" pitchFamily="18" charset="0"/>
              </a:rPr>
              <a:t>Zophia Mellgren</a:t>
            </a:r>
          </a:p>
          <a:p>
            <a:r>
              <a:rPr lang="sv-SE" sz="2000" kern="100" dirty="0">
                <a:latin typeface="Arial" panose="020B0604020202020204" pitchFamily="34" charset="0"/>
                <a:cs typeface="Times New Roman" panose="02020603050405020304" pitchFamily="18" charset="0"/>
              </a:rPr>
              <a:t>NSK-S RSS 12 november </a:t>
            </a:r>
            <a:r>
              <a:rPr lang="sv-SE" sz="2000" kern="100" dirty="0">
                <a:latin typeface="Arial" panose="020B0604020202020204" pitchFamily="34" charset="0"/>
                <a:ea typeface="Times New Roman" panose="02020603050405020304" pitchFamily="18" charset="0"/>
                <a:cs typeface="Times New Roman" panose="02020603050405020304" pitchFamily="18" charset="0"/>
              </a:rPr>
              <a:t>2025</a:t>
            </a:r>
          </a:p>
        </p:txBody>
      </p:sp>
      <p:sp>
        <p:nvSpPr>
          <p:cNvPr id="4" name="Platshållare för datum 3">
            <a:extLst>
              <a:ext uri="{FF2B5EF4-FFF2-40B4-BE49-F238E27FC236}">
                <a16:creationId xmlns:a16="http://schemas.microsoft.com/office/drawing/2014/main" id="{DFA685ED-4FA1-F8E5-CC8F-F2A0759BA3B4}"/>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white"/>
                </a:solidFill>
                <a:effectLst/>
                <a:uLnTx/>
                <a:uFillTx/>
                <a:latin typeface="Arial"/>
                <a:ea typeface="+mn-ea"/>
                <a:cs typeface="+mn-cs"/>
              </a:rPr>
              <a:t>2025-11-12</a:t>
            </a:r>
            <a:endParaRPr kumimoji="0" lang="sv-SE" sz="900" b="0" i="0" u="none" strike="noStrike" kern="1200" cap="none" spc="0" normalizeH="0" baseline="0" noProof="0" dirty="0">
              <a:ln>
                <a:noFill/>
              </a:ln>
              <a:solidFill>
                <a:prstClr val="white"/>
              </a:solidFill>
              <a:effectLst/>
              <a:uLnTx/>
              <a:uFillTx/>
              <a:latin typeface="Arial"/>
              <a:ea typeface="+mn-ea"/>
              <a:cs typeface="+mn-cs"/>
            </a:endParaRPr>
          </a:p>
        </p:txBody>
      </p:sp>
      <p:pic>
        <p:nvPicPr>
          <p:cNvPr id="5" name="Bild 4" descr="Ett pussel">
            <a:extLst>
              <a:ext uri="{FF2B5EF4-FFF2-40B4-BE49-F238E27FC236}">
                <a16:creationId xmlns:a16="http://schemas.microsoft.com/office/drawing/2014/main" id="{435F8E44-AF9F-6152-E99C-366D1132BB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8326026" y="3280994"/>
            <a:ext cx="3142955" cy="3142955"/>
          </a:xfrm>
          <a:prstGeom prst="rect">
            <a:avLst/>
          </a:prstGeom>
        </p:spPr>
      </p:pic>
      <p:pic>
        <p:nvPicPr>
          <p:cNvPr id="6" name="Bild 5" descr="En pussel pjäs">
            <a:extLst>
              <a:ext uri="{FF2B5EF4-FFF2-40B4-BE49-F238E27FC236}">
                <a16:creationId xmlns:a16="http://schemas.microsoft.com/office/drawing/2014/main" id="{E409A71D-7DDB-3C19-4A93-258A685CFF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5426947">
            <a:off x="9882758" y="2394458"/>
            <a:ext cx="1773070" cy="1773070"/>
          </a:xfrm>
          <a:prstGeom prst="rect">
            <a:avLst/>
          </a:prstGeom>
        </p:spPr>
      </p:pic>
    </p:spTree>
    <p:extLst>
      <p:ext uri="{BB962C8B-B14F-4D97-AF65-F5344CB8AC3E}">
        <p14:creationId xmlns:p14="http://schemas.microsoft.com/office/powerpoint/2010/main" val="1251644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0597D2-EC73-CEE9-CA61-3262A12A7D28}"/>
              </a:ext>
            </a:extLst>
          </p:cNvPr>
          <p:cNvSpPr>
            <a:spLocks noGrp="1"/>
          </p:cNvSpPr>
          <p:nvPr>
            <p:ph type="ctrTitle"/>
          </p:nvPr>
        </p:nvSpPr>
        <p:spPr/>
        <p:txBody>
          <a:bodyPr/>
          <a:lstStyle/>
          <a:p>
            <a:r>
              <a:rPr lang="sv-SE" sz="4400" dirty="0"/>
              <a:t>Agenda</a:t>
            </a:r>
          </a:p>
        </p:txBody>
      </p:sp>
      <p:sp>
        <p:nvSpPr>
          <p:cNvPr id="3" name="Underrubrik 2">
            <a:extLst>
              <a:ext uri="{FF2B5EF4-FFF2-40B4-BE49-F238E27FC236}">
                <a16:creationId xmlns:a16="http://schemas.microsoft.com/office/drawing/2014/main" id="{D1644290-EF37-10D3-3110-7052BD35D04A}"/>
              </a:ext>
            </a:extLst>
          </p:cNvPr>
          <p:cNvSpPr>
            <a:spLocks noGrp="1"/>
          </p:cNvSpPr>
          <p:nvPr>
            <p:ph type="subTitle" idx="1"/>
          </p:nvPr>
        </p:nvSpPr>
        <p:spPr>
          <a:xfrm>
            <a:off x="818664" y="2071869"/>
            <a:ext cx="10554672" cy="2882096"/>
          </a:xfrm>
        </p:spPr>
        <p:txBody>
          <a:bodyPr/>
          <a:lstStyle/>
          <a:p>
            <a:pPr marL="285750" indent="-285750">
              <a:spcAft>
                <a:spcPts val="1200"/>
              </a:spcAft>
              <a:buFont typeface="Arial" panose="020B0604020202020204" pitchFamily="34" charset="0"/>
              <a:buChar char="•"/>
            </a:pPr>
            <a:r>
              <a:rPr lang="sv-SE" sz="2000" dirty="0">
                <a:latin typeface="Arial" panose="020B0604020202020204" pitchFamily="34" charset="0"/>
              </a:rPr>
              <a:t>Bakgrund</a:t>
            </a:r>
          </a:p>
          <a:p>
            <a:pPr marL="285750" indent="-285750">
              <a:spcAft>
                <a:spcPts val="1200"/>
              </a:spcAft>
              <a:buFont typeface="Arial" panose="020B0604020202020204" pitchFamily="34" charset="0"/>
              <a:buChar char="•"/>
            </a:pPr>
            <a:r>
              <a:rPr lang="sv-SE" sz="2000" dirty="0">
                <a:latin typeface="Arial" panose="020B0604020202020204" pitchFamily="34" charset="0"/>
              </a:rPr>
              <a:t>Samsjuklighetsutredningen</a:t>
            </a:r>
          </a:p>
          <a:p>
            <a:pPr marL="285750" indent="-285750">
              <a:spcAft>
                <a:spcPts val="1200"/>
              </a:spcAft>
              <a:buFont typeface="Arial" panose="020B0604020202020204" pitchFamily="34" charset="0"/>
              <a:buChar char="•"/>
            </a:pPr>
            <a:r>
              <a:rPr lang="sv-SE" sz="2000" dirty="0">
                <a:latin typeface="Arial" panose="020B0604020202020204" pitchFamily="34" charset="0"/>
              </a:rPr>
              <a:t>Delegationens arbete</a:t>
            </a:r>
          </a:p>
          <a:p>
            <a:pPr marL="285750" indent="-285750">
              <a:spcAft>
                <a:spcPts val="1200"/>
              </a:spcAft>
              <a:buFont typeface="Arial" panose="020B0604020202020204" pitchFamily="34" charset="0"/>
              <a:buChar char="•"/>
            </a:pPr>
            <a:r>
              <a:rPr lang="sv-SE" sz="2000" dirty="0">
                <a:latin typeface="Arial" panose="020B0604020202020204" pitchFamily="34" charset="0"/>
              </a:rPr>
              <a:t>Frågor/reflektioner</a:t>
            </a:r>
          </a:p>
          <a:p>
            <a:pPr marL="285750" indent="-285750">
              <a:spcAft>
                <a:spcPts val="1200"/>
              </a:spcAft>
              <a:buFont typeface="Arial" panose="020B0604020202020204" pitchFamily="34" charset="0"/>
              <a:buChar char="•"/>
            </a:pPr>
            <a:r>
              <a:rPr lang="sv-SE" sz="2000" dirty="0">
                <a:latin typeface="Arial" panose="020B0604020202020204" pitchFamily="34" charset="0"/>
              </a:rPr>
              <a:t>Aktuellt med koppling till området</a:t>
            </a:r>
          </a:p>
          <a:p>
            <a:pPr marL="285750" indent="-285750">
              <a:spcAft>
                <a:spcPts val="1200"/>
              </a:spcAft>
              <a:buFont typeface="Arial" panose="020B0604020202020204" pitchFamily="34" charset="0"/>
              <a:buChar char="•"/>
            </a:pPr>
            <a:r>
              <a:rPr lang="sv-SE" sz="2000" dirty="0">
                <a:latin typeface="Arial" panose="020B0604020202020204" pitchFamily="34" charset="0"/>
              </a:rPr>
              <a:t>Dialog kring nuläge och framtid</a:t>
            </a:r>
          </a:p>
          <a:p>
            <a:pPr>
              <a:spcAft>
                <a:spcPts val="1200"/>
              </a:spcAft>
            </a:pPr>
            <a:endParaRPr lang="sv-SE" sz="1800" b="1" dirty="0">
              <a:latin typeface="Arial" panose="020B0604020202020204" pitchFamily="34" charset="0"/>
            </a:endParaRPr>
          </a:p>
          <a:p>
            <a:pPr>
              <a:spcAft>
                <a:spcPts val="1200"/>
              </a:spcAft>
            </a:pPr>
            <a:endParaRPr lang="sv-SE" sz="1800" b="1" dirty="0">
              <a:latin typeface="Arial" panose="020B0604020202020204" pitchFamily="34" charset="0"/>
            </a:endParaRPr>
          </a:p>
          <a:p>
            <a:pPr>
              <a:spcAft>
                <a:spcPts val="1200"/>
              </a:spcAft>
            </a:pPr>
            <a:endParaRPr lang="sv-SE" sz="1800" b="1" dirty="0">
              <a:latin typeface="Arial" panose="020B0604020202020204" pitchFamily="34" charset="0"/>
            </a:endParaRPr>
          </a:p>
          <a:p>
            <a:endParaRPr lang="sv-SE" dirty="0"/>
          </a:p>
        </p:txBody>
      </p:sp>
      <p:sp>
        <p:nvSpPr>
          <p:cNvPr id="4" name="Platshållare för datum 3">
            <a:extLst>
              <a:ext uri="{FF2B5EF4-FFF2-40B4-BE49-F238E27FC236}">
                <a16:creationId xmlns:a16="http://schemas.microsoft.com/office/drawing/2014/main" id="{43E8F480-0985-F547-8B72-BB392FC1F136}"/>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white"/>
                </a:solidFill>
                <a:effectLst/>
                <a:uLnTx/>
                <a:uFillTx/>
                <a:latin typeface="Arial"/>
                <a:ea typeface="+mn-ea"/>
                <a:cs typeface="+mn-cs"/>
              </a:rPr>
              <a:t>2025-11-12</a:t>
            </a:r>
            <a:endParaRPr kumimoji="0" lang="sv-SE" sz="900" b="0" i="0" u="none" strike="noStrike" kern="1200" cap="none" spc="0" normalizeH="0" baseline="0" noProof="0" dirty="0">
              <a:ln>
                <a:noFill/>
              </a:ln>
              <a:solidFill>
                <a:prstClr val="white"/>
              </a:solidFill>
              <a:effectLst/>
              <a:uLnTx/>
              <a:uFillTx/>
              <a:latin typeface="Arial"/>
              <a:ea typeface="+mn-ea"/>
              <a:cs typeface="+mn-cs"/>
            </a:endParaRPr>
          </a:p>
        </p:txBody>
      </p:sp>
      <p:pic>
        <p:nvPicPr>
          <p:cNvPr id="5" name="Bild 4" descr="Ett pussel">
            <a:extLst>
              <a:ext uri="{FF2B5EF4-FFF2-40B4-BE49-F238E27FC236}">
                <a16:creationId xmlns:a16="http://schemas.microsoft.com/office/drawing/2014/main" id="{7CEBD5DF-71D4-ADF7-EE8D-16D9102EE8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8326026" y="3280994"/>
            <a:ext cx="3142955" cy="3142955"/>
          </a:xfrm>
          <a:prstGeom prst="rect">
            <a:avLst/>
          </a:prstGeom>
        </p:spPr>
      </p:pic>
      <p:pic>
        <p:nvPicPr>
          <p:cNvPr id="6" name="Bild 5" descr="En pussel pjäs">
            <a:extLst>
              <a:ext uri="{FF2B5EF4-FFF2-40B4-BE49-F238E27FC236}">
                <a16:creationId xmlns:a16="http://schemas.microsoft.com/office/drawing/2014/main" id="{3567320D-21BC-B334-094F-DAA6FA3836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5426947">
            <a:off x="9882758" y="2394458"/>
            <a:ext cx="1773070" cy="1773070"/>
          </a:xfrm>
          <a:prstGeom prst="rect">
            <a:avLst/>
          </a:prstGeom>
        </p:spPr>
      </p:pic>
    </p:spTree>
    <p:extLst>
      <p:ext uri="{BB962C8B-B14F-4D97-AF65-F5344CB8AC3E}">
        <p14:creationId xmlns:p14="http://schemas.microsoft.com/office/powerpoint/2010/main" val="31150670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DFCE79-CD65-17AD-7442-3804FBC4C11C}"/>
              </a:ext>
            </a:extLst>
          </p:cNvPr>
          <p:cNvSpPr>
            <a:spLocks noGrp="1"/>
          </p:cNvSpPr>
          <p:nvPr>
            <p:ph type="title"/>
          </p:nvPr>
        </p:nvSpPr>
        <p:spPr/>
        <p:txBody>
          <a:bodyPr/>
          <a:lstStyle/>
          <a:p>
            <a:r>
              <a:rPr lang="sv-SE" dirty="0"/>
              <a:t>Bakgrund</a:t>
            </a:r>
          </a:p>
        </p:txBody>
      </p:sp>
      <p:sp>
        <p:nvSpPr>
          <p:cNvPr id="4" name="Platshållare för datum 3">
            <a:extLst>
              <a:ext uri="{FF2B5EF4-FFF2-40B4-BE49-F238E27FC236}">
                <a16:creationId xmlns:a16="http://schemas.microsoft.com/office/drawing/2014/main" id="{8E80AEF0-028B-40C2-4E55-A16808795E81}"/>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white"/>
                </a:solidFill>
                <a:effectLst/>
                <a:uLnTx/>
                <a:uFillTx/>
                <a:latin typeface="Arial"/>
                <a:ea typeface="+mn-ea"/>
                <a:cs typeface="+mn-cs"/>
              </a:rPr>
              <a:t>2025-11-12</a:t>
            </a:r>
            <a:endParaRPr kumimoji="0" lang="sv-SE" sz="9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Bildobjekt 9">
            <a:extLst>
              <a:ext uri="{FF2B5EF4-FFF2-40B4-BE49-F238E27FC236}">
                <a16:creationId xmlns:a16="http://schemas.microsoft.com/office/drawing/2014/main" id="{50169983-73AA-20D2-D86E-F247D9FCE41D}"/>
              </a:ext>
            </a:extLst>
          </p:cNvPr>
          <p:cNvPicPr>
            <a:picLocks noChangeAspect="1"/>
          </p:cNvPicPr>
          <p:nvPr/>
        </p:nvPicPr>
        <p:blipFill>
          <a:blip r:embed="rId2"/>
          <a:stretch>
            <a:fillRect/>
          </a:stretch>
        </p:blipFill>
        <p:spPr>
          <a:xfrm rot="611406">
            <a:off x="8040979" y="788962"/>
            <a:ext cx="1543670" cy="2198340"/>
          </a:xfrm>
          <a:prstGeom prst="rect">
            <a:avLst/>
          </a:prstGeom>
          <a:ln>
            <a:noFill/>
          </a:ln>
          <a:effectLst>
            <a:outerShdw blurRad="292100" dist="139700" dir="2700000" algn="tl" rotWithShape="0">
              <a:srgbClr val="333333">
                <a:alpha val="65000"/>
              </a:srgbClr>
            </a:outerShdw>
          </a:effectLst>
        </p:spPr>
      </p:pic>
      <p:sp>
        <p:nvSpPr>
          <p:cNvPr id="11" name="Pratbubbla: rektangel med rundade hörn 10">
            <a:extLst>
              <a:ext uri="{FF2B5EF4-FFF2-40B4-BE49-F238E27FC236}">
                <a16:creationId xmlns:a16="http://schemas.microsoft.com/office/drawing/2014/main" id="{8A38559F-15B5-980D-CDA0-E8768DF1AA93}"/>
              </a:ext>
            </a:extLst>
          </p:cNvPr>
          <p:cNvSpPr/>
          <p:nvPr/>
        </p:nvSpPr>
        <p:spPr>
          <a:xfrm>
            <a:off x="386885" y="1542326"/>
            <a:ext cx="6870441" cy="3773347"/>
          </a:xfrm>
          <a:prstGeom prst="wedgeRoundRectCallout">
            <a:avLst>
              <a:gd name="adj1" fmla="val 56025"/>
              <a:gd name="adj2" fmla="val -28935"/>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w="0"/>
                <a:solidFill>
                  <a:prstClr val="white"/>
                </a:solidFill>
                <a:effectLst/>
                <a:uLnTx/>
                <a:uFillTx/>
                <a:latin typeface="Arial"/>
                <a:ea typeface="+mn-ea"/>
                <a:cs typeface="+mn-cs"/>
              </a:rPr>
              <a:t>Stärk beroendevården</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800" b="0" i="0" u="none" strike="noStrike" kern="1200" cap="none" spc="0" normalizeH="0" baseline="0" noProof="0" dirty="0">
                <a:ln w="0"/>
                <a:solidFill>
                  <a:prstClr val="white"/>
                </a:solidFill>
                <a:effectLst/>
                <a:uLnTx/>
                <a:uFillTx/>
                <a:latin typeface="Arial"/>
                <a:ea typeface="+mn-ea"/>
                <a:cs typeface="+mn-cs"/>
              </a:rPr>
              <a:t>”Personer med missbruksproblematik och beroendesjukdom ska ges en sammanhållen vård och behandling.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800" b="0" i="0" u="none" strike="noStrike" kern="1200" cap="none" spc="0" normalizeH="0" baseline="0" noProof="0" dirty="0">
                <a:ln w="0"/>
                <a:solidFill>
                  <a:prstClr val="white"/>
                </a:solidFill>
                <a:effectLst/>
                <a:uLnTx/>
                <a:uFillTx/>
                <a:latin typeface="Arial"/>
                <a:ea typeface="+mn-ea"/>
                <a:cs typeface="+mn-cs"/>
              </a:rPr>
              <a:t>Ansvaret ska ligga på regionerna och en långsiktig plan ska arbetas fram för en bättre beroendevård i hela landet.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800" b="0" i="0" u="none" strike="noStrike" kern="1200" cap="none" spc="0" normalizeH="0" baseline="0" noProof="0" dirty="0">
                <a:ln w="0"/>
                <a:solidFill>
                  <a:prstClr val="white"/>
                </a:solidFill>
                <a:effectLst/>
                <a:uLnTx/>
                <a:uFillTx/>
                <a:latin typeface="Arial"/>
                <a:ea typeface="+mn-ea"/>
                <a:cs typeface="+mn-cs"/>
              </a:rPr>
              <a:t>Stöd till närstående och barn behöver utvecklas, bland annat genom stödlinjer.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800" b="0" i="0" u="none" strike="noStrike" kern="1200" cap="none" spc="0" normalizeH="0" baseline="0" noProof="0" dirty="0">
                <a:ln w="0"/>
                <a:solidFill>
                  <a:prstClr val="white"/>
                </a:solidFill>
                <a:effectLst/>
                <a:uLnTx/>
                <a:uFillTx/>
                <a:latin typeface="Arial"/>
                <a:ea typeface="+mn-ea"/>
                <a:cs typeface="+mn-cs"/>
              </a:rPr>
              <a:t>Socialtjänstens ansvar för stöd i vardagen, till exempel i form av boende, sysselsättning och hjälp att utveckla egna resurser, ska kvarstå.”</a:t>
            </a: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3" name="Bildobjekt 2">
            <a:extLst>
              <a:ext uri="{FF2B5EF4-FFF2-40B4-BE49-F238E27FC236}">
                <a16:creationId xmlns:a16="http://schemas.microsoft.com/office/drawing/2014/main" id="{D3E6D4C6-D8D9-2141-7E83-C4B2708AD32B}"/>
              </a:ext>
            </a:extLst>
          </p:cNvPr>
          <p:cNvPicPr>
            <a:picLocks noChangeAspect="1"/>
          </p:cNvPicPr>
          <p:nvPr/>
        </p:nvPicPr>
        <p:blipFill>
          <a:blip r:embed="rId3"/>
          <a:stretch>
            <a:fillRect/>
          </a:stretch>
        </p:blipFill>
        <p:spPr>
          <a:xfrm>
            <a:off x="7539813" y="3798516"/>
            <a:ext cx="4332019" cy="243676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122641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B24E19B-BE94-1E86-468C-DAC009278AEB}"/>
              </a:ext>
            </a:extLst>
          </p:cNvPr>
          <p:cNvSpPr>
            <a:spLocks noGrp="1"/>
          </p:cNvSpPr>
          <p:nvPr>
            <p:ph type="title"/>
          </p:nvPr>
        </p:nvSpPr>
        <p:spPr>
          <a:xfrm>
            <a:off x="622800" y="359999"/>
            <a:ext cx="10952115" cy="848381"/>
          </a:xfrm>
        </p:spPr>
        <p:txBody>
          <a:bodyPr anchor="t">
            <a:normAutofit/>
          </a:bodyPr>
          <a:lstStyle/>
          <a:p>
            <a:r>
              <a:rPr lang="sv-SE" sz="4000" dirty="0"/>
              <a:t>Samsjuklighetsdelegationen</a:t>
            </a:r>
          </a:p>
        </p:txBody>
      </p:sp>
      <p:sp>
        <p:nvSpPr>
          <p:cNvPr id="6" name="Platshållare för innehåll 5">
            <a:extLst>
              <a:ext uri="{FF2B5EF4-FFF2-40B4-BE49-F238E27FC236}">
                <a16:creationId xmlns:a16="http://schemas.microsoft.com/office/drawing/2014/main" id="{DA59E942-6BA7-D04C-8378-93D70E4A14BF}"/>
              </a:ext>
            </a:extLst>
          </p:cNvPr>
          <p:cNvSpPr>
            <a:spLocks noGrp="1"/>
          </p:cNvSpPr>
          <p:nvPr>
            <p:ph type="body" idx="1"/>
          </p:nvPr>
        </p:nvSpPr>
        <p:spPr>
          <a:xfrm>
            <a:off x="622801" y="1365813"/>
            <a:ext cx="7982719" cy="4653021"/>
          </a:xfrm>
        </p:spPr>
        <p:txBody>
          <a:bodyPr>
            <a:normAutofit/>
          </a:bodyPr>
          <a:lstStyle/>
          <a:p>
            <a:pPr marL="0" indent="0">
              <a:lnSpc>
                <a:spcPct val="90000"/>
              </a:lnSpc>
              <a:spcAft>
                <a:spcPts val="600"/>
              </a:spcAft>
              <a:buNone/>
            </a:pPr>
            <a:r>
              <a:rPr lang="sv-SE" sz="2400" b="1" dirty="0"/>
              <a:t>Uppdraget</a:t>
            </a:r>
          </a:p>
          <a:p>
            <a:pPr marL="0" indent="0">
              <a:lnSpc>
                <a:spcPct val="90000"/>
              </a:lnSpc>
              <a:spcAft>
                <a:spcPts val="600"/>
              </a:spcAft>
              <a:buNone/>
            </a:pPr>
            <a:r>
              <a:rPr lang="sv-SE" sz="2000" dirty="0"/>
              <a:t>Biträda Regeringskansliet (Socialdepartementet) i arbetet med att genomföra en reform för mer samordnade, behovsanpassade och personcentrerade insatser till personer med samsjuklighet i form av skadligt bruk eller beroende och annan psykiatrisk diagnos eller närliggande tillstånd.</a:t>
            </a:r>
          </a:p>
          <a:p>
            <a:pPr marL="0" indent="0">
              <a:lnSpc>
                <a:spcPct val="90000"/>
              </a:lnSpc>
              <a:buNone/>
            </a:pPr>
            <a:endParaRPr lang="sv-SE" sz="2000" b="1" dirty="0"/>
          </a:p>
          <a:p>
            <a:pPr marL="0" indent="0">
              <a:lnSpc>
                <a:spcPct val="90000"/>
              </a:lnSpc>
              <a:buNone/>
            </a:pPr>
            <a:r>
              <a:rPr lang="sv-SE" sz="2000" dirty="0"/>
              <a:t>Uppdraget ska delredovisas senast den 31 mars 2025 respektive den 31 mars 2026.</a:t>
            </a:r>
          </a:p>
          <a:p>
            <a:pPr marL="0" indent="0">
              <a:lnSpc>
                <a:spcPct val="90000"/>
              </a:lnSpc>
              <a:buNone/>
            </a:pPr>
            <a:endParaRPr lang="sv-SE" sz="1500" dirty="0"/>
          </a:p>
          <a:p>
            <a:pPr marL="0" indent="0">
              <a:lnSpc>
                <a:spcPct val="90000"/>
              </a:lnSpc>
              <a:buNone/>
            </a:pPr>
            <a:r>
              <a:rPr lang="sv-SE" sz="2000" dirty="0"/>
              <a:t>Uppdraget ska slutredovisas senast den 15 december 2027. </a:t>
            </a:r>
          </a:p>
        </p:txBody>
      </p:sp>
      <p:sp>
        <p:nvSpPr>
          <p:cNvPr id="11" name="Date Placeholder 3">
            <a:extLst>
              <a:ext uri="{FF2B5EF4-FFF2-40B4-BE49-F238E27FC236}">
                <a16:creationId xmlns:a16="http://schemas.microsoft.com/office/drawing/2014/main" id="{D009C115-D6B7-F5CE-0502-C481D07DC67C}"/>
              </a:ext>
            </a:extLst>
          </p:cNvPr>
          <p:cNvSpPr>
            <a:spLocks noGrp="1"/>
          </p:cNvSpPr>
          <p:nvPr>
            <p:ph type="dt" sz="half" idx="10"/>
          </p:nvPr>
        </p:nvSpPr>
        <p:spPr>
          <a:xfrm>
            <a:off x="10576240" y="297899"/>
            <a:ext cx="977891" cy="216000"/>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sv-SE" sz="900" b="0" i="0" u="none" strike="noStrike" kern="1200" cap="none" spc="0" normalizeH="0" baseline="0" noProof="0">
                <a:ln>
                  <a:noFill/>
                </a:ln>
                <a:solidFill>
                  <a:prstClr val="white"/>
                </a:solidFill>
                <a:effectLst/>
                <a:uLnTx/>
                <a:uFillTx/>
                <a:latin typeface="Arial"/>
                <a:ea typeface="+mn-ea"/>
                <a:cs typeface="+mn-cs"/>
              </a:rPr>
              <a:t>2025-11-12</a:t>
            </a:r>
            <a:endParaRPr kumimoji="0" lang="sv-SE"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Platshållare för datum 2" hidden="1">
            <a:extLst>
              <a:ext uri="{FF2B5EF4-FFF2-40B4-BE49-F238E27FC236}">
                <a16:creationId xmlns:a16="http://schemas.microsoft.com/office/drawing/2014/main" id="{6B8DE5FA-CC4F-6597-80A3-3DC49640B87C}"/>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sv-SE" sz="900" b="0" i="0" u="none" strike="noStrike" kern="1200" cap="none" spc="0" normalizeH="0" baseline="0" noProof="0">
                <a:ln>
                  <a:noFill/>
                </a:ln>
                <a:solidFill>
                  <a:prstClr val="white"/>
                </a:solidFill>
                <a:effectLst/>
                <a:uLnTx/>
                <a:uFillTx/>
                <a:latin typeface="Arial"/>
                <a:ea typeface="+mn-ea"/>
                <a:cs typeface="+mn-cs"/>
              </a:rPr>
              <a:t>2025-02-12</a:t>
            </a:r>
          </a:p>
        </p:txBody>
      </p:sp>
      <p:pic>
        <p:nvPicPr>
          <p:cNvPr id="2" name="Bildobjekt 1">
            <a:extLst>
              <a:ext uri="{FF2B5EF4-FFF2-40B4-BE49-F238E27FC236}">
                <a16:creationId xmlns:a16="http://schemas.microsoft.com/office/drawing/2014/main" id="{C4D04F42-F9C8-1853-44C8-1D55B1DCB389}"/>
              </a:ext>
            </a:extLst>
          </p:cNvPr>
          <p:cNvPicPr>
            <a:picLocks noChangeAspect="1"/>
          </p:cNvPicPr>
          <p:nvPr/>
        </p:nvPicPr>
        <p:blipFill>
          <a:blip r:embed="rId2"/>
          <a:stretch>
            <a:fillRect/>
          </a:stretch>
        </p:blipFill>
        <p:spPr>
          <a:xfrm>
            <a:off x="8863187" y="937549"/>
            <a:ext cx="2572191" cy="3195627"/>
          </a:xfrm>
          <a:prstGeom prst="rect">
            <a:avLst/>
          </a:prstGeom>
        </p:spPr>
      </p:pic>
      <p:sp>
        <p:nvSpPr>
          <p:cNvPr id="4" name="Pratbubbla: rektangel med rundade hörn 3">
            <a:extLst>
              <a:ext uri="{FF2B5EF4-FFF2-40B4-BE49-F238E27FC236}">
                <a16:creationId xmlns:a16="http://schemas.microsoft.com/office/drawing/2014/main" id="{F2B45DA4-E905-D2FC-0553-0C7ABCBC87C5}"/>
              </a:ext>
            </a:extLst>
          </p:cNvPr>
          <p:cNvSpPr/>
          <p:nvPr/>
        </p:nvSpPr>
        <p:spPr>
          <a:xfrm>
            <a:off x="8796760" y="4646051"/>
            <a:ext cx="2795589" cy="1053297"/>
          </a:xfrm>
          <a:prstGeom prst="wedgeRoundRectCallout">
            <a:avLst>
              <a:gd name="adj1" fmla="val -67205"/>
              <a:gd name="adj2" fmla="val -40797"/>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Samsjuklighetsdelegationen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Martin Färnsten, Utredare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Zophia Mellgren, Ämnessakkunnig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Linda Funk, Ämnessakkunnig</a:t>
            </a:r>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8647387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A1720E-6506-7CF0-EA24-2704CC4D4971}"/>
              </a:ext>
            </a:extLst>
          </p:cNvPr>
          <p:cNvSpPr>
            <a:spLocks noGrp="1"/>
          </p:cNvSpPr>
          <p:nvPr>
            <p:ph type="ctrTitle"/>
          </p:nvPr>
        </p:nvSpPr>
        <p:spPr/>
        <p:txBody>
          <a:bodyPr/>
          <a:lstStyle/>
          <a:p>
            <a:r>
              <a:rPr lang="sv-SE" sz="4800" b="1" dirty="0"/>
              <a:t>Från delar till helhet </a:t>
            </a:r>
            <a:br>
              <a:rPr lang="sv-SE" sz="3600" dirty="0"/>
            </a:br>
            <a:r>
              <a:rPr lang="sv-SE" sz="2800" dirty="0"/>
              <a:t>En reform för behovsanpassade personcentrerade insatser till personer med samsjuklighet (SOU 2021:93, SOU 2023:5)</a:t>
            </a:r>
            <a:br>
              <a:rPr lang="sv-SE" sz="2800" dirty="0"/>
            </a:br>
            <a:br>
              <a:rPr lang="sv-SE" sz="2800" dirty="0"/>
            </a:br>
            <a:r>
              <a:rPr lang="sv-SE" sz="4800" b="1" dirty="0"/>
              <a:t>God Tvångsvård</a:t>
            </a:r>
            <a:br>
              <a:rPr lang="sv-SE" sz="4800" b="1" dirty="0"/>
            </a:br>
            <a:r>
              <a:rPr lang="sv-SE" sz="2800" b="1" dirty="0"/>
              <a:t>T</a:t>
            </a:r>
            <a:r>
              <a:rPr lang="sv-SE" sz="2800" dirty="0"/>
              <a:t>rygghet, säkerhet och rättssäkerhet i psykiatrisk tvångsvård och rättspsykiatrisk vår (SOU 2022:40)</a:t>
            </a:r>
          </a:p>
        </p:txBody>
      </p:sp>
      <p:sp>
        <p:nvSpPr>
          <p:cNvPr id="3" name="Platshållare för text 2">
            <a:extLst>
              <a:ext uri="{FF2B5EF4-FFF2-40B4-BE49-F238E27FC236}">
                <a16:creationId xmlns:a16="http://schemas.microsoft.com/office/drawing/2014/main" id="{7AA51D73-4F60-CBA5-65C1-FA6ADDA194AB}"/>
              </a:ext>
            </a:extLst>
          </p:cNvPr>
          <p:cNvSpPr>
            <a:spLocks noGrp="1"/>
          </p:cNvSpPr>
          <p:nvPr>
            <p:ph type="subTitle" idx="1"/>
          </p:nvPr>
        </p:nvSpPr>
        <p:spPr>
          <a:xfrm>
            <a:off x="2167141" y="3429000"/>
            <a:ext cx="8898044" cy="1840375"/>
          </a:xfrm>
        </p:spPr>
        <p:txBody>
          <a:bodyPr/>
          <a:lstStyle/>
          <a:p>
            <a:br>
              <a:rPr lang="sv-SE" sz="1800" kern="100" dirty="0">
                <a:effectLst/>
                <a:latin typeface="Arial" panose="020B0604020202020204" pitchFamily="34" charset="0"/>
                <a:ea typeface="Times New Roman" panose="02020603050405020304" pitchFamily="18" charset="0"/>
                <a:cs typeface="Times New Roman" panose="02020603050405020304" pitchFamily="18" charset="0"/>
              </a:rPr>
            </a:b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Platshållare för datum 3">
            <a:extLst>
              <a:ext uri="{FF2B5EF4-FFF2-40B4-BE49-F238E27FC236}">
                <a16:creationId xmlns:a16="http://schemas.microsoft.com/office/drawing/2014/main" id="{C1EA1D2A-11FD-E96B-C1E6-4EFF587F242C}"/>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white"/>
                </a:solidFill>
                <a:effectLst/>
                <a:uLnTx/>
                <a:uFillTx/>
                <a:latin typeface="Arial"/>
                <a:ea typeface="+mn-ea"/>
                <a:cs typeface="+mn-cs"/>
              </a:rPr>
              <a:t>2025-11-12</a:t>
            </a:r>
            <a:endParaRPr kumimoji="0" lang="sv-SE" sz="900" b="0" i="0" u="none" strike="noStrike" kern="1200" cap="none" spc="0" normalizeH="0" baseline="0" noProof="0" dirty="0">
              <a:ln>
                <a:noFill/>
              </a:ln>
              <a:solidFill>
                <a:prstClr val="white"/>
              </a:solidFill>
              <a:effectLst/>
              <a:uLnTx/>
              <a:uFillTx/>
              <a:latin typeface="Arial"/>
              <a:ea typeface="+mn-ea"/>
              <a:cs typeface="+mn-cs"/>
            </a:endParaRPr>
          </a:p>
        </p:txBody>
      </p:sp>
      <p:pic>
        <p:nvPicPr>
          <p:cNvPr id="5" name="Bildobjekt 4">
            <a:extLst>
              <a:ext uri="{FF2B5EF4-FFF2-40B4-BE49-F238E27FC236}">
                <a16:creationId xmlns:a16="http://schemas.microsoft.com/office/drawing/2014/main" id="{8104ED61-5E3A-CC8B-61DF-798080C67390}"/>
              </a:ext>
            </a:extLst>
          </p:cNvPr>
          <p:cNvPicPr>
            <a:picLocks noChangeAspect="1"/>
          </p:cNvPicPr>
          <p:nvPr/>
        </p:nvPicPr>
        <p:blipFill>
          <a:blip r:embed="rId2"/>
          <a:stretch>
            <a:fillRect/>
          </a:stretch>
        </p:blipFill>
        <p:spPr>
          <a:xfrm rot="381666">
            <a:off x="9552891" y="3655638"/>
            <a:ext cx="943935" cy="1387097"/>
          </a:xfrm>
          <a:prstGeom prst="rect">
            <a:avLst/>
          </a:prstGeom>
        </p:spPr>
      </p:pic>
      <p:pic>
        <p:nvPicPr>
          <p:cNvPr id="6" name="Bildobjekt 5">
            <a:extLst>
              <a:ext uri="{FF2B5EF4-FFF2-40B4-BE49-F238E27FC236}">
                <a16:creationId xmlns:a16="http://schemas.microsoft.com/office/drawing/2014/main" id="{10CE70F9-6770-AE52-95BC-BE59028EDD2E}"/>
              </a:ext>
            </a:extLst>
          </p:cNvPr>
          <p:cNvPicPr>
            <a:picLocks noChangeAspect="1"/>
          </p:cNvPicPr>
          <p:nvPr/>
        </p:nvPicPr>
        <p:blipFill>
          <a:blip r:embed="rId3"/>
          <a:stretch>
            <a:fillRect/>
          </a:stretch>
        </p:blipFill>
        <p:spPr>
          <a:xfrm rot="750758">
            <a:off x="9626115" y="724917"/>
            <a:ext cx="1122051" cy="1481481"/>
          </a:xfrm>
          <a:prstGeom prst="rect">
            <a:avLst/>
          </a:prstGeom>
        </p:spPr>
      </p:pic>
      <p:pic>
        <p:nvPicPr>
          <p:cNvPr id="7" name="Bildobjekt 6">
            <a:extLst>
              <a:ext uri="{FF2B5EF4-FFF2-40B4-BE49-F238E27FC236}">
                <a16:creationId xmlns:a16="http://schemas.microsoft.com/office/drawing/2014/main" id="{928EC62E-EE0C-CB17-5C10-2B05F390F462}"/>
              </a:ext>
            </a:extLst>
          </p:cNvPr>
          <p:cNvPicPr>
            <a:picLocks noChangeAspect="1"/>
          </p:cNvPicPr>
          <p:nvPr/>
        </p:nvPicPr>
        <p:blipFill>
          <a:blip r:embed="rId4"/>
          <a:stretch>
            <a:fillRect/>
          </a:stretch>
        </p:blipFill>
        <p:spPr>
          <a:xfrm rot="451450">
            <a:off x="10201901" y="1378579"/>
            <a:ext cx="1386851" cy="1692959"/>
          </a:xfrm>
          <a:prstGeom prst="rect">
            <a:avLst/>
          </a:prstGeom>
        </p:spPr>
      </p:pic>
    </p:spTree>
    <p:extLst>
      <p:ext uri="{BB962C8B-B14F-4D97-AF65-F5344CB8AC3E}">
        <p14:creationId xmlns:p14="http://schemas.microsoft.com/office/powerpoint/2010/main" val="4081901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A5B3F2-3232-633F-0254-A5DBF61831BD}"/>
              </a:ext>
            </a:extLst>
          </p:cNvPr>
          <p:cNvSpPr>
            <a:spLocks noGrp="1"/>
          </p:cNvSpPr>
          <p:nvPr>
            <p:ph type="body" sz="quarter" idx="13"/>
          </p:nvPr>
        </p:nvSpPr>
        <p:spPr>
          <a:xfrm rot="16200000">
            <a:off x="-584858" y="3700015"/>
            <a:ext cx="3682336" cy="598715"/>
          </a:xfrm>
        </p:spPr>
        <p:txBody>
          <a:bodyPr/>
          <a:lstStyle/>
          <a:p>
            <a:r>
              <a:rPr lang="en-US" dirty="0"/>
              <a:t>25 </a:t>
            </a:r>
            <a:r>
              <a:rPr lang="en-US" dirty="0" err="1"/>
              <a:t>september</a:t>
            </a:r>
            <a:endParaRPr lang="en-US" dirty="0"/>
          </a:p>
        </p:txBody>
      </p:sp>
      <p:sp>
        <p:nvSpPr>
          <p:cNvPr id="4" name="Text Placeholder 3">
            <a:extLst>
              <a:ext uri="{FF2B5EF4-FFF2-40B4-BE49-F238E27FC236}">
                <a16:creationId xmlns:a16="http://schemas.microsoft.com/office/drawing/2014/main" id="{B08D093B-9E38-DAF6-3684-9208D082E482}"/>
              </a:ext>
            </a:extLst>
          </p:cNvPr>
          <p:cNvSpPr>
            <a:spLocks noGrp="1"/>
          </p:cNvSpPr>
          <p:nvPr>
            <p:ph type="body" sz="quarter" idx="24"/>
          </p:nvPr>
        </p:nvSpPr>
        <p:spPr>
          <a:xfrm>
            <a:off x="1876522" y="2666207"/>
            <a:ext cx="6120000" cy="331787"/>
          </a:xfrm>
        </p:spPr>
        <p:txBody>
          <a:bodyPr/>
          <a:lstStyle/>
          <a:p>
            <a:r>
              <a:rPr lang="en-US" dirty="0"/>
              <a:t>Val till RSS AU</a:t>
            </a:r>
          </a:p>
        </p:txBody>
      </p:sp>
      <p:sp>
        <p:nvSpPr>
          <p:cNvPr id="6" name="Text Placeholder 5">
            <a:extLst>
              <a:ext uri="{FF2B5EF4-FFF2-40B4-BE49-F238E27FC236}">
                <a16:creationId xmlns:a16="http://schemas.microsoft.com/office/drawing/2014/main" id="{0A0B775A-D35C-D448-9ECC-732BA3F670B3}"/>
              </a:ext>
            </a:extLst>
          </p:cNvPr>
          <p:cNvSpPr>
            <a:spLocks noGrp="1"/>
          </p:cNvSpPr>
          <p:nvPr>
            <p:ph type="body" sz="quarter" idx="26"/>
          </p:nvPr>
        </p:nvSpPr>
        <p:spPr>
          <a:xfrm>
            <a:off x="1876522" y="3142449"/>
            <a:ext cx="6120000" cy="331787"/>
          </a:xfrm>
        </p:spPr>
        <p:txBody>
          <a:bodyPr/>
          <a:lstStyle/>
          <a:p>
            <a:r>
              <a:rPr lang="en-US" dirty="0" err="1"/>
              <a:t>Nästa</a:t>
            </a:r>
            <a:r>
              <a:rPr lang="en-US" dirty="0"/>
              <a:t> </a:t>
            </a:r>
            <a:r>
              <a:rPr lang="en-US" dirty="0" err="1"/>
              <a:t>steg</a:t>
            </a:r>
            <a:r>
              <a:rPr lang="en-US" dirty="0"/>
              <a:t> för </a:t>
            </a:r>
            <a:r>
              <a:rPr lang="en-US" dirty="0" err="1"/>
              <a:t>en</a:t>
            </a:r>
            <a:r>
              <a:rPr lang="en-US" dirty="0"/>
              <a:t> god och </a:t>
            </a:r>
            <a:r>
              <a:rPr lang="en-US" dirty="0" err="1"/>
              <a:t>nära</a:t>
            </a:r>
            <a:r>
              <a:rPr lang="en-US" dirty="0"/>
              <a:t> vård</a:t>
            </a:r>
          </a:p>
        </p:txBody>
      </p:sp>
      <p:sp>
        <p:nvSpPr>
          <p:cNvPr id="8" name="Text Placeholder 7">
            <a:extLst>
              <a:ext uri="{FF2B5EF4-FFF2-40B4-BE49-F238E27FC236}">
                <a16:creationId xmlns:a16="http://schemas.microsoft.com/office/drawing/2014/main" id="{80FC85F9-5B0B-A399-4C6F-1AEDE163A05D}"/>
              </a:ext>
            </a:extLst>
          </p:cNvPr>
          <p:cNvSpPr>
            <a:spLocks noGrp="1"/>
          </p:cNvSpPr>
          <p:nvPr>
            <p:ph type="body" sz="quarter" idx="28"/>
          </p:nvPr>
        </p:nvSpPr>
        <p:spPr>
          <a:xfrm>
            <a:off x="1876522" y="3618691"/>
            <a:ext cx="6120000" cy="331787"/>
          </a:xfrm>
        </p:spPr>
        <p:txBody>
          <a:bodyPr/>
          <a:lstStyle/>
          <a:p>
            <a:r>
              <a:rPr lang="en-US" dirty="0" err="1"/>
              <a:t>Aktuellt</a:t>
            </a:r>
            <a:r>
              <a:rPr lang="en-US" dirty="0"/>
              <a:t> om Yrkesresan</a:t>
            </a:r>
          </a:p>
        </p:txBody>
      </p:sp>
      <p:sp>
        <p:nvSpPr>
          <p:cNvPr id="10" name="Text Placeholder 9">
            <a:extLst>
              <a:ext uri="{FF2B5EF4-FFF2-40B4-BE49-F238E27FC236}">
                <a16:creationId xmlns:a16="http://schemas.microsoft.com/office/drawing/2014/main" id="{64EF5A60-D9BB-6E70-6789-AB6C7AA83166}"/>
              </a:ext>
            </a:extLst>
          </p:cNvPr>
          <p:cNvSpPr>
            <a:spLocks noGrp="1"/>
          </p:cNvSpPr>
          <p:nvPr>
            <p:ph type="body" sz="quarter" idx="30"/>
          </p:nvPr>
        </p:nvSpPr>
        <p:spPr>
          <a:xfrm>
            <a:off x="1876522" y="4094933"/>
            <a:ext cx="6120000" cy="331787"/>
          </a:xfrm>
        </p:spPr>
        <p:txBody>
          <a:bodyPr/>
          <a:lstStyle/>
          <a:p>
            <a:r>
              <a:rPr lang="en-US" dirty="0" err="1"/>
              <a:t>Lärprocessen</a:t>
            </a:r>
            <a:r>
              <a:rPr lang="en-US" dirty="0"/>
              <a:t> – </a:t>
            </a:r>
            <a:r>
              <a:rPr lang="en-US" dirty="0" err="1"/>
              <a:t>skatta</a:t>
            </a:r>
            <a:r>
              <a:rPr lang="en-US" dirty="0"/>
              <a:t>, </a:t>
            </a:r>
            <a:r>
              <a:rPr lang="en-US" dirty="0" err="1"/>
              <a:t>fatta</a:t>
            </a:r>
            <a:r>
              <a:rPr lang="en-US" dirty="0"/>
              <a:t>, </a:t>
            </a:r>
            <a:r>
              <a:rPr lang="en-US" dirty="0" err="1"/>
              <a:t>förändra</a:t>
            </a:r>
            <a:endParaRPr lang="en-US" dirty="0"/>
          </a:p>
        </p:txBody>
      </p:sp>
      <p:sp>
        <p:nvSpPr>
          <p:cNvPr id="12" name="Text Placeholder 11">
            <a:extLst>
              <a:ext uri="{FF2B5EF4-FFF2-40B4-BE49-F238E27FC236}">
                <a16:creationId xmlns:a16="http://schemas.microsoft.com/office/drawing/2014/main" id="{36DF3680-658E-45D5-FB8F-07853D432D75}"/>
              </a:ext>
            </a:extLst>
          </p:cNvPr>
          <p:cNvSpPr>
            <a:spLocks noGrp="1"/>
          </p:cNvSpPr>
          <p:nvPr>
            <p:ph type="body" sz="quarter" idx="32"/>
          </p:nvPr>
        </p:nvSpPr>
        <p:spPr>
          <a:xfrm>
            <a:off x="1876522" y="4571175"/>
            <a:ext cx="6120000" cy="331787"/>
          </a:xfrm>
        </p:spPr>
        <p:txBody>
          <a:bodyPr/>
          <a:lstStyle/>
          <a:p>
            <a:r>
              <a:rPr lang="en-US" dirty="0" err="1"/>
              <a:t>Utveckling</a:t>
            </a:r>
            <a:r>
              <a:rPr lang="en-US" dirty="0"/>
              <a:t> av </a:t>
            </a:r>
            <a:r>
              <a:rPr lang="en-US" dirty="0" err="1"/>
              <a:t>modell</a:t>
            </a:r>
            <a:r>
              <a:rPr lang="en-US" dirty="0"/>
              <a:t> för </a:t>
            </a:r>
            <a:r>
              <a:rPr lang="en-US" dirty="0" err="1"/>
              <a:t>lokala</a:t>
            </a:r>
            <a:r>
              <a:rPr lang="en-US" dirty="0"/>
              <a:t> </a:t>
            </a:r>
            <a:r>
              <a:rPr lang="en-US" dirty="0" err="1"/>
              <a:t>behov</a:t>
            </a:r>
            <a:r>
              <a:rPr lang="en-US" dirty="0"/>
              <a:t> av </a:t>
            </a:r>
            <a:r>
              <a:rPr lang="en-US" dirty="0" err="1"/>
              <a:t>kunskap</a:t>
            </a:r>
            <a:endParaRPr lang="en-US" dirty="0"/>
          </a:p>
        </p:txBody>
      </p:sp>
      <p:sp>
        <p:nvSpPr>
          <p:cNvPr id="14" name="Text Placeholder 13">
            <a:extLst>
              <a:ext uri="{FF2B5EF4-FFF2-40B4-BE49-F238E27FC236}">
                <a16:creationId xmlns:a16="http://schemas.microsoft.com/office/drawing/2014/main" id="{92A7DBB5-090D-8AF0-EAD4-0A7FB1148B0A}"/>
              </a:ext>
            </a:extLst>
          </p:cNvPr>
          <p:cNvSpPr>
            <a:spLocks noGrp="1"/>
          </p:cNvSpPr>
          <p:nvPr>
            <p:ph type="body" sz="quarter" idx="34"/>
          </p:nvPr>
        </p:nvSpPr>
        <p:spPr>
          <a:xfrm>
            <a:off x="1876522" y="5047417"/>
            <a:ext cx="6120000" cy="331787"/>
          </a:xfrm>
        </p:spPr>
        <p:txBody>
          <a:bodyPr/>
          <a:lstStyle/>
          <a:p>
            <a:r>
              <a:rPr lang="en-US" dirty="0"/>
              <a:t>Governo – </a:t>
            </a:r>
            <a:r>
              <a:rPr lang="en-US" dirty="0" err="1"/>
              <a:t>Socialstyrelsens</a:t>
            </a:r>
            <a:r>
              <a:rPr lang="en-US" dirty="0"/>
              <a:t> </a:t>
            </a:r>
            <a:r>
              <a:rPr lang="en-US" dirty="0" err="1"/>
              <a:t>uppdrag</a:t>
            </a:r>
            <a:r>
              <a:rPr lang="en-US" dirty="0"/>
              <a:t> </a:t>
            </a:r>
            <a:r>
              <a:rPr lang="en-US" dirty="0" err="1"/>
              <a:t>att</a:t>
            </a:r>
            <a:r>
              <a:rPr lang="en-US" dirty="0"/>
              <a:t> </a:t>
            </a:r>
            <a:r>
              <a:rPr lang="en-US" dirty="0" err="1"/>
              <a:t>beskriva</a:t>
            </a:r>
            <a:r>
              <a:rPr lang="en-US" dirty="0"/>
              <a:t> RSS</a:t>
            </a:r>
          </a:p>
        </p:txBody>
      </p:sp>
      <p:sp>
        <p:nvSpPr>
          <p:cNvPr id="16" name="Text Placeholder 15">
            <a:extLst>
              <a:ext uri="{FF2B5EF4-FFF2-40B4-BE49-F238E27FC236}">
                <a16:creationId xmlns:a16="http://schemas.microsoft.com/office/drawing/2014/main" id="{EEDBFCE8-9A1D-1567-2DE4-B50FE5976377}"/>
              </a:ext>
            </a:extLst>
          </p:cNvPr>
          <p:cNvSpPr>
            <a:spLocks noGrp="1"/>
          </p:cNvSpPr>
          <p:nvPr>
            <p:ph type="body" sz="quarter" idx="36"/>
          </p:nvPr>
        </p:nvSpPr>
        <p:spPr>
          <a:xfrm>
            <a:off x="1876522" y="5523659"/>
            <a:ext cx="6120000" cy="331787"/>
          </a:xfrm>
        </p:spPr>
        <p:txBody>
          <a:bodyPr/>
          <a:lstStyle/>
          <a:p>
            <a:r>
              <a:rPr lang="en-US" dirty="0"/>
              <a:t>NUSO </a:t>
            </a:r>
            <a:r>
              <a:rPr lang="en-US" dirty="0" err="1"/>
              <a:t>vuxen</a:t>
            </a:r>
            <a:endParaRPr lang="en-US" dirty="0"/>
          </a:p>
        </p:txBody>
      </p:sp>
      <p:sp>
        <p:nvSpPr>
          <p:cNvPr id="20" name="Title 19">
            <a:extLst>
              <a:ext uri="{FF2B5EF4-FFF2-40B4-BE49-F238E27FC236}">
                <a16:creationId xmlns:a16="http://schemas.microsoft.com/office/drawing/2014/main" id="{10BFEBB1-BE53-013F-C6B1-ACD917B11E7E}"/>
              </a:ext>
            </a:extLst>
          </p:cNvPr>
          <p:cNvSpPr>
            <a:spLocks noGrp="1"/>
          </p:cNvSpPr>
          <p:nvPr>
            <p:ph type="title"/>
          </p:nvPr>
        </p:nvSpPr>
        <p:spPr/>
        <p:txBody>
          <a:bodyPr/>
          <a:lstStyle/>
          <a:p>
            <a:r>
              <a:rPr lang="en-US" dirty="0"/>
              <a:t>RSS </a:t>
            </a:r>
            <a:r>
              <a:rPr lang="en-US" dirty="0" err="1"/>
              <a:t>möte</a:t>
            </a:r>
            <a:r>
              <a:rPr lang="en-US" dirty="0"/>
              <a:t> 25 </a:t>
            </a:r>
            <a:r>
              <a:rPr lang="en-US" dirty="0" err="1"/>
              <a:t>september</a:t>
            </a:r>
          </a:p>
        </p:txBody>
      </p:sp>
    </p:spTree>
    <p:extLst>
      <p:ext uri="{BB962C8B-B14F-4D97-AF65-F5344CB8AC3E}">
        <p14:creationId xmlns:p14="http://schemas.microsoft.com/office/powerpoint/2010/main" val="40169463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Två män">
            <a:extLst>
              <a:ext uri="{FF2B5EF4-FFF2-40B4-BE49-F238E27FC236}">
                <a16:creationId xmlns:a16="http://schemas.microsoft.com/office/drawing/2014/main" id="{77147613-4C7E-4E2D-99C5-1488D90F62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26954" y="4281333"/>
            <a:ext cx="687600" cy="687600"/>
          </a:xfrm>
          <a:prstGeom prst="rect">
            <a:avLst/>
          </a:prstGeom>
        </p:spPr>
      </p:pic>
      <p:pic>
        <p:nvPicPr>
          <p:cNvPr id="16" name="Bild 15" descr="Månadskalender">
            <a:extLst>
              <a:ext uri="{FF2B5EF4-FFF2-40B4-BE49-F238E27FC236}">
                <a16:creationId xmlns:a16="http://schemas.microsoft.com/office/drawing/2014/main" id="{78D579FE-E0BE-4B67-BF51-35B6CE8283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27573" y="3213517"/>
            <a:ext cx="687600" cy="687600"/>
          </a:xfrm>
          <a:prstGeom prst="rect">
            <a:avLst/>
          </a:prstGeom>
        </p:spPr>
      </p:pic>
      <p:pic>
        <p:nvPicPr>
          <p:cNvPr id="14" name="Bild 13" descr="Stjärna">
            <a:extLst>
              <a:ext uri="{FF2B5EF4-FFF2-40B4-BE49-F238E27FC236}">
                <a16:creationId xmlns:a16="http://schemas.microsoft.com/office/drawing/2014/main" id="{BC8B6A21-CE53-4169-BCC9-AE57F2AE3C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37865" y="2135581"/>
            <a:ext cx="687600" cy="687600"/>
          </a:xfrm>
          <a:prstGeom prst="rect">
            <a:avLst/>
          </a:prstGeom>
        </p:spPr>
      </p:pic>
      <p:grpSp>
        <p:nvGrpSpPr>
          <p:cNvPr id="13" name="Grupp 12">
            <a:extLst>
              <a:ext uri="{FF2B5EF4-FFF2-40B4-BE49-F238E27FC236}">
                <a16:creationId xmlns:a16="http://schemas.microsoft.com/office/drawing/2014/main" id="{DA872EBA-ED17-4BD4-AC67-01BC632D4A07}"/>
              </a:ext>
            </a:extLst>
          </p:cNvPr>
          <p:cNvGrpSpPr/>
          <p:nvPr/>
        </p:nvGrpSpPr>
        <p:grpSpPr>
          <a:xfrm>
            <a:off x="608623" y="5461452"/>
            <a:ext cx="761875" cy="596171"/>
            <a:chOff x="650188" y="5195452"/>
            <a:chExt cx="761875" cy="596171"/>
          </a:xfrm>
          <a:solidFill>
            <a:srgbClr val="3E3E3F"/>
          </a:solidFill>
        </p:grpSpPr>
        <p:grpSp>
          <p:nvGrpSpPr>
            <p:cNvPr id="12" name="Grupp 11">
              <a:extLst>
                <a:ext uri="{FF2B5EF4-FFF2-40B4-BE49-F238E27FC236}">
                  <a16:creationId xmlns:a16="http://schemas.microsoft.com/office/drawing/2014/main" id="{4F4B0BEA-CD48-4DFD-BCD7-0AA81DA34A60}"/>
                </a:ext>
              </a:extLst>
            </p:cNvPr>
            <p:cNvGrpSpPr/>
            <p:nvPr/>
          </p:nvGrpSpPr>
          <p:grpSpPr>
            <a:xfrm>
              <a:off x="650188" y="5402315"/>
              <a:ext cx="761875" cy="389308"/>
              <a:chOff x="82967" y="5192766"/>
              <a:chExt cx="1345632" cy="687600"/>
            </a:xfrm>
            <a:grpFill/>
          </p:grpSpPr>
          <p:pic>
            <p:nvPicPr>
              <p:cNvPr id="10" name="Bild 9" descr="Öppen hand">
                <a:extLst>
                  <a:ext uri="{FF2B5EF4-FFF2-40B4-BE49-F238E27FC236}">
                    <a16:creationId xmlns:a16="http://schemas.microsoft.com/office/drawing/2014/main" id="{CC3CE0DD-D129-4019-B1A9-7C9F7E7746C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0999" y="5192766"/>
                <a:ext cx="687600" cy="687600"/>
              </a:xfrm>
              <a:prstGeom prst="rect">
                <a:avLst/>
              </a:prstGeom>
            </p:spPr>
          </p:pic>
          <p:pic>
            <p:nvPicPr>
              <p:cNvPr id="40" name="Bild 39" descr="Öppen hand">
                <a:extLst>
                  <a:ext uri="{FF2B5EF4-FFF2-40B4-BE49-F238E27FC236}">
                    <a16:creationId xmlns:a16="http://schemas.microsoft.com/office/drawing/2014/main" id="{558EB972-7B40-42D4-A02F-37388B24ACB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82967" y="5192766"/>
                <a:ext cx="687600" cy="687600"/>
              </a:xfrm>
              <a:prstGeom prst="rect">
                <a:avLst/>
              </a:prstGeom>
            </p:spPr>
          </p:pic>
        </p:grpSp>
        <p:pic>
          <p:nvPicPr>
            <p:cNvPr id="6" name="Bild 5" descr="Hjärna i huvud">
              <a:extLst>
                <a:ext uri="{FF2B5EF4-FFF2-40B4-BE49-F238E27FC236}">
                  <a16:creationId xmlns:a16="http://schemas.microsoft.com/office/drawing/2014/main" id="{A1B00FCB-0712-49A6-94FA-53CA9056642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1022755" y="5195452"/>
              <a:ext cx="332308" cy="332308"/>
            </a:xfrm>
            <a:prstGeom prst="rect">
              <a:avLst/>
            </a:prstGeom>
          </p:spPr>
        </p:pic>
        <p:pic>
          <p:nvPicPr>
            <p:cNvPr id="8" name="Bild 7" descr="Hjärta">
              <a:extLst>
                <a:ext uri="{FF2B5EF4-FFF2-40B4-BE49-F238E27FC236}">
                  <a16:creationId xmlns:a16="http://schemas.microsoft.com/office/drawing/2014/main" id="{2B7F5DE4-D11E-4C25-B4BD-C729A75B84C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04441" y="5204309"/>
              <a:ext cx="352030" cy="352030"/>
            </a:xfrm>
            <a:prstGeom prst="rect">
              <a:avLst/>
            </a:prstGeom>
          </p:spPr>
        </p:pic>
      </p:grpSp>
      <p:pic>
        <p:nvPicPr>
          <p:cNvPr id="5" name="Bild 4" descr="Anslutningar">
            <a:extLst>
              <a:ext uri="{FF2B5EF4-FFF2-40B4-BE49-F238E27FC236}">
                <a16:creationId xmlns:a16="http://schemas.microsoft.com/office/drawing/2014/main" id="{E64AEFCA-6791-40E4-9151-9B52F3405CE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55367" y="4328770"/>
            <a:ext cx="687600" cy="687600"/>
          </a:xfrm>
          <a:prstGeom prst="rect">
            <a:avLst/>
          </a:prstGeom>
        </p:spPr>
      </p:pic>
      <p:pic>
        <p:nvPicPr>
          <p:cNvPr id="4" name="Bild 3" descr="Socialt nätverk">
            <a:extLst>
              <a:ext uri="{FF2B5EF4-FFF2-40B4-BE49-F238E27FC236}">
                <a16:creationId xmlns:a16="http://schemas.microsoft.com/office/drawing/2014/main" id="{9EB49D88-1DB6-4084-BD68-9706BF483EF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87326" y="3219120"/>
            <a:ext cx="687600" cy="687600"/>
          </a:xfrm>
          <a:prstGeom prst="rect">
            <a:avLst/>
          </a:prstGeom>
        </p:spPr>
      </p:pic>
      <p:grpSp>
        <p:nvGrpSpPr>
          <p:cNvPr id="36" name="Grupp 35">
            <a:extLst>
              <a:ext uri="{FF2B5EF4-FFF2-40B4-BE49-F238E27FC236}">
                <a16:creationId xmlns:a16="http://schemas.microsoft.com/office/drawing/2014/main" id="{42BF3337-527A-4D2D-9074-CE23FB728846}"/>
              </a:ext>
            </a:extLst>
          </p:cNvPr>
          <p:cNvGrpSpPr/>
          <p:nvPr/>
        </p:nvGrpSpPr>
        <p:grpSpPr>
          <a:xfrm>
            <a:off x="714460" y="979052"/>
            <a:ext cx="685800" cy="850911"/>
            <a:chOff x="3339041" y="-103858"/>
            <a:chExt cx="914400" cy="1134548"/>
          </a:xfrm>
          <a:solidFill>
            <a:srgbClr val="3E3E3F"/>
          </a:solidFill>
        </p:grpSpPr>
        <p:pic>
          <p:nvPicPr>
            <p:cNvPr id="37" name="Bild 36" descr="Tidtagarur">
              <a:extLst>
                <a:ext uri="{FF2B5EF4-FFF2-40B4-BE49-F238E27FC236}">
                  <a16:creationId xmlns:a16="http://schemas.microsoft.com/office/drawing/2014/main" id="{A8F17257-C44F-4F9C-88AF-AD8A982E504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567641" y="-103858"/>
              <a:ext cx="457200" cy="457200"/>
            </a:xfrm>
            <a:prstGeom prst="rect">
              <a:avLst/>
            </a:prstGeom>
          </p:spPr>
        </p:pic>
        <p:pic>
          <p:nvPicPr>
            <p:cNvPr id="38" name="Bild 37" descr="Handskakning">
              <a:extLst>
                <a:ext uri="{FF2B5EF4-FFF2-40B4-BE49-F238E27FC236}">
                  <a16:creationId xmlns:a16="http://schemas.microsoft.com/office/drawing/2014/main" id="{648EDA11-F609-400E-B1FF-88C33D5968D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339041" y="116290"/>
              <a:ext cx="914400" cy="914400"/>
            </a:xfrm>
            <a:prstGeom prst="rect">
              <a:avLst/>
            </a:prstGeom>
          </p:spPr>
        </p:pic>
      </p:grpSp>
      <p:sp>
        <p:nvSpPr>
          <p:cNvPr id="39" name="Rektangel 38">
            <a:extLst>
              <a:ext uri="{FF2B5EF4-FFF2-40B4-BE49-F238E27FC236}">
                <a16:creationId xmlns:a16="http://schemas.microsoft.com/office/drawing/2014/main" id="{2DE79D2E-A34E-4C30-B6B8-9DCC064D5A0F}"/>
              </a:ext>
            </a:extLst>
          </p:cNvPr>
          <p:cNvSpPr/>
          <p:nvPr/>
        </p:nvSpPr>
        <p:spPr>
          <a:xfrm>
            <a:off x="1504799" y="1188024"/>
            <a:ext cx="434234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3E3E3F"/>
                </a:solidFill>
                <a:effectLst/>
                <a:uLnTx/>
                <a:uFillTx/>
                <a:latin typeface="Arial"/>
                <a:ea typeface="+mn-ea"/>
                <a:cs typeface="+mn-cs"/>
              </a:rPr>
              <a:t>Tidig hjälp med psykisk ohälsa och skadligt bruk </a:t>
            </a:r>
          </a:p>
        </p:txBody>
      </p:sp>
      <p:grpSp>
        <p:nvGrpSpPr>
          <p:cNvPr id="20" name="Grupp 19">
            <a:extLst>
              <a:ext uri="{FF2B5EF4-FFF2-40B4-BE49-F238E27FC236}">
                <a16:creationId xmlns:a16="http://schemas.microsoft.com/office/drawing/2014/main" id="{C6E59B8F-4DD0-4EF0-8DBB-886711871A89}"/>
              </a:ext>
            </a:extLst>
          </p:cNvPr>
          <p:cNvGrpSpPr/>
          <p:nvPr/>
        </p:nvGrpSpPr>
        <p:grpSpPr>
          <a:xfrm>
            <a:off x="719674" y="2150440"/>
            <a:ext cx="685800" cy="685800"/>
            <a:chOff x="714460" y="1897645"/>
            <a:chExt cx="685800" cy="685800"/>
          </a:xfrm>
          <a:solidFill>
            <a:srgbClr val="3E3E3F"/>
          </a:solidFill>
        </p:grpSpPr>
        <p:pic>
          <p:nvPicPr>
            <p:cNvPr id="21" name="Bild 20" descr="Förstoringsglas">
              <a:extLst>
                <a:ext uri="{FF2B5EF4-FFF2-40B4-BE49-F238E27FC236}">
                  <a16:creationId xmlns:a16="http://schemas.microsoft.com/office/drawing/2014/main" id="{B00F86D9-C2D8-4CCD-8FC1-7CA40994FC5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14460" y="1897645"/>
              <a:ext cx="685800" cy="685800"/>
            </a:xfrm>
            <a:prstGeom prst="rect">
              <a:avLst/>
            </a:prstGeom>
          </p:spPr>
        </p:pic>
        <p:pic>
          <p:nvPicPr>
            <p:cNvPr id="27" name="Bild 26" descr="Handskakning">
              <a:extLst>
                <a:ext uri="{FF2B5EF4-FFF2-40B4-BE49-F238E27FC236}">
                  <a16:creationId xmlns:a16="http://schemas.microsoft.com/office/drawing/2014/main" id="{BD91DE86-0E68-401E-A7B3-2820421680E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98184" y="1954392"/>
              <a:ext cx="401966" cy="401966"/>
            </a:xfrm>
            <a:prstGeom prst="rect">
              <a:avLst/>
            </a:prstGeom>
          </p:spPr>
        </p:pic>
      </p:grpSp>
      <p:sp>
        <p:nvSpPr>
          <p:cNvPr id="28" name="Rektangel 27">
            <a:extLst>
              <a:ext uri="{FF2B5EF4-FFF2-40B4-BE49-F238E27FC236}">
                <a16:creationId xmlns:a16="http://schemas.microsoft.com/office/drawing/2014/main" id="{08233BC7-E76D-4BC6-B248-C822754AAEE4}"/>
              </a:ext>
            </a:extLst>
          </p:cNvPr>
          <p:cNvSpPr/>
          <p:nvPr/>
        </p:nvSpPr>
        <p:spPr>
          <a:xfrm>
            <a:off x="1504799" y="2237520"/>
            <a:ext cx="4342344"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3E3E3F"/>
                </a:solidFill>
                <a:effectLst/>
                <a:uLnTx/>
                <a:uFillTx/>
                <a:latin typeface="Arial"/>
                <a:ea typeface="+mn-ea"/>
                <a:cs typeface="+mn-cs"/>
              </a:rPr>
              <a:t>Stöd och vård som är lätt att hitta, komma i kontakt med och som är tillgänglig när jag behöver den </a:t>
            </a:r>
          </a:p>
        </p:txBody>
      </p:sp>
      <p:sp>
        <p:nvSpPr>
          <p:cNvPr id="29" name="Rektangel 28">
            <a:extLst>
              <a:ext uri="{FF2B5EF4-FFF2-40B4-BE49-F238E27FC236}">
                <a16:creationId xmlns:a16="http://schemas.microsoft.com/office/drawing/2014/main" id="{E53A0CA6-4436-4E5E-B185-22B9C1D09A0C}"/>
              </a:ext>
            </a:extLst>
          </p:cNvPr>
          <p:cNvSpPr/>
          <p:nvPr/>
        </p:nvSpPr>
        <p:spPr>
          <a:xfrm>
            <a:off x="1522085" y="3291481"/>
            <a:ext cx="4342344"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3E3E3F"/>
                </a:solidFill>
                <a:effectLst/>
                <a:uLnTx/>
                <a:uFillTx/>
                <a:latin typeface="Arial"/>
                <a:ea typeface="+mn-ea"/>
                <a:cs typeface="+mn-cs"/>
              </a:rPr>
              <a:t>Tillgång till fungerande behandling och möjlighet att välja utifrån det som passar mig </a:t>
            </a:r>
          </a:p>
        </p:txBody>
      </p:sp>
      <p:sp>
        <p:nvSpPr>
          <p:cNvPr id="30" name="Rektangel 29">
            <a:extLst>
              <a:ext uri="{FF2B5EF4-FFF2-40B4-BE49-F238E27FC236}">
                <a16:creationId xmlns:a16="http://schemas.microsoft.com/office/drawing/2014/main" id="{72991F5B-93AA-4759-BA9E-95F4DD99D0C8}"/>
              </a:ext>
            </a:extLst>
          </p:cNvPr>
          <p:cNvSpPr/>
          <p:nvPr/>
        </p:nvSpPr>
        <p:spPr>
          <a:xfrm>
            <a:off x="1504799" y="4345442"/>
            <a:ext cx="434234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3E3E3F"/>
                </a:solidFill>
                <a:effectLst/>
                <a:uLnTx/>
                <a:uFillTx/>
                <a:latin typeface="Arial"/>
                <a:ea typeface="+mn-ea"/>
                <a:cs typeface="+mn-cs"/>
              </a:rPr>
              <a:t>Stöd och vård som hänger ihop som en helhet</a:t>
            </a:r>
          </a:p>
        </p:txBody>
      </p:sp>
      <p:sp>
        <p:nvSpPr>
          <p:cNvPr id="31" name="Rektangel 30">
            <a:extLst>
              <a:ext uri="{FF2B5EF4-FFF2-40B4-BE49-F238E27FC236}">
                <a16:creationId xmlns:a16="http://schemas.microsoft.com/office/drawing/2014/main" id="{3DDC2087-B63C-419D-8547-42737A6F3FA7}"/>
              </a:ext>
            </a:extLst>
          </p:cNvPr>
          <p:cNvSpPr/>
          <p:nvPr/>
        </p:nvSpPr>
        <p:spPr>
          <a:xfrm>
            <a:off x="1504799" y="5399403"/>
            <a:ext cx="4342344"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3E3E3F"/>
                </a:solidFill>
                <a:effectLst/>
                <a:uLnTx/>
                <a:uFillTx/>
                <a:latin typeface="Arial"/>
                <a:ea typeface="+mn-ea"/>
                <a:cs typeface="+mn-cs"/>
              </a:rPr>
              <a:t>Inte bli utestängd från stöd och vård och få hjälp med både beroende och psykisk ohälsa </a:t>
            </a:r>
          </a:p>
        </p:txBody>
      </p:sp>
      <p:sp>
        <p:nvSpPr>
          <p:cNvPr id="41" name="Rektangel 40">
            <a:extLst>
              <a:ext uri="{FF2B5EF4-FFF2-40B4-BE49-F238E27FC236}">
                <a16:creationId xmlns:a16="http://schemas.microsoft.com/office/drawing/2014/main" id="{D6901146-9008-4C68-B12E-512A5910EF9C}"/>
              </a:ext>
            </a:extLst>
          </p:cNvPr>
          <p:cNvSpPr/>
          <p:nvPr/>
        </p:nvSpPr>
        <p:spPr>
          <a:xfrm>
            <a:off x="7187297" y="1206940"/>
            <a:ext cx="4342344"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3E3E3F"/>
                </a:solidFill>
                <a:effectLst/>
                <a:uLnTx/>
                <a:uFillTx/>
                <a:latin typeface="Arial"/>
                <a:ea typeface="+mn-ea"/>
                <a:cs typeface="+mn-cs"/>
              </a:rPr>
              <a:t>Bli lyssnad på, få förståelse och bli behandlad med samma respekt som andra </a:t>
            </a:r>
          </a:p>
        </p:txBody>
      </p:sp>
      <p:sp>
        <p:nvSpPr>
          <p:cNvPr id="42" name="Rektangel 41">
            <a:extLst>
              <a:ext uri="{FF2B5EF4-FFF2-40B4-BE49-F238E27FC236}">
                <a16:creationId xmlns:a16="http://schemas.microsoft.com/office/drawing/2014/main" id="{684BC9CF-9F8D-4A2B-A17D-EA73D8970048}"/>
              </a:ext>
            </a:extLst>
          </p:cNvPr>
          <p:cNvSpPr/>
          <p:nvPr/>
        </p:nvSpPr>
        <p:spPr>
          <a:xfrm>
            <a:off x="7187297" y="2256436"/>
            <a:ext cx="4342344"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3E3E3F"/>
                </a:solidFill>
                <a:effectLst/>
                <a:uLnTx/>
                <a:uFillTx/>
                <a:latin typeface="Arial"/>
                <a:ea typeface="+mn-ea"/>
                <a:cs typeface="+mn-cs"/>
              </a:rPr>
              <a:t>Bli stärkt i min egen förmåga att hantera min situation och ha inflytande över min vård och omsorg</a:t>
            </a:r>
          </a:p>
        </p:txBody>
      </p:sp>
      <p:sp>
        <p:nvSpPr>
          <p:cNvPr id="43" name="Rektangel 42">
            <a:extLst>
              <a:ext uri="{FF2B5EF4-FFF2-40B4-BE49-F238E27FC236}">
                <a16:creationId xmlns:a16="http://schemas.microsoft.com/office/drawing/2014/main" id="{0E22A24F-8AB8-4888-B7D6-2DB83567BD1E}"/>
              </a:ext>
            </a:extLst>
          </p:cNvPr>
          <p:cNvSpPr/>
          <p:nvPr/>
        </p:nvSpPr>
        <p:spPr>
          <a:xfrm>
            <a:off x="7204583" y="3310397"/>
            <a:ext cx="434234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3E3E3F"/>
                </a:solidFill>
                <a:effectLst/>
                <a:uLnTx/>
                <a:uFillTx/>
                <a:latin typeface="Arial"/>
                <a:ea typeface="+mn-ea"/>
                <a:cs typeface="+mn-cs"/>
              </a:rPr>
              <a:t>En fungerande vardag och ett meningsfullt sammanhang </a:t>
            </a:r>
          </a:p>
        </p:txBody>
      </p:sp>
      <p:sp>
        <p:nvSpPr>
          <p:cNvPr id="44" name="Rektangel 43">
            <a:extLst>
              <a:ext uri="{FF2B5EF4-FFF2-40B4-BE49-F238E27FC236}">
                <a16:creationId xmlns:a16="http://schemas.microsoft.com/office/drawing/2014/main" id="{A06B743F-06F7-42E5-BA5A-8CE1A60554B1}"/>
              </a:ext>
            </a:extLst>
          </p:cNvPr>
          <p:cNvSpPr/>
          <p:nvPr/>
        </p:nvSpPr>
        <p:spPr>
          <a:xfrm>
            <a:off x="7187297" y="4364358"/>
            <a:ext cx="434234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3E3E3F"/>
                </a:solidFill>
                <a:effectLst/>
                <a:uLnTx/>
                <a:uFillTx/>
                <a:latin typeface="Arial"/>
                <a:ea typeface="+mn-ea"/>
                <a:cs typeface="+mn-cs"/>
              </a:rPr>
              <a:t>En person som jag kan lita på och som följer med i hela processen </a:t>
            </a:r>
          </a:p>
        </p:txBody>
      </p:sp>
      <p:sp>
        <p:nvSpPr>
          <p:cNvPr id="45" name="Rektangel 44">
            <a:extLst>
              <a:ext uri="{FF2B5EF4-FFF2-40B4-BE49-F238E27FC236}">
                <a16:creationId xmlns:a16="http://schemas.microsoft.com/office/drawing/2014/main" id="{9BDD4967-4370-4946-B738-8E4BAFF00466}"/>
              </a:ext>
            </a:extLst>
          </p:cNvPr>
          <p:cNvSpPr/>
          <p:nvPr/>
        </p:nvSpPr>
        <p:spPr>
          <a:xfrm>
            <a:off x="7187297" y="5418319"/>
            <a:ext cx="434234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3E3E3F"/>
                </a:solidFill>
                <a:effectLst/>
                <a:uLnTx/>
                <a:uFillTx/>
                <a:latin typeface="Arial"/>
                <a:ea typeface="+mn-ea"/>
                <a:cs typeface="+mn-cs"/>
              </a:rPr>
              <a:t>Att vården och omsorgen lyssnar på, involverar och ger stöd till mitt nätverk </a:t>
            </a:r>
          </a:p>
        </p:txBody>
      </p:sp>
      <p:grpSp>
        <p:nvGrpSpPr>
          <p:cNvPr id="15" name="Grupp 14">
            <a:extLst>
              <a:ext uri="{FF2B5EF4-FFF2-40B4-BE49-F238E27FC236}">
                <a16:creationId xmlns:a16="http://schemas.microsoft.com/office/drawing/2014/main" id="{841F4261-C836-41E0-A029-39726AD2F4C1}"/>
              </a:ext>
            </a:extLst>
          </p:cNvPr>
          <p:cNvGrpSpPr/>
          <p:nvPr/>
        </p:nvGrpSpPr>
        <p:grpSpPr>
          <a:xfrm>
            <a:off x="6274914" y="5268425"/>
            <a:ext cx="799780" cy="799780"/>
            <a:chOff x="6274914" y="5002425"/>
            <a:chExt cx="799780" cy="799780"/>
          </a:xfrm>
        </p:grpSpPr>
        <p:pic>
          <p:nvPicPr>
            <p:cNvPr id="11" name="Bild 10" descr="Användarnätverk">
              <a:extLst>
                <a:ext uri="{FF2B5EF4-FFF2-40B4-BE49-F238E27FC236}">
                  <a16:creationId xmlns:a16="http://schemas.microsoft.com/office/drawing/2014/main" id="{C1549CE7-0C52-41A1-AE14-AF2FDBF033DA}"/>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274914" y="5002425"/>
              <a:ext cx="799780" cy="799780"/>
            </a:xfrm>
            <a:prstGeom prst="rect">
              <a:avLst/>
            </a:prstGeom>
          </p:spPr>
        </p:pic>
        <p:pic>
          <p:nvPicPr>
            <p:cNvPr id="46" name="Bild 45" descr="Öra">
              <a:extLst>
                <a:ext uri="{FF2B5EF4-FFF2-40B4-BE49-F238E27FC236}">
                  <a16:creationId xmlns:a16="http://schemas.microsoft.com/office/drawing/2014/main" id="{FCB42E0E-9BBA-40FA-9A08-9A5A4E8EA4DD}"/>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flipH="1">
              <a:off x="6370287" y="5268848"/>
              <a:ext cx="111476" cy="111476"/>
            </a:xfrm>
            <a:prstGeom prst="rect">
              <a:avLst/>
            </a:prstGeom>
          </p:spPr>
        </p:pic>
        <p:pic>
          <p:nvPicPr>
            <p:cNvPr id="48" name="Bild 47" descr="Handskakning">
              <a:extLst>
                <a:ext uri="{FF2B5EF4-FFF2-40B4-BE49-F238E27FC236}">
                  <a16:creationId xmlns:a16="http://schemas.microsoft.com/office/drawing/2014/main" id="{763993A3-7B5A-44C0-A2B4-93427EFD06CE}"/>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6591538" y="5088112"/>
              <a:ext cx="173593" cy="173593"/>
            </a:xfrm>
            <a:prstGeom prst="rect">
              <a:avLst/>
            </a:prstGeom>
          </p:spPr>
        </p:pic>
        <p:pic>
          <p:nvPicPr>
            <p:cNvPr id="49" name="Bild 48" descr="Hjärta">
              <a:extLst>
                <a:ext uri="{FF2B5EF4-FFF2-40B4-BE49-F238E27FC236}">
                  <a16:creationId xmlns:a16="http://schemas.microsoft.com/office/drawing/2014/main" id="{DFA99A57-970E-4B5D-AD2E-17C5FEB9B5B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6869457" y="5282277"/>
              <a:ext cx="111476" cy="111476"/>
            </a:xfrm>
            <a:prstGeom prst="rect">
              <a:avLst/>
            </a:prstGeom>
          </p:spPr>
        </p:pic>
        <p:pic>
          <p:nvPicPr>
            <p:cNvPr id="50" name="Bild 49" descr="Två män">
              <a:extLst>
                <a:ext uri="{FF2B5EF4-FFF2-40B4-BE49-F238E27FC236}">
                  <a16:creationId xmlns:a16="http://schemas.microsoft.com/office/drawing/2014/main" id="{C994FC49-1494-4745-89B9-7DCE7662299A}"/>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6430786" y="5567469"/>
              <a:ext cx="111477" cy="111477"/>
            </a:xfrm>
            <a:prstGeom prst="rect">
              <a:avLst/>
            </a:prstGeom>
          </p:spPr>
        </p:pic>
        <p:pic>
          <p:nvPicPr>
            <p:cNvPr id="51" name="Bild 50" descr="Öppen hand">
              <a:extLst>
                <a:ext uri="{FF2B5EF4-FFF2-40B4-BE49-F238E27FC236}">
                  <a16:creationId xmlns:a16="http://schemas.microsoft.com/office/drawing/2014/main" id="{CFC93F5F-413C-4357-AC1D-06372B8E9219}"/>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6786279" y="5567469"/>
              <a:ext cx="138916" cy="138916"/>
            </a:xfrm>
            <a:prstGeom prst="rect">
              <a:avLst/>
            </a:prstGeom>
          </p:spPr>
        </p:pic>
      </p:grpSp>
      <p:pic>
        <p:nvPicPr>
          <p:cNvPr id="52" name="Bild 51" descr="Öra">
            <a:extLst>
              <a:ext uri="{FF2B5EF4-FFF2-40B4-BE49-F238E27FC236}">
                <a16:creationId xmlns:a16="http://schemas.microsoft.com/office/drawing/2014/main" id="{993F8FFA-9C3B-47E8-AF06-5A6B1B02AB6C}"/>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flipH="1">
            <a:off x="6337865" y="1125875"/>
            <a:ext cx="687600" cy="687600"/>
          </a:xfrm>
          <a:prstGeom prst="rect">
            <a:avLst/>
          </a:prstGeom>
        </p:spPr>
      </p:pic>
      <p:sp>
        <p:nvSpPr>
          <p:cNvPr id="47" name="Rektangel 46">
            <a:extLst>
              <a:ext uri="{FF2B5EF4-FFF2-40B4-BE49-F238E27FC236}">
                <a16:creationId xmlns:a16="http://schemas.microsoft.com/office/drawing/2014/main" id="{D57874D5-7FAE-4F49-B7E1-0C25E7BE5556}"/>
              </a:ext>
            </a:extLst>
          </p:cNvPr>
          <p:cNvSpPr/>
          <p:nvPr/>
        </p:nvSpPr>
        <p:spPr>
          <a:xfrm>
            <a:off x="687326" y="237614"/>
            <a:ext cx="10182596"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2800" b="0" i="0" u="none" strike="noStrike" kern="1200" cap="none" spc="0" normalizeH="0" baseline="0" noProof="0" dirty="0">
                <a:ln>
                  <a:noFill/>
                </a:ln>
                <a:solidFill>
                  <a:srgbClr val="716B5F"/>
                </a:solidFill>
                <a:effectLst/>
                <a:uLnTx/>
                <a:uFillTx/>
                <a:latin typeface="Arial"/>
                <a:ea typeface="+mn-ea"/>
                <a:cs typeface="+mn-cs"/>
              </a:rPr>
              <a:t>Målbilder för vård och stöd ur ett patient- och brukarperspektiv </a:t>
            </a:r>
          </a:p>
        </p:txBody>
      </p:sp>
      <p:sp>
        <p:nvSpPr>
          <p:cNvPr id="3" name="Platshållare för datum 2">
            <a:extLst>
              <a:ext uri="{FF2B5EF4-FFF2-40B4-BE49-F238E27FC236}">
                <a16:creationId xmlns:a16="http://schemas.microsoft.com/office/drawing/2014/main" id="{4B25342A-28CF-607C-D45F-A7B9B288279D}"/>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Arial"/>
                <a:ea typeface="+mn-ea"/>
                <a:cs typeface="+mn-cs"/>
              </a:rPr>
              <a:t>2025-11-12</a:t>
            </a:r>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689743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5B6FF0-BC76-9B22-BFE6-B62F4384A14B}"/>
              </a:ext>
            </a:extLst>
          </p:cNvPr>
          <p:cNvSpPr>
            <a:spLocks noGrp="1"/>
          </p:cNvSpPr>
          <p:nvPr>
            <p:ph type="title"/>
          </p:nvPr>
        </p:nvSpPr>
        <p:spPr/>
        <p:txBody>
          <a:bodyPr/>
          <a:lstStyle/>
          <a:p>
            <a:r>
              <a:rPr lang="sv-SE" sz="2800" dirty="0"/>
              <a:t>Sammanfattning av utredningens förslag – </a:t>
            </a:r>
            <a:br>
              <a:rPr lang="sv-SE" sz="2800" dirty="0"/>
            </a:br>
            <a:r>
              <a:rPr lang="sv-SE" sz="2800" dirty="0"/>
              <a:t>En reform med tio bärande delar</a:t>
            </a:r>
          </a:p>
        </p:txBody>
      </p:sp>
      <p:sp>
        <p:nvSpPr>
          <p:cNvPr id="3" name="Platshållare för innehåll 2">
            <a:extLst>
              <a:ext uri="{FF2B5EF4-FFF2-40B4-BE49-F238E27FC236}">
                <a16:creationId xmlns:a16="http://schemas.microsoft.com/office/drawing/2014/main" id="{B3FE9CEF-C38C-E2A4-037C-9A235F8475E4}"/>
              </a:ext>
            </a:extLst>
          </p:cNvPr>
          <p:cNvSpPr>
            <a:spLocks noGrp="1"/>
          </p:cNvSpPr>
          <p:nvPr>
            <p:ph type="body" idx="1"/>
          </p:nvPr>
        </p:nvSpPr>
        <p:spPr/>
        <p:txBody>
          <a:bodyPr/>
          <a:lstStyle/>
          <a:p>
            <a:pPr marL="514350" indent="-514350">
              <a:spcAft>
                <a:spcPts val="600"/>
              </a:spcAft>
              <a:buFont typeface="+mj-lt"/>
              <a:buAutoNum type="arabicPeriod"/>
            </a:pPr>
            <a:r>
              <a:rPr lang="sv-SE" sz="2000" dirty="0"/>
              <a:t>Tydligare ansvarsfördelning - regionen ansvar för all behandling</a:t>
            </a:r>
          </a:p>
          <a:p>
            <a:pPr marL="514350" indent="-514350">
              <a:spcAft>
                <a:spcPts val="600"/>
              </a:spcAft>
              <a:buFont typeface="+mj-lt"/>
              <a:buAutoNum type="arabicPeriod"/>
            </a:pPr>
            <a:r>
              <a:rPr lang="sv-SE" sz="2000" dirty="0"/>
              <a:t>Samordnad behandling</a:t>
            </a:r>
          </a:p>
          <a:p>
            <a:pPr marL="514350" indent="-514350">
              <a:spcAft>
                <a:spcPts val="600"/>
              </a:spcAft>
              <a:buFont typeface="+mj-lt"/>
              <a:buAutoNum type="arabicPeriod"/>
            </a:pPr>
            <a:r>
              <a:rPr lang="sv-SE" sz="2000" dirty="0"/>
              <a:t>Mer fokus på skadereducerande insatser</a:t>
            </a:r>
          </a:p>
          <a:p>
            <a:pPr marL="514350" indent="-514350">
              <a:spcAft>
                <a:spcPts val="600"/>
              </a:spcAft>
              <a:buFont typeface="+mj-lt"/>
              <a:buAutoNum type="arabicPeriod"/>
            </a:pPr>
            <a:r>
              <a:rPr lang="sv-SE" sz="2000" dirty="0"/>
              <a:t>Perspektivförskjutning till socialtjänstens kärnuppdrag</a:t>
            </a:r>
          </a:p>
          <a:p>
            <a:pPr marL="514350" indent="-514350">
              <a:spcAft>
                <a:spcPts val="600"/>
              </a:spcAft>
              <a:buFont typeface="+mj-lt"/>
              <a:buAutoNum type="arabicPeriod"/>
            </a:pPr>
            <a:r>
              <a:rPr lang="sv-SE" sz="2000" dirty="0"/>
              <a:t>Hälso- och sjukvårdens ansvar på HVB</a:t>
            </a:r>
          </a:p>
          <a:p>
            <a:pPr marL="514350" indent="-514350">
              <a:spcAft>
                <a:spcPts val="600"/>
              </a:spcAft>
              <a:buFont typeface="+mj-lt"/>
              <a:buAutoNum type="arabicPeriod"/>
            </a:pPr>
            <a:r>
              <a:rPr lang="sv-SE" sz="2000" dirty="0"/>
              <a:t>Samordnad vård- och stödverksamhet</a:t>
            </a:r>
          </a:p>
          <a:p>
            <a:pPr marL="514350" indent="-514350">
              <a:spcAft>
                <a:spcPts val="600"/>
              </a:spcAft>
              <a:buFont typeface="+mj-lt"/>
              <a:buAutoNum type="arabicPeriod"/>
            </a:pPr>
            <a:r>
              <a:rPr lang="sv-SE" sz="2000" dirty="0"/>
              <a:t>Vikten av personligt stöd</a:t>
            </a:r>
          </a:p>
          <a:p>
            <a:pPr marL="514350" indent="-514350">
              <a:spcAft>
                <a:spcPts val="600"/>
              </a:spcAft>
              <a:buFont typeface="+mj-lt"/>
              <a:buAutoNum type="arabicPeriod"/>
            </a:pPr>
            <a:r>
              <a:rPr lang="sv-SE" sz="2000" dirty="0"/>
              <a:t>Stärkt brukarinflytande och minskad stigmatisering</a:t>
            </a:r>
          </a:p>
          <a:p>
            <a:pPr marL="514350" indent="-514350">
              <a:spcAft>
                <a:spcPts val="600"/>
              </a:spcAft>
              <a:buFont typeface="+mj-lt"/>
              <a:buAutoNum type="arabicPeriod"/>
            </a:pPr>
            <a:r>
              <a:rPr lang="sv-SE" sz="2000" dirty="0"/>
              <a:t>Uppföljning med målbilderna i fokus</a:t>
            </a:r>
          </a:p>
          <a:p>
            <a:pPr marL="514350" indent="-514350">
              <a:spcAft>
                <a:spcPts val="600"/>
              </a:spcAft>
              <a:buFont typeface="+mj-lt"/>
              <a:buAutoNum type="arabicPeriod"/>
            </a:pPr>
            <a:r>
              <a:rPr lang="sv-SE" sz="2000" dirty="0"/>
              <a:t>Behovsanpassad tvångsvårdslagstiftning</a:t>
            </a:r>
          </a:p>
        </p:txBody>
      </p:sp>
      <p:sp>
        <p:nvSpPr>
          <p:cNvPr id="15" name="Platshållare för datum 14">
            <a:extLst>
              <a:ext uri="{FF2B5EF4-FFF2-40B4-BE49-F238E27FC236}">
                <a16:creationId xmlns:a16="http://schemas.microsoft.com/office/drawing/2014/main" id="{0B06DEAA-71D6-58A9-C309-63047CCC979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white"/>
                </a:solidFill>
                <a:effectLst/>
                <a:uLnTx/>
                <a:uFillTx/>
                <a:latin typeface="Arial"/>
                <a:ea typeface="+mn-ea"/>
                <a:cs typeface="+mn-cs"/>
              </a:rPr>
              <a:t>2025-11-12</a:t>
            </a:r>
            <a:endParaRPr kumimoji="0" lang="sv-SE" sz="9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Bildobjekt 8">
            <a:extLst>
              <a:ext uri="{FF2B5EF4-FFF2-40B4-BE49-F238E27FC236}">
                <a16:creationId xmlns:a16="http://schemas.microsoft.com/office/drawing/2014/main" id="{0A1D4E4E-D2F1-3A87-45B0-7B0DA3071084}"/>
              </a:ext>
            </a:extLst>
          </p:cNvPr>
          <p:cNvPicPr>
            <a:picLocks noChangeAspect="1"/>
          </p:cNvPicPr>
          <p:nvPr/>
        </p:nvPicPr>
        <p:blipFill>
          <a:blip r:embed="rId2"/>
          <a:stretch>
            <a:fillRect/>
          </a:stretch>
        </p:blipFill>
        <p:spPr>
          <a:xfrm rot="21352662">
            <a:off x="10065468" y="2658871"/>
            <a:ext cx="1021543" cy="1496346"/>
          </a:xfrm>
          <a:prstGeom prst="rect">
            <a:avLst/>
          </a:prstGeom>
          <a:ln>
            <a:noFill/>
          </a:ln>
          <a:effectLst>
            <a:outerShdw blurRad="190500" algn="tl" rotWithShape="0">
              <a:srgbClr val="000000">
                <a:alpha val="70000"/>
              </a:srgbClr>
            </a:outerShdw>
          </a:effectLst>
        </p:spPr>
      </p:pic>
      <p:pic>
        <p:nvPicPr>
          <p:cNvPr id="5" name="Bildobjekt 4" descr="Från delar till helhet - Regeringen.se">
            <a:extLst>
              <a:ext uri="{FF2B5EF4-FFF2-40B4-BE49-F238E27FC236}">
                <a16:creationId xmlns:a16="http://schemas.microsoft.com/office/drawing/2014/main" id="{D502AB0E-9622-92E7-7EA0-4ED39F7CBF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21365">
            <a:off x="10886795" y="3032306"/>
            <a:ext cx="1009230" cy="1460065"/>
          </a:xfrm>
          <a:prstGeom prst="rect">
            <a:avLst/>
          </a:prstGeom>
          <a:ln>
            <a:noFill/>
          </a:ln>
          <a:effectLst>
            <a:outerShdw blurRad="292100" dist="139700" dir="2700000" algn="tl" rotWithShape="0">
              <a:srgbClr val="333333">
                <a:alpha val="65000"/>
              </a:srgbClr>
            </a:outerShdw>
          </a:effectLst>
        </p:spPr>
      </p:pic>
      <p:sp>
        <p:nvSpPr>
          <p:cNvPr id="12" name="textruta 11">
            <a:extLst>
              <a:ext uri="{FF2B5EF4-FFF2-40B4-BE49-F238E27FC236}">
                <a16:creationId xmlns:a16="http://schemas.microsoft.com/office/drawing/2014/main" id="{DC5D2AAF-BC75-9792-7219-F8CB502E4CF4}"/>
              </a:ext>
            </a:extLst>
          </p:cNvPr>
          <p:cNvSpPr txBox="1"/>
          <p:nvPr/>
        </p:nvSpPr>
        <p:spPr>
          <a:xfrm>
            <a:off x="10534996" y="5611176"/>
            <a:ext cx="12012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white"/>
                </a:solidFill>
                <a:effectLst/>
                <a:uLnTx/>
                <a:uFillTx/>
                <a:latin typeface="Arial"/>
                <a:ea typeface="+mn-ea"/>
                <a:cs typeface="+mn-cs"/>
              </a:rPr>
              <a:t>Stigma</a:t>
            </a:r>
          </a:p>
        </p:txBody>
      </p:sp>
      <p:pic>
        <p:nvPicPr>
          <p:cNvPr id="11" name="Bild 10" descr="Förbudsmärke kontur">
            <a:extLst>
              <a:ext uri="{FF2B5EF4-FFF2-40B4-BE49-F238E27FC236}">
                <a16:creationId xmlns:a16="http://schemas.microsoft.com/office/drawing/2014/main" id="{5D9FB82E-7D2A-E643-7312-DFD485C4E9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07225" y="4924705"/>
            <a:ext cx="1829796" cy="1829796"/>
          </a:xfrm>
          <a:prstGeom prst="rect">
            <a:avLst/>
          </a:prstGeom>
        </p:spPr>
      </p:pic>
      <p:sp>
        <p:nvSpPr>
          <p:cNvPr id="13" name="Pratbubbla: rektangel med rundade hörn 12">
            <a:extLst>
              <a:ext uri="{FF2B5EF4-FFF2-40B4-BE49-F238E27FC236}">
                <a16:creationId xmlns:a16="http://schemas.microsoft.com/office/drawing/2014/main" id="{C1FF3AA4-80F7-68F3-AB72-7CABEC72247A}"/>
              </a:ext>
            </a:extLst>
          </p:cNvPr>
          <p:cNvSpPr/>
          <p:nvPr/>
        </p:nvSpPr>
        <p:spPr>
          <a:xfrm>
            <a:off x="6794339" y="5356503"/>
            <a:ext cx="1909823" cy="694481"/>
          </a:xfrm>
          <a:prstGeom prst="wedgeRoundRectCallout">
            <a:avLst>
              <a:gd name="adj1" fmla="val 36743"/>
              <a:gd name="adj2" fmla="val -104166"/>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Skadligt bruk och beroende</a:t>
            </a:r>
          </a:p>
        </p:txBody>
      </p:sp>
      <p:pic>
        <p:nvPicPr>
          <p:cNvPr id="14" name="Bild 13" descr="Förbudsmärke kontur">
            <a:extLst>
              <a:ext uri="{FF2B5EF4-FFF2-40B4-BE49-F238E27FC236}">
                <a16:creationId xmlns:a16="http://schemas.microsoft.com/office/drawing/2014/main" id="{5E59F34A-E00D-98E8-4642-B68A51A992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77429" y="3639079"/>
            <a:ext cx="1829796" cy="1829796"/>
          </a:xfrm>
          <a:prstGeom prst="rect">
            <a:avLst/>
          </a:prstGeom>
        </p:spPr>
      </p:pic>
      <p:sp>
        <p:nvSpPr>
          <p:cNvPr id="16" name="textruta 15">
            <a:extLst>
              <a:ext uri="{FF2B5EF4-FFF2-40B4-BE49-F238E27FC236}">
                <a16:creationId xmlns:a16="http://schemas.microsoft.com/office/drawing/2014/main" id="{E3B3134C-ED02-0037-CC64-A49E5030C80B}"/>
              </a:ext>
            </a:extLst>
          </p:cNvPr>
          <p:cNvSpPr txBox="1"/>
          <p:nvPr/>
        </p:nvSpPr>
        <p:spPr>
          <a:xfrm>
            <a:off x="8518124" y="4265755"/>
            <a:ext cx="16187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white"/>
                </a:solidFill>
                <a:effectLst/>
                <a:uLnTx/>
                <a:uFillTx/>
                <a:latin typeface="Arial"/>
                <a:ea typeface="+mn-ea"/>
                <a:cs typeface="+mn-cs"/>
              </a:rPr>
              <a:t>Missbruk</a:t>
            </a:r>
          </a:p>
        </p:txBody>
      </p:sp>
      <p:pic>
        <p:nvPicPr>
          <p:cNvPr id="6" name="Bildobjekt 5">
            <a:extLst>
              <a:ext uri="{FF2B5EF4-FFF2-40B4-BE49-F238E27FC236}">
                <a16:creationId xmlns:a16="http://schemas.microsoft.com/office/drawing/2014/main" id="{DDCDC840-C600-8E61-7D97-6472ECCEBA8C}"/>
              </a:ext>
            </a:extLst>
          </p:cNvPr>
          <p:cNvPicPr>
            <a:picLocks noChangeAspect="1"/>
          </p:cNvPicPr>
          <p:nvPr/>
        </p:nvPicPr>
        <p:blipFill>
          <a:blip r:embed="rId6"/>
          <a:stretch>
            <a:fillRect/>
          </a:stretch>
        </p:blipFill>
        <p:spPr>
          <a:xfrm>
            <a:off x="8582953" y="236123"/>
            <a:ext cx="3265860" cy="18370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94798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4B1A2FD6-1F24-D440-254C-B8F9D9A3F735}"/>
              </a:ext>
            </a:extLst>
          </p:cNvPr>
          <p:cNvSpPr>
            <a:spLocks noGrp="1"/>
          </p:cNvSpPr>
          <p:nvPr>
            <p:ph type="title"/>
          </p:nvPr>
        </p:nvSpPr>
        <p:spPr/>
        <p:txBody>
          <a:bodyPr/>
          <a:lstStyle/>
          <a:p>
            <a:r>
              <a:rPr lang="sv-SE" dirty="0"/>
              <a:t>Många säger samma sak…</a:t>
            </a:r>
          </a:p>
        </p:txBody>
      </p:sp>
      <p:sp>
        <p:nvSpPr>
          <p:cNvPr id="6" name="Platshållare för datum 5">
            <a:extLst>
              <a:ext uri="{FF2B5EF4-FFF2-40B4-BE49-F238E27FC236}">
                <a16:creationId xmlns:a16="http://schemas.microsoft.com/office/drawing/2014/main" id="{B8567FC4-D426-CD67-B84D-38BD8F6D759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Arial"/>
                <a:ea typeface="+mn-ea"/>
                <a:cs typeface="+mn-cs"/>
              </a:rPr>
              <a:t>2025-11-12</a:t>
            </a:r>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 name="Platshållare för innehåll 3">
            <a:extLst>
              <a:ext uri="{FF2B5EF4-FFF2-40B4-BE49-F238E27FC236}">
                <a16:creationId xmlns:a16="http://schemas.microsoft.com/office/drawing/2014/main" id="{737F5582-A5A0-B829-2F18-3FC1C187D5C9}"/>
              </a:ext>
            </a:extLst>
          </p:cNvPr>
          <p:cNvGraphicFramePr>
            <a:graphicFrameLocks noGrp="1"/>
          </p:cNvGraphicFramePr>
          <p:nvPr>
            <p:ph idx="1"/>
          </p:nvPr>
        </p:nvGraphicFramePr>
        <p:xfrm>
          <a:off x="597206" y="1624495"/>
          <a:ext cx="10956925" cy="4129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66831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F710E3-E377-25E9-FCFF-48D9243E6CB3}"/>
              </a:ext>
            </a:extLst>
          </p:cNvPr>
          <p:cNvSpPr>
            <a:spLocks noGrp="1"/>
          </p:cNvSpPr>
          <p:nvPr>
            <p:ph type="ctrTitle"/>
          </p:nvPr>
        </p:nvSpPr>
        <p:spPr>
          <a:xfrm>
            <a:off x="1004154" y="1225335"/>
            <a:ext cx="8893350" cy="2582736"/>
          </a:xfrm>
        </p:spPr>
        <p:txBody>
          <a:bodyPr/>
          <a:lstStyle/>
          <a:p>
            <a:r>
              <a:rPr lang="sv-SE" sz="4800" dirty="0"/>
              <a:t>Samsjuklighetsdelegationens uppdrag och arbete</a:t>
            </a:r>
            <a:br>
              <a:rPr lang="sv-SE" sz="4800" dirty="0"/>
            </a:br>
            <a:br>
              <a:rPr lang="sv-SE" sz="2800" b="0" dirty="0"/>
            </a:br>
            <a:br>
              <a:rPr lang="sv-SE" sz="2800" b="0" dirty="0"/>
            </a:br>
            <a:br>
              <a:rPr lang="sv-SE" sz="2800" b="0" dirty="0"/>
            </a:br>
            <a:br>
              <a:rPr lang="sv-SE" sz="2800" b="0" dirty="0"/>
            </a:br>
            <a:endParaRPr lang="sv-SE" sz="2800" dirty="0"/>
          </a:p>
        </p:txBody>
      </p:sp>
      <p:sp>
        <p:nvSpPr>
          <p:cNvPr id="4" name="Platshållare för datum 3">
            <a:extLst>
              <a:ext uri="{FF2B5EF4-FFF2-40B4-BE49-F238E27FC236}">
                <a16:creationId xmlns:a16="http://schemas.microsoft.com/office/drawing/2014/main" id="{DFA685ED-4FA1-F8E5-CC8F-F2A0759BA3B4}"/>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white"/>
                </a:solidFill>
                <a:effectLst/>
                <a:uLnTx/>
                <a:uFillTx/>
                <a:latin typeface="Arial"/>
                <a:ea typeface="+mn-ea"/>
                <a:cs typeface="+mn-cs"/>
              </a:rPr>
              <a:t>2025-11-12</a:t>
            </a:r>
            <a:endParaRPr kumimoji="0" lang="sv-SE" sz="900" b="0" i="0" u="none" strike="noStrike" kern="1200" cap="none" spc="0" normalizeH="0" baseline="0" noProof="0" dirty="0">
              <a:ln>
                <a:noFill/>
              </a:ln>
              <a:solidFill>
                <a:prstClr val="white"/>
              </a:solidFill>
              <a:effectLst/>
              <a:uLnTx/>
              <a:uFillTx/>
              <a:latin typeface="Arial"/>
              <a:ea typeface="+mn-ea"/>
              <a:cs typeface="+mn-cs"/>
            </a:endParaRPr>
          </a:p>
        </p:txBody>
      </p:sp>
      <p:pic>
        <p:nvPicPr>
          <p:cNvPr id="3" name="Bild 2" descr="En pussel pjäs">
            <a:extLst>
              <a:ext uri="{FF2B5EF4-FFF2-40B4-BE49-F238E27FC236}">
                <a16:creationId xmlns:a16="http://schemas.microsoft.com/office/drawing/2014/main" id="{794C7CBC-0F85-3CA7-A09F-219DBB645C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5426947">
            <a:off x="9882758" y="2394458"/>
            <a:ext cx="1773070" cy="1773070"/>
          </a:xfrm>
          <a:prstGeom prst="rect">
            <a:avLst/>
          </a:prstGeom>
        </p:spPr>
      </p:pic>
      <p:pic>
        <p:nvPicPr>
          <p:cNvPr id="7" name="Bild 6" descr="Ett pussel">
            <a:extLst>
              <a:ext uri="{FF2B5EF4-FFF2-40B4-BE49-F238E27FC236}">
                <a16:creationId xmlns:a16="http://schemas.microsoft.com/office/drawing/2014/main" id="{42484E92-88D3-4A4D-9933-FF24826C9A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8326026" y="3280994"/>
            <a:ext cx="3142955" cy="3142955"/>
          </a:xfrm>
          <a:prstGeom prst="rect">
            <a:avLst/>
          </a:prstGeom>
        </p:spPr>
      </p:pic>
      <p:pic>
        <p:nvPicPr>
          <p:cNvPr id="8" name="Bild 7" descr="Ett pussel">
            <a:extLst>
              <a:ext uri="{FF2B5EF4-FFF2-40B4-BE49-F238E27FC236}">
                <a16:creationId xmlns:a16="http://schemas.microsoft.com/office/drawing/2014/main" id="{BE54AFFB-A4F0-1F5D-15E1-16FABDCC4E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8027037" y="3299225"/>
            <a:ext cx="3260876" cy="3260876"/>
          </a:xfrm>
          <a:prstGeom prst="rect">
            <a:avLst/>
          </a:prstGeom>
        </p:spPr>
      </p:pic>
    </p:spTree>
    <p:extLst>
      <p:ext uri="{BB962C8B-B14F-4D97-AF65-F5344CB8AC3E}">
        <p14:creationId xmlns:p14="http://schemas.microsoft.com/office/powerpoint/2010/main" val="10483947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D19AA1-485C-F15D-D4BA-30030FE3A434}"/>
              </a:ext>
            </a:extLst>
          </p:cNvPr>
          <p:cNvSpPr>
            <a:spLocks noGrp="1"/>
          </p:cNvSpPr>
          <p:nvPr>
            <p:ph type="title"/>
          </p:nvPr>
        </p:nvSpPr>
        <p:spPr>
          <a:xfrm>
            <a:off x="1066133" y="138896"/>
            <a:ext cx="10916262" cy="6134582"/>
          </a:xfrm>
        </p:spPr>
        <p:txBody>
          <a:bodyPr/>
          <a:lstStyle/>
          <a:p>
            <a:r>
              <a:rPr lang="sv-SE" sz="4000" dirty="0"/>
              <a:t>Delegationens verksamhet</a:t>
            </a:r>
            <a:br>
              <a:rPr lang="sv-SE" sz="2400" b="1" dirty="0"/>
            </a:br>
            <a:br>
              <a:rPr kumimoji="0" lang="sv-SE" sz="2400" b="0" i="0" u="none" strike="noStrike" kern="1200" cap="none" spc="0" normalizeH="0" baseline="0" noProof="0" dirty="0">
                <a:ln>
                  <a:noFill/>
                </a:ln>
                <a:solidFill>
                  <a:prstClr val="white"/>
                </a:solidFill>
                <a:effectLst/>
                <a:uLnTx/>
                <a:uFillTx/>
                <a:latin typeface="Arial"/>
                <a:ea typeface="+mj-ea"/>
                <a:cs typeface="+mj-cs"/>
              </a:rPr>
            </a:br>
            <a:r>
              <a:rPr kumimoji="0" lang="sv-SE" sz="2400" b="1" i="0" u="none" strike="noStrike" kern="1200" cap="none" spc="0" normalizeH="0" baseline="0" noProof="0" dirty="0">
                <a:ln>
                  <a:noFill/>
                </a:ln>
                <a:solidFill>
                  <a:prstClr val="white"/>
                </a:solidFill>
                <a:effectLst/>
                <a:uLnTx/>
                <a:uFillTx/>
                <a:latin typeface="Arial"/>
                <a:ea typeface="+mj-ea"/>
                <a:cs typeface="+mj-cs"/>
              </a:rPr>
              <a:t>1. Analysarbete</a:t>
            </a:r>
            <a:br>
              <a:rPr kumimoji="0" lang="sv-SE" sz="2400" b="0" i="0" u="none" strike="noStrike" kern="1200" cap="none" spc="0" normalizeH="0" baseline="0" noProof="0" dirty="0">
                <a:ln>
                  <a:noFill/>
                </a:ln>
                <a:solidFill>
                  <a:prstClr val="white"/>
                </a:solidFill>
                <a:effectLst/>
                <a:uLnTx/>
                <a:uFillTx/>
                <a:latin typeface="Arial"/>
                <a:ea typeface="+mj-ea"/>
                <a:cs typeface="+mj-cs"/>
              </a:rPr>
            </a:br>
            <a:r>
              <a:rPr kumimoji="0" lang="sv-SE" sz="2000" b="0" u="none" strike="noStrike" kern="1200" cap="none" spc="0" normalizeH="0" baseline="0" noProof="0" dirty="0">
                <a:ln>
                  <a:noFill/>
                </a:ln>
                <a:solidFill>
                  <a:prstClr val="white"/>
                </a:solidFill>
                <a:effectLst/>
                <a:uLnTx/>
                <a:uFillTx/>
                <a:latin typeface="Arial"/>
                <a:ea typeface="+mj-ea"/>
                <a:cs typeface="+mj-cs"/>
              </a:rPr>
              <a:t>- Juridiska analyser</a:t>
            </a:r>
            <a:br>
              <a:rPr kumimoji="0" lang="sv-SE" sz="2000" b="0" u="none" strike="noStrike" kern="1200" cap="none" spc="0" normalizeH="0" baseline="0" noProof="0" dirty="0">
                <a:ln>
                  <a:noFill/>
                </a:ln>
                <a:solidFill>
                  <a:prstClr val="white"/>
                </a:solidFill>
                <a:effectLst/>
                <a:uLnTx/>
                <a:uFillTx/>
                <a:latin typeface="Arial"/>
                <a:ea typeface="+mj-ea"/>
                <a:cs typeface="+mj-cs"/>
              </a:rPr>
            </a:br>
            <a:r>
              <a:rPr kumimoji="0" lang="sv-SE" sz="2000" b="0" u="none" strike="noStrike" kern="1200" cap="none" spc="0" normalizeH="0" baseline="0" noProof="0" dirty="0">
                <a:ln>
                  <a:noFill/>
                </a:ln>
                <a:solidFill>
                  <a:prstClr val="white"/>
                </a:solidFill>
                <a:effectLst/>
                <a:uLnTx/>
                <a:uFillTx/>
                <a:latin typeface="Arial"/>
                <a:ea typeface="+mj-ea"/>
                <a:cs typeface="+mj-cs"/>
              </a:rPr>
              <a:t>- Konsekvensanalyser och kostnadsberäkningar</a:t>
            </a:r>
            <a:br>
              <a:rPr kumimoji="0" lang="sv-SE" sz="2000" b="0" u="none" strike="noStrike" kern="1200" cap="none" spc="0" normalizeH="0" baseline="0" noProof="0" dirty="0">
                <a:ln>
                  <a:noFill/>
                </a:ln>
                <a:solidFill>
                  <a:prstClr val="white"/>
                </a:solidFill>
                <a:effectLst/>
                <a:uLnTx/>
                <a:uFillTx/>
                <a:latin typeface="Arial"/>
                <a:ea typeface="+mj-ea"/>
                <a:cs typeface="+mj-cs"/>
              </a:rPr>
            </a:br>
            <a:r>
              <a:rPr kumimoji="0" lang="sv-SE" sz="2000" b="0" u="none" strike="noStrike" kern="1200" cap="none" spc="0" normalizeH="0" baseline="0" noProof="0" dirty="0">
                <a:ln>
                  <a:noFill/>
                </a:ln>
                <a:solidFill>
                  <a:prstClr val="white"/>
                </a:solidFill>
                <a:effectLst/>
                <a:uLnTx/>
                <a:uFillTx/>
                <a:latin typeface="Arial"/>
                <a:ea typeface="+mj-ea"/>
                <a:cs typeface="+mj-cs"/>
              </a:rPr>
              <a:t>- Nuläge i kommuner och regioner</a:t>
            </a:r>
            <a:br>
              <a:rPr kumimoji="0" lang="sv-SE" sz="2000" b="0" u="none" strike="noStrike" kern="1200" cap="none" spc="0" normalizeH="0" baseline="0" noProof="0" dirty="0">
                <a:ln>
                  <a:noFill/>
                </a:ln>
                <a:solidFill>
                  <a:prstClr val="white"/>
                </a:solidFill>
                <a:effectLst/>
                <a:uLnTx/>
                <a:uFillTx/>
                <a:latin typeface="Arial"/>
                <a:ea typeface="+mj-ea"/>
                <a:cs typeface="+mj-cs"/>
              </a:rPr>
            </a:br>
            <a:r>
              <a:rPr kumimoji="0" lang="sv-SE" sz="2000" b="0" u="none" strike="noStrike" kern="1200" cap="none" spc="0" normalizeH="0" baseline="0" noProof="0" dirty="0">
                <a:ln>
                  <a:noFill/>
                </a:ln>
                <a:solidFill>
                  <a:prstClr val="white"/>
                </a:solidFill>
                <a:effectLst/>
                <a:uLnTx/>
                <a:uFillTx/>
                <a:latin typeface="Arial"/>
                <a:ea typeface="+mj-ea"/>
                <a:cs typeface="+mj-cs"/>
              </a:rPr>
              <a:t>- Behov av myndighetsuppdrag</a:t>
            </a:r>
            <a:br>
              <a:rPr kumimoji="0" lang="sv-SE" sz="2400" b="0" i="1" u="none" strike="noStrike" kern="1200" cap="none" spc="0" normalizeH="0" baseline="0" noProof="0" dirty="0">
                <a:ln>
                  <a:noFill/>
                </a:ln>
                <a:solidFill>
                  <a:prstClr val="white"/>
                </a:solidFill>
                <a:effectLst/>
                <a:uLnTx/>
                <a:uFillTx/>
                <a:latin typeface="Arial"/>
                <a:ea typeface="+mj-ea"/>
                <a:cs typeface="+mj-cs"/>
              </a:rPr>
            </a:br>
            <a:br>
              <a:rPr kumimoji="0" lang="sv-SE" sz="2400" b="1" i="0" u="none" strike="noStrike" kern="1200" cap="none" spc="0" normalizeH="0" baseline="0" noProof="0" dirty="0">
                <a:ln>
                  <a:noFill/>
                </a:ln>
                <a:solidFill>
                  <a:prstClr val="white"/>
                </a:solidFill>
                <a:effectLst/>
                <a:uLnTx/>
                <a:uFillTx/>
                <a:latin typeface="Arial"/>
                <a:ea typeface="+mj-ea"/>
                <a:cs typeface="+mj-cs"/>
              </a:rPr>
            </a:br>
            <a:r>
              <a:rPr kumimoji="0" lang="sv-SE" sz="2400" b="1" i="0" u="none" strike="noStrike" kern="1200" cap="none" spc="0" normalizeH="0" baseline="0" noProof="0" dirty="0">
                <a:ln>
                  <a:noFill/>
                </a:ln>
                <a:solidFill>
                  <a:prstClr val="white"/>
                </a:solidFill>
                <a:effectLst/>
                <a:uLnTx/>
                <a:uFillTx/>
                <a:latin typeface="Arial"/>
                <a:ea typeface="+mj-ea"/>
                <a:cs typeface="+mj-cs"/>
              </a:rPr>
              <a:t>2. Underlag till lagstiftningsprodukter</a:t>
            </a:r>
            <a:br>
              <a:rPr kumimoji="0" lang="sv-SE" sz="2400" b="0" i="0" u="none" strike="noStrike" kern="1200" cap="none" spc="0" normalizeH="0" baseline="0" noProof="0" dirty="0">
                <a:ln>
                  <a:noFill/>
                </a:ln>
                <a:solidFill>
                  <a:prstClr val="white"/>
                </a:solidFill>
                <a:effectLst/>
                <a:uLnTx/>
                <a:uFillTx/>
                <a:latin typeface="Arial"/>
                <a:ea typeface="+mj-ea"/>
                <a:cs typeface="+mj-cs"/>
              </a:rPr>
            </a:br>
            <a:r>
              <a:rPr kumimoji="0" lang="sv-SE" sz="2400" b="0" u="none" strike="noStrike" kern="1200" cap="none" spc="0" normalizeH="0" baseline="0" noProof="0" dirty="0">
                <a:ln>
                  <a:noFill/>
                </a:ln>
                <a:solidFill>
                  <a:prstClr val="white"/>
                </a:solidFill>
                <a:effectLst/>
                <a:uLnTx/>
                <a:uFillTx/>
                <a:latin typeface="Arial"/>
                <a:ea typeface="+mj-ea"/>
                <a:cs typeface="+mj-cs"/>
              </a:rPr>
              <a:t>- </a:t>
            </a:r>
            <a:r>
              <a:rPr kumimoji="0" lang="sv-SE" sz="2000" b="0" u="none" strike="noStrike" kern="1200" cap="none" spc="0" normalizeH="0" baseline="0" noProof="0" dirty="0">
                <a:ln>
                  <a:noFill/>
                </a:ln>
                <a:solidFill>
                  <a:prstClr val="white"/>
                </a:solidFill>
                <a:effectLst/>
                <a:uLnTx/>
                <a:uFillTx/>
                <a:latin typeface="Arial"/>
                <a:ea typeface="+mj-ea"/>
                <a:cs typeface="+mj-cs"/>
              </a:rPr>
              <a:t>Lagrådsremiss 1:  Tydligare ansvarsfördelning och ny struktur </a:t>
            </a:r>
            <a:r>
              <a:rPr lang="sv-SE" sz="2000" dirty="0">
                <a:solidFill>
                  <a:prstClr val="white"/>
                </a:solidFill>
                <a:latin typeface="Arial"/>
              </a:rPr>
              <a:t>(</a:t>
            </a:r>
            <a:r>
              <a:rPr kumimoji="0" lang="sv-SE" sz="2000" b="0" u="none" strike="noStrike" kern="1200" cap="none" spc="0" normalizeH="0" baseline="0" noProof="0" dirty="0">
                <a:ln>
                  <a:noFill/>
                </a:ln>
                <a:solidFill>
                  <a:prstClr val="white"/>
                </a:solidFill>
                <a:effectLst/>
                <a:uLnTx/>
                <a:uFillTx/>
                <a:latin typeface="Arial"/>
                <a:ea typeface="+mj-ea"/>
                <a:cs typeface="+mj-cs"/>
              </a:rPr>
              <a:t>lag) för samverkan m.m.  </a:t>
            </a:r>
            <a:br>
              <a:rPr kumimoji="0" lang="sv-SE" sz="2000" b="0" u="none" strike="noStrike" kern="1200" cap="none" spc="0" normalizeH="0" baseline="0" noProof="0" dirty="0">
                <a:ln>
                  <a:noFill/>
                </a:ln>
                <a:solidFill>
                  <a:prstClr val="white"/>
                </a:solidFill>
                <a:effectLst/>
                <a:uLnTx/>
                <a:uFillTx/>
                <a:latin typeface="Arial"/>
                <a:ea typeface="+mj-ea"/>
                <a:cs typeface="+mj-cs"/>
              </a:rPr>
            </a:br>
            <a:r>
              <a:rPr kumimoji="0" lang="sv-SE" sz="2000" b="0" u="none" strike="noStrike" kern="1200" cap="none" spc="0" normalizeH="0" baseline="0" noProof="0" dirty="0">
                <a:ln>
                  <a:noFill/>
                </a:ln>
                <a:solidFill>
                  <a:prstClr val="white"/>
                </a:solidFill>
                <a:effectLst/>
                <a:uLnTx/>
                <a:uFillTx/>
                <a:latin typeface="Arial"/>
                <a:ea typeface="+mj-ea"/>
                <a:cs typeface="+mj-cs"/>
              </a:rPr>
              <a:t>- Departementspromemoria (Ds): Tvångsvårdsfrågor (LVM/LPT m.m.)</a:t>
            </a:r>
            <a:br>
              <a:rPr kumimoji="0" lang="sv-SE" sz="2000" b="0" u="none" strike="noStrike" kern="1200" cap="none" spc="0" normalizeH="0" baseline="0" noProof="0" dirty="0">
                <a:ln>
                  <a:noFill/>
                </a:ln>
                <a:solidFill>
                  <a:prstClr val="white"/>
                </a:solidFill>
                <a:effectLst/>
                <a:uLnTx/>
                <a:uFillTx/>
                <a:latin typeface="Arial"/>
                <a:ea typeface="+mj-ea"/>
                <a:cs typeface="+mj-cs"/>
              </a:rPr>
            </a:br>
            <a:r>
              <a:rPr kumimoji="0" lang="sv-SE" sz="2000" b="0" u="none" strike="noStrike" kern="1200" cap="none" spc="0" normalizeH="0" baseline="0" noProof="0" dirty="0">
                <a:ln>
                  <a:noFill/>
                </a:ln>
                <a:solidFill>
                  <a:prstClr val="white"/>
                </a:solidFill>
                <a:effectLst/>
                <a:uLnTx/>
                <a:uFillTx/>
                <a:latin typeface="Arial"/>
                <a:ea typeface="+mj-ea"/>
                <a:cs typeface="+mj-cs"/>
              </a:rPr>
              <a:t>- Lagrådsremiss 2: Tvångsvårdsfrågor (LVM/LPT m.m.)</a:t>
            </a:r>
            <a:br>
              <a:rPr kumimoji="0" lang="sv-SE" sz="2000" b="0" u="none" strike="noStrike" kern="1200" cap="none" spc="0" normalizeH="0" baseline="0" noProof="0" dirty="0">
                <a:ln>
                  <a:noFill/>
                </a:ln>
                <a:solidFill>
                  <a:prstClr val="white"/>
                </a:solidFill>
                <a:effectLst/>
                <a:uLnTx/>
                <a:uFillTx/>
                <a:latin typeface="Arial"/>
                <a:ea typeface="+mj-ea"/>
                <a:cs typeface="+mj-cs"/>
              </a:rPr>
            </a:br>
            <a:br>
              <a:rPr kumimoji="0" lang="sv-SE" sz="2400" b="0" i="0" u="none" strike="noStrike" kern="1200" cap="none" spc="0" normalizeH="0" baseline="0" noProof="0" dirty="0">
                <a:ln>
                  <a:noFill/>
                </a:ln>
                <a:solidFill>
                  <a:prstClr val="white"/>
                </a:solidFill>
                <a:effectLst/>
                <a:uLnTx/>
                <a:uFillTx/>
                <a:latin typeface="Arial"/>
                <a:ea typeface="+mj-ea"/>
                <a:cs typeface="+mj-cs"/>
              </a:rPr>
            </a:br>
            <a:r>
              <a:rPr kumimoji="0" lang="sv-SE" sz="2400" b="1" i="0" u="none" strike="noStrike" kern="1200" cap="none" spc="0" normalizeH="0" baseline="0" noProof="0" dirty="0">
                <a:ln>
                  <a:noFill/>
                </a:ln>
                <a:solidFill>
                  <a:prstClr val="white"/>
                </a:solidFill>
                <a:effectLst/>
                <a:uLnTx/>
                <a:uFillTx/>
                <a:latin typeface="Arial"/>
                <a:ea typeface="+mj-ea"/>
                <a:cs typeface="+mj-cs"/>
              </a:rPr>
              <a:t>3. Dialog med berörda aktörer</a:t>
            </a:r>
            <a:br>
              <a:rPr kumimoji="0" lang="sv-SE" sz="2400" b="0" i="0" u="none" strike="noStrike" kern="1200" cap="none" spc="0" normalizeH="0" baseline="0" noProof="0" dirty="0">
                <a:ln>
                  <a:noFill/>
                </a:ln>
                <a:solidFill>
                  <a:prstClr val="white"/>
                </a:solidFill>
                <a:effectLst/>
                <a:uLnTx/>
                <a:uFillTx/>
                <a:latin typeface="Arial"/>
                <a:ea typeface="+mj-ea"/>
                <a:cs typeface="+mj-cs"/>
              </a:rPr>
            </a:br>
            <a:r>
              <a:rPr kumimoji="0" lang="sv-SE" sz="2000" b="0" u="none" strike="noStrike" kern="1200" cap="none" spc="0" normalizeH="0" baseline="0" noProof="0" dirty="0">
                <a:ln>
                  <a:noFill/>
                </a:ln>
                <a:solidFill>
                  <a:prstClr val="white"/>
                </a:solidFill>
                <a:effectLst/>
                <a:uLnTx/>
                <a:uFillTx/>
                <a:latin typeface="Arial"/>
                <a:ea typeface="+mj-ea"/>
                <a:cs typeface="+mj-cs"/>
              </a:rPr>
              <a:t>- Politiska delegationer och beredningar inom SKR</a:t>
            </a:r>
            <a:br>
              <a:rPr kumimoji="0" lang="sv-SE" sz="2000" b="0" u="none" strike="noStrike" kern="1200" cap="none" spc="0" normalizeH="0" baseline="0" noProof="0" dirty="0">
                <a:ln>
                  <a:noFill/>
                </a:ln>
                <a:solidFill>
                  <a:prstClr val="white"/>
                </a:solidFill>
                <a:effectLst/>
                <a:uLnTx/>
                <a:uFillTx/>
                <a:latin typeface="Arial"/>
                <a:ea typeface="+mj-ea"/>
                <a:cs typeface="+mj-cs"/>
              </a:rPr>
            </a:br>
            <a:r>
              <a:rPr kumimoji="0" lang="sv-SE" sz="2000" b="0" u="none" strike="noStrike" kern="1200" cap="none" spc="0" normalizeH="0" baseline="0" noProof="0" dirty="0">
                <a:ln>
                  <a:noFill/>
                </a:ln>
                <a:solidFill>
                  <a:prstClr val="white"/>
                </a:solidFill>
                <a:effectLst/>
                <a:uLnTx/>
                <a:uFillTx/>
                <a:latin typeface="Arial"/>
                <a:ea typeface="+mj-ea"/>
                <a:cs typeface="+mj-cs"/>
              </a:rPr>
              <a:t>- Nätverk av tjänstepersoner inom SKR och systemet för kunskapsstyrning</a:t>
            </a:r>
            <a:br>
              <a:rPr kumimoji="0" lang="sv-SE" sz="2000" b="0" u="none" strike="noStrike" kern="1200" cap="none" spc="0" normalizeH="0" baseline="0" noProof="0" dirty="0">
                <a:ln>
                  <a:noFill/>
                </a:ln>
                <a:solidFill>
                  <a:prstClr val="white"/>
                </a:solidFill>
                <a:effectLst/>
                <a:uLnTx/>
                <a:uFillTx/>
                <a:latin typeface="Arial"/>
                <a:ea typeface="+mj-ea"/>
                <a:cs typeface="+mj-cs"/>
              </a:rPr>
            </a:br>
            <a:r>
              <a:rPr kumimoji="0" lang="sv-SE" sz="2000" b="0" u="none" strike="noStrike" kern="1200" cap="none" spc="0" normalizeH="0" baseline="0" noProof="0" dirty="0">
                <a:ln>
                  <a:noFill/>
                </a:ln>
                <a:solidFill>
                  <a:prstClr val="white"/>
                </a:solidFill>
                <a:effectLst/>
                <a:uLnTx/>
                <a:uFillTx/>
                <a:latin typeface="Arial"/>
                <a:ea typeface="+mj-ea"/>
                <a:cs typeface="+mj-cs"/>
              </a:rPr>
              <a:t>- Myndigheter och</a:t>
            </a:r>
            <a:r>
              <a:rPr lang="sv-SE" sz="2000" dirty="0">
                <a:solidFill>
                  <a:prstClr val="white"/>
                </a:solidFill>
                <a:latin typeface="Arial"/>
              </a:rPr>
              <a:t> organisationer</a:t>
            </a:r>
            <a:br>
              <a:rPr lang="sv-SE" sz="2000" dirty="0">
                <a:solidFill>
                  <a:prstClr val="white"/>
                </a:solidFill>
                <a:latin typeface="Arial"/>
              </a:rPr>
            </a:br>
            <a:br>
              <a:rPr lang="sv-SE" sz="4000" dirty="0"/>
            </a:br>
            <a:br>
              <a:rPr lang="sv-SE" sz="4000" dirty="0"/>
            </a:br>
            <a:br>
              <a:rPr lang="sv-SE" sz="4000" dirty="0"/>
            </a:br>
            <a:br>
              <a:rPr lang="sv-SE" sz="4000" dirty="0"/>
            </a:br>
            <a:endParaRPr lang="sv-SE" sz="2400" dirty="0"/>
          </a:p>
        </p:txBody>
      </p:sp>
      <p:sp>
        <p:nvSpPr>
          <p:cNvPr id="4" name="Platshållare för datum 3">
            <a:extLst>
              <a:ext uri="{FF2B5EF4-FFF2-40B4-BE49-F238E27FC236}">
                <a16:creationId xmlns:a16="http://schemas.microsoft.com/office/drawing/2014/main" id="{AE0C468F-6584-F85F-A380-5BFD1304DF40}"/>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white"/>
                </a:solidFill>
                <a:effectLst/>
                <a:uLnTx/>
                <a:uFillTx/>
                <a:latin typeface="Arial"/>
                <a:ea typeface="+mn-ea"/>
                <a:cs typeface="+mn-cs"/>
              </a:rPr>
              <a:t>2025-11-12</a:t>
            </a:r>
            <a:endParaRPr kumimoji="0" lang="sv-SE"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Pratbubbla: rektangel med rundade hörn 6">
            <a:extLst>
              <a:ext uri="{FF2B5EF4-FFF2-40B4-BE49-F238E27FC236}">
                <a16:creationId xmlns:a16="http://schemas.microsoft.com/office/drawing/2014/main" id="{5BB53DDB-8262-D5C4-C19B-C1AF802E3B23}"/>
              </a:ext>
            </a:extLst>
          </p:cNvPr>
          <p:cNvSpPr/>
          <p:nvPr/>
        </p:nvSpPr>
        <p:spPr>
          <a:xfrm>
            <a:off x="7812912" y="2303363"/>
            <a:ext cx="2410132" cy="706055"/>
          </a:xfrm>
          <a:prstGeom prst="wedgeRoundRectCallout">
            <a:avLst>
              <a:gd name="adj1" fmla="val -60694"/>
              <a:gd name="adj2" fmla="val 93648"/>
              <a:gd name="adj3" fmla="val 16667"/>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Arial"/>
                <a:ea typeface="+mn-ea"/>
                <a:cs typeface="+mn-cs"/>
              </a:rPr>
              <a:t>OBS! Preliminärt</a:t>
            </a:r>
          </a:p>
        </p:txBody>
      </p:sp>
    </p:spTree>
    <p:extLst>
      <p:ext uri="{BB962C8B-B14F-4D97-AF65-F5344CB8AC3E}">
        <p14:creationId xmlns:p14="http://schemas.microsoft.com/office/powerpoint/2010/main" val="18427511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CE6F4C-3E45-8EC5-4997-EEB9AA319E31}"/>
              </a:ext>
            </a:extLst>
          </p:cNvPr>
          <p:cNvSpPr>
            <a:spLocks noGrp="1"/>
          </p:cNvSpPr>
          <p:nvPr>
            <p:ph type="ctrTitle"/>
          </p:nvPr>
        </p:nvSpPr>
        <p:spPr>
          <a:xfrm>
            <a:off x="1004154" y="1840375"/>
            <a:ext cx="8893350" cy="2338086"/>
          </a:xfrm>
        </p:spPr>
        <p:txBody>
          <a:bodyPr/>
          <a:lstStyle/>
          <a:p>
            <a:r>
              <a:rPr lang="sv-SE" dirty="0"/>
              <a:t>Har ni frågor/funderingar om det jag hittills sagt?</a:t>
            </a:r>
          </a:p>
        </p:txBody>
      </p:sp>
      <p:sp>
        <p:nvSpPr>
          <p:cNvPr id="4" name="Platshållare för datum 3">
            <a:extLst>
              <a:ext uri="{FF2B5EF4-FFF2-40B4-BE49-F238E27FC236}">
                <a16:creationId xmlns:a16="http://schemas.microsoft.com/office/drawing/2014/main" id="{EE9FD06A-CC8F-00F1-9F28-43B8CC86A57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white"/>
                </a:solidFill>
                <a:effectLst/>
                <a:uLnTx/>
                <a:uFillTx/>
                <a:latin typeface="Arial"/>
                <a:ea typeface="+mn-ea"/>
                <a:cs typeface="+mn-cs"/>
              </a:rPr>
              <a:t>2025-11-12</a:t>
            </a:r>
            <a:endParaRPr kumimoji="0" lang="sv-SE" sz="9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6424255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FE2F0C-F824-D730-063D-C1A72296F128}"/>
              </a:ext>
            </a:extLst>
          </p:cNvPr>
          <p:cNvSpPr>
            <a:spLocks noGrp="1"/>
          </p:cNvSpPr>
          <p:nvPr>
            <p:ph type="ctrTitle"/>
          </p:nvPr>
        </p:nvSpPr>
        <p:spPr/>
        <p:txBody>
          <a:bodyPr/>
          <a:lstStyle/>
          <a:p>
            <a:r>
              <a:rPr lang="sv-SE" dirty="0"/>
              <a:t>Aktuellt på området</a:t>
            </a:r>
          </a:p>
        </p:txBody>
      </p:sp>
      <p:sp>
        <p:nvSpPr>
          <p:cNvPr id="4" name="Platshållare för datum 3">
            <a:extLst>
              <a:ext uri="{FF2B5EF4-FFF2-40B4-BE49-F238E27FC236}">
                <a16:creationId xmlns:a16="http://schemas.microsoft.com/office/drawing/2014/main" id="{51BA2FD8-5CAC-EB39-27EC-DBE73826C56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white"/>
                </a:solidFill>
                <a:effectLst/>
                <a:uLnTx/>
                <a:uFillTx/>
                <a:latin typeface="Arial"/>
                <a:ea typeface="+mn-ea"/>
                <a:cs typeface="+mn-cs"/>
              </a:rPr>
              <a:t>2025-11-12</a:t>
            </a:r>
            <a:endParaRPr kumimoji="0" lang="sv-SE" sz="9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7208268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A3E377CE-8128-E56B-75A5-CDF95B27145C}"/>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Arial"/>
                <a:ea typeface="+mn-ea"/>
                <a:cs typeface="+mn-cs"/>
              </a:rPr>
              <a:t>2025-11-12</a:t>
            </a:r>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Bildobjekt 6">
            <a:extLst>
              <a:ext uri="{FF2B5EF4-FFF2-40B4-BE49-F238E27FC236}">
                <a16:creationId xmlns:a16="http://schemas.microsoft.com/office/drawing/2014/main" id="{8332E25B-0A02-4FAB-6828-6F66160B4129}"/>
              </a:ext>
            </a:extLst>
          </p:cNvPr>
          <p:cNvPicPr>
            <a:picLocks noChangeAspect="1"/>
          </p:cNvPicPr>
          <p:nvPr/>
        </p:nvPicPr>
        <p:blipFill>
          <a:blip r:embed="rId2"/>
          <a:srcRect r="-1" b="5079"/>
          <a:stretch/>
        </p:blipFill>
        <p:spPr>
          <a:xfrm>
            <a:off x="6755176" y="235267"/>
            <a:ext cx="3100272" cy="2398359"/>
          </a:xfrm>
          <a:prstGeom prst="rect">
            <a:avLst/>
          </a:prstGeom>
          <a:noFill/>
        </p:spPr>
      </p:pic>
      <p:sp>
        <p:nvSpPr>
          <p:cNvPr id="8" name="textruta 7">
            <a:extLst>
              <a:ext uri="{FF2B5EF4-FFF2-40B4-BE49-F238E27FC236}">
                <a16:creationId xmlns:a16="http://schemas.microsoft.com/office/drawing/2014/main" id="{A5E8C891-9010-4B19-2B7E-ED576DE57F71}"/>
              </a:ext>
            </a:extLst>
          </p:cNvPr>
          <p:cNvSpPr txBox="1"/>
          <p:nvPr/>
        </p:nvSpPr>
        <p:spPr>
          <a:xfrm>
            <a:off x="1673504" y="4315888"/>
            <a:ext cx="533207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716B5F"/>
                </a:solidFill>
                <a:effectLst/>
                <a:uLnTx/>
                <a:uFillTx/>
                <a:latin typeface="Arial"/>
                <a:ea typeface="+mn-ea"/>
                <a:cs typeface="+mn-cs"/>
              </a:rPr>
              <a:t>#strategiförpsykiskhälsa</a:t>
            </a:r>
          </a:p>
        </p:txBody>
      </p:sp>
      <p:pic>
        <p:nvPicPr>
          <p:cNvPr id="2" name="Bildobjekt 1">
            <a:extLst>
              <a:ext uri="{FF2B5EF4-FFF2-40B4-BE49-F238E27FC236}">
                <a16:creationId xmlns:a16="http://schemas.microsoft.com/office/drawing/2014/main" id="{EA0CC9EC-CD88-6C72-7B0A-06EB91F58ED5}"/>
              </a:ext>
            </a:extLst>
          </p:cNvPr>
          <p:cNvPicPr>
            <a:picLocks noChangeAspect="1"/>
          </p:cNvPicPr>
          <p:nvPr/>
        </p:nvPicPr>
        <p:blipFill>
          <a:blip r:embed="rId3"/>
          <a:stretch>
            <a:fillRect/>
          </a:stretch>
        </p:blipFill>
        <p:spPr>
          <a:xfrm>
            <a:off x="8314636" y="2455650"/>
            <a:ext cx="3662744" cy="2060293"/>
          </a:xfrm>
          <a:prstGeom prst="rect">
            <a:avLst/>
          </a:prstGeom>
          <a:ln>
            <a:noFill/>
          </a:ln>
          <a:effectLst>
            <a:outerShdw blurRad="292100" dist="139700" dir="2700000" algn="tl" rotWithShape="0">
              <a:srgbClr val="333333">
                <a:alpha val="65000"/>
              </a:srgbClr>
            </a:outerShdw>
          </a:effectLst>
        </p:spPr>
      </p:pic>
      <p:pic>
        <p:nvPicPr>
          <p:cNvPr id="3" name="Bildobjekt 2">
            <a:extLst>
              <a:ext uri="{FF2B5EF4-FFF2-40B4-BE49-F238E27FC236}">
                <a16:creationId xmlns:a16="http://schemas.microsoft.com/office/drawing/2014/main" id="{4641D80F-FA4A-8522-8A60-E38600A722BD}"/>
              </a:ext>
            </a:extLst>
          </p:cNvPr>
          <p:cNvPicPr>
            <a:picLocks noChangeAspect="1"/>
          </p:cNvPicPr>
          <p:nvPr/>
        </p:nvPicPr>
        <p:blipFill>
          <a:blip r:embed="rId4"/>
          <a:stretch>
            <a:fillRect/>
          </a:stretch>
        </p:blipFill>
        <p:spPr>
          <a:xfrm rot="21236227">
            <a:off x="5242393" y="3775891"/>
            <a:ext cx="3342604" cy="1880215"/>
          </a:xfrm>
          <a:prstGeom prst="rect">
            <a:avLst/>
          </a:prstGeom>
          <a:ln>
            <a:noFill/>
          </a:ln>
          <a:effectLst>
            <a:outerShdw blurRad="292100" dist="139700" dir="2700000" algn="tl" rotWithShape="0">
              <a:srgbClr val="333333">
                <a:alpha val="65000"/>
              </a:srgbClr>
            </a:outerShdw>
          </a:effectLst>
        </p:spPr>
      </p:pic>
      <p:pic>
        <p:nvPicPr>
          <p:cNvPr id="6" name="Bildobjekt 5">
            <a:extLst>
              <a:ext uri="{FF2B5EF4-FFF2-40B4-BE49-F238E27FC236}">
                <a16:creationId xmlns:a16="http://schemas.microsoft.com/office/drawing/2014/main" id="{A08E15F9-A47C-6F90-4A52-DDBD21141F35}"/>
              </a:ext>
            </a:extLst>
          </p:cNvPr>
          <p:cNvPicPr>
            <a:picLocks noChangeAspect="1"/>
          </p:cNvPicPr>
          <p:nvPr/>
        </p:nvPicPr>
        <p:blipFill>
          <a:blip r:embed="rId5"/>
          <a:stretch>
            <a:fillRect/>
          </a:stretch>
        </p:blipFill>
        <p:spPr>
          <a:xfrm>
            <a:off x="7889982" y="4097053"/>
            <a:ext cx="3930932" cy="2211149"/>
          </a:xfrm>
          <a:prstGeom prst="rect">
            <a:avLst/>
          </a:prstGeom>
          <a:ln>
            <a:noFill/>
          </a:ln>
          <a:effectLst>
            <a:outerShdw blurRad="292100" dist="139700" dir="2700000" algn="tl" rotWithShape="0">
              <a:srgbClr val="333333">
                <a:alpha val="65000"/>
              </a:srgbClr>
            </a:outerShdw>
          </a:effectLst>
        </p:spPr>
      </p:pic>
      <p:sp>
        <p:nvSpPr>
          <p:cNvPr id="9" name="textruta 8">
            <a:extLst>
              <a:ext uri="{FF2B5EF4-FFF2-40B4-BE49-F238E27FC236}">
                <a16:creationId xmlns:a16="http://schemas.microsoft.com/office/drawing/2014/main" id="{113353C1-3DAD-4BDD-71E0-C94CD45FB79C}"/>
              </a:ext>
            </a:extLst>
          </p:cNvPr>
          <p:cNvSpPr txBox="1"/>
          <p:nvPr/>
        </p:nvSpPr>
        <p:spPr>
          <a:xfrm>
            <a:off x="3797193" y="6085212"/>
            <a:ext cx="343698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hlinkClick r:id="rId6"/>
              </a:rPr>
              <a:t>Det handlar om livet – nationell strategi inom området psykisk hälsa och suicidprevention</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12" name="Bildobjekt 11">
            <a:extLst>
              <a:ext uri="{FF2B5EF4-FFF2-40B4-BE49-F238E27FC236}">
                <a16:creationId xmlns:a16="http://schemas.microsoft.com/office/drawing/2014/main" id="{1D51D117-049E-63E4-3FC4-64DBACBEDC1D}"/>
              </a:ext>
            </a:extLst>
          </p:cNvPr>
          <p:cNvPicPr>
            <a:picLocks noChangeAspect="1"/>
          </p:cNvPicPr>
          <p:nvPr/>
        </p:nvPicPr>
        <p:blipFill>
          <a:blip r:embed="rId7"/>
          <a:stretch>
            <a:fillRect/>
          </a:stretch>
        </p:blipFill>
        <p:spPr>
          <a:xfrm>
            <a:off x="380399" y="235267"/>
            <a:ext cx="6096528" cy="34292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607916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5EC7575-0D74-FC2F-831A-7597EA9E6FAE}"/>
              </a:ext>
            </a:extLst>
          </p:cNvPr>
          <p:cNvSpPr>
            <a:spLocks noGrp="1"/>
          </p:cNvSpPr>
          <p:nvPr>
            <p:ph type="title"/>
          </p:nvPr>
        </p:nvSpPr>
        <p:spPr/>
        <p:txBody>
          <a:bodyPr/>
          <a:lstStyle/>
          <a:p>
            <a:r>
              <a:rPr lang="sv-SE" dirty="0"/>
              <a:t>De satsningar som pågår</a:t>
            </a:r>
          </a:p>
        </p:txBody>
      </p:sp>
      <p:sp>
        <p:nvSpPr>
          <p:cNvPr id="4" name="Platshållare för innehåll 3">
            <a:extLst>
              <a:ext uri="{FF2B5EF4-FFF2-40B4-BE49-F238E27FC236}">
                <a16:creationId xmlns:a16="http://schemas.microsoft.com/office/drawing/2014/main" id="{DA84E967-FE7F-6D11-E11E-16AC1E70CB32}"/>
              </a:ext>
            </a:extLst>
          </p:cNvPr>
          <p:cNvSpPr>
            <a:spLocks noGrp="1"/>
          </p:cNvSpPr>
          <p:nvPr>
            <p:ph idx="1"/>
          </p:nvPr>
        </p:nvSpPr>
        <p:spPr>
          <a:xfrm>
            <a:off x="622801" y="1837051"/>
            <a:ext cx="10156960" cy="4129082"/>
          </a:xfrm>
        </p:spPr>
        <p:txBody>
          <a:bodyPr/>
          <a:lstStyle/>
          <a:p>
            <a:r>
              <a:rPr lang="sv-SE" dirty="0"/>
              <a:t>Nationell strategi – ÖK SKR </a:t>
            </a:r>
            <a:br>
              <a:rPr lang="sv-SE" dirty="0"/>
            </a:br>
            <a:r>
              <a:rPr lang="sv-SE" dirty="0"/>
              <a:t>1,6 miljarder kr</a:t>
            </a:r>
          </a:p>
          <a:p>
            <a:r>
              <a:rPr lang="sv-SE" dirty="0"/>
              <a:t>Tillgänglighet BUP 1 miljard kr</a:t>
            </a:r>
          </a:p>
          <a:p>
            <a:r>
              <a:rPr lang="sv-SE" dirty="0"/>
              <a:t>Primärvård 500 miljoner kr</a:t>
            </a:r>
          </a:p>
          <a:p>
            <a:r>
              <a:rPr lang="sv-SE" dirty="0"/>
              <a:t>VUP 450 miljoner kr</a:t>
            </a:r>
          </a:p>
          <a:p>
            <a:r>
              <a:rPr lang="sv-SE" dirty="0"/>
              <a:t>Suicidprevention 400 miljoner kr</a:t>
            </a:r>
          </a:p>
          <a:p>
            <a:endParaRPr lang="sv-SE" dirty="0"/>
          </a:p>
          <a:p>
            <a:r>
              <a:rPr lang="sv-SE" dirty="0"/>
              <a:t>Stöd till omställning nya SoL</a:t>
            </a:r>
          </a:p>
        </p:txBody>
      </p:sp>
      <p:sp>
        <p:nvSpPr>
          <p:cNvPr id="2" name="Platshållare för datum 1">
            <a:extLst>
              <a:ext uri="{FF2B5EF4-FFF2-40B4-BE49-F238E27FC236}">
                <a16:creationId xmlns:a16="http://schemas.microsoft.com/office/drawing/2014/main" id="{F1040EDA-9AF5-9BE6-3786-024CA3200682}"/>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Arial"/>
                <a:ea typeface="+mn-ea"/>
                <a:cs typeface="+mn-cs"/>
              </a:rPr>
              <a:t>2025-11-12</a:t>
            </a:r>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Bildobjekt 5">
            <a:extLst>
              <a:ext uri="{FF2B5EF4-FFF2-40B4-BE49-F238E27FC236}">
                <a16:creationId xmlns:a16="http://schemas.microsoft.com/office/drawing/2014/main" id="{FBE51E2B-1018-F376-0A84-D7BA2ED20DA1}"/>
              </a:ext>
            </a:extLst>
          </p:cNvPr>
          <p:cNvPicPr>
            <a:picLocks noChangeAspect="1"/>
          </p:cNvPicPr>
          <p:nvPr/>
        </p:nvPicPr>
        <p:blipFill>
          <a:blip r:embed="rId3"/>
          <a:stretch>
            <a:fillRect/>
          </a:stretch>
        </p:blipFill>
        <p:spPr>
          <a:xfrm>
            <a:off x="8093587" y="945786"/>
            <a:ext cx="2373723" cy="1335219"/>
          </a:xfrm>
          <a:prstGeom prst="rect">
            <a:avLst/>
          </a:prstGeom>
        </p:spPr>
      </p:pic>
      <p:pic>
        <p:nvPicPr>
          <p:cNvPr id="7" name="Bildobjekt 6">
            <a:extLst>
              <a:ext uri="{FF2B5EF4-FFF2-40B4-BE49-F238E27FC236}">
                <a16:creationId xmlns:a16="http://schemas.microsoft.com/office/drawing/2014/main" id="{04F1D1C2-677D-13D8-6FE8-6BAB6BDD8D0F}"/>
              </a:ext>
            </a:extLst>
          </p:cNvPr>
          <p:cNvPicPr>
            <a:picLocks noChangeAspect="1"/>
          </p:cNvPicPr>
          <p:nvPr/>
        </p:nvPicPr>
        <p:blipFill>
          <a:blip r:embed="rId4"/>
          <a:stretch>
            <a:fillRect/>
          </a:stretch>
        </p:blipFill>
        <p:spPr>
          <a:xfrm rot="21189214">
            <a:off x="10780378" y="309849"/>
            <a:ext cx="987119" cy="15097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ruta 7">
            <a:extLst>
              <a:ext uri="{FF2B5EF4-FFF2-40B4-BE49-F238E27FC236}">
                <a16:creationId xmlns:a16="http://schemas.microsoft.com/office/drawing/2014/main" id="{5863F09B-EC04-B2BB-964D-24A744A00532}"/>
              </a:ext>
            </a:extLst>
          </p:cNvPr>
          <p:cNvSpPr txBox="1"/>
          <p:nvPr/>
        </p:nvSpPr>
        <p:spPr>
          <a:xfrm>
            <a:off x="7968301" y="513899"/>
            <a:ext cx="533207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716B5F"/>
                </a:solidFill>
                <a:effectLst/>
                <a:uLnTx/>
                <a:uFillTx/>
                <a:latin typeface="Arial"/>
                <a:ea typeface="+mn-ea"/>
                <a:cs typeface="+mn-cs"/>
              </a:rPr>
              <a:t>#strategiförpsykiskhälsa</a:t>
            </a:r>
          </a:p>
        </p:txBody>
      </p:sp>
      <p:pic>
        <p:nvPicPr>
          <p:cNvPr id="12" name="Bildobjekt 11">
            <a:extLst>
              <a:ext uri="{FF2B5EF4-FFF2-40B4-BE49-F238E27FC236}">
                <a16:creationId xmlns:a16="http://schemas.microsoft.com/office/drawing/2014/main" id="{A970572F-FE6C-00AE-F12F-25E853F57639}"/>
              </a:ext>
            </a:extLst>
          </p:cNvPr>
          <p:cNvPicPr>
            <a:picLocks noChangeAspect="1"/>
          </p:cNvPicPr>
          <p:nvPr/>
        </p:nvPicPr>
        <p:blipFill>
          <a:blip r:embed="rId5"/>
          <a:srcRect l="-1" r="14941"/>
          <a:stretch/>
        </p:blipFill>
        <p:spPr>
          <a:xfrm>
            <a:off x="9191715" y="3807589"/>
            <a:ext cx="2538112" cy="1424675"/>
          </a:xfrm>
          <a:prstGeom prst="rect">
            <a:avLst/>
          </a:prstGeom>
        </p:spPr>
      </p:pic>
      <p:pic>
        <p:nvPicPr>
          <p:cNvPr id="13" name="Bildobjekt 12">
            <a:extLst>
              <a:ext uri="{FF2B5EF4-FFF2-40B4-BE49-F238E27FC236}">
                <a16:creationId xmlns:a16="http://schemas.microsoft.com/office/drawing/2014/main" id="{FD6F6CAE-0038-9013-C585-548057BBC149}"/>
              </a:ext>
            </a:extLst>
          </p:cNvPr>
          <p:cNvPicPr>
            <a:picLocks noChangeAspect="1"/>
          </p:cNvPicPr>
          <p:nvPr/>
        </p:nvPicPr>
        <p:blipFill>
          <a:blip r:embed="rId6"/>
          <a:srcRect r="12586"/>
          <a:stretch/>
        </p:blipFill>
        <p:spPr>
          <a:xfrm>
            <a:off x="9432477" y="5279866"/>
            <a:ext cx="2466425" cy="1372533"/>
          </a:xfrm>
          <a:prstGeom prst="rect">
            <a:avLst/>
          </a:prstGeom>
        </p:spPr>
      </p:pic>
      <p:pic>
        <p:nvPicPr>
          <p:cNvPr id="14" name="Bildobjekt 13">
            <a:extLst>
              <a:ext uri="{FF2B5EF4-FFF2-40B4-BE49-F238E27FC236}">
                <a16:creationId xmlns:a16="http://schemas.microsoft.com/office/drawing/2014/main" id="{5E06AE89-9E9D-C042-DDBE-84112420EB63}"/>
              </a:ext>
            </a:extLst>
          </p:cNvPr>
          <p:cNvPicPr>
            <a:picLocks noChangeAspect="1"/>
          </p:cNvPicPr>
          <p:nvPr/>
        </p:nvPicPr>
        <p:blipFill>
          <a:blip r:embed="rId7"/>
          <a:stretch>
            <a:fillRect/>
          </a:stretch>
        </p:blipFill>
        <p:spPr>
          <a:xfrm>
            <a:off x="7007021" y="3204047"/>
            <a:ext cx="2105069" cy="20282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Bildobjekt 8">
            <a:extLst>
              <a:ext uri="{FF2B5EF4-FFF2-40B4-BE49-F238E27FC236}">
                <a16:creationId xmlns:a16="http://schemas.microsoft.com/office/drawing/2014/main" id="{029DC824-43D0-91A7-278E-0F0A84652FD3}"/>
              </a:ext>
            </a:extLst>
          </p:cNvPr>
          <p:cNvPicPr>
            <a:picLocks noChangeAspect="1"/>
          </p:cNvPicPr>
          <p:nvPr/>
        </p:nvPicPr>
        <p:blipFill>
          <a:blip r:embed="rId8"/>
          <a:stretch>
            <a:fillRect/>
          </a:stretch>
        </p:blipFill>
        <p:spPr>
          <a:xfrm>
            <a:off x="9401123" y="2350615"/>
            <a:ext cx="2466425" cy="1387364"/>
          </a:xfrm>
          <a:prstGeom prst="rect">
            <a:avLst/>
          </a:prstGeom>
        </p:spPr>
      </p:pic>
    </p:spTree>
    <p:extLst>
      <p:ext uri="{BB962C8B-B14F-4D97-AF65-F5344CB8AC3E}">
        <p14:creationId xmlns:p14="http://schemas.microsoft.com/office/powerpoint/2010/main" val="9858590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EA68F8A-020F-78D2-3383-947EDE88ED3D}"/>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Arial"/>
                <a:ea typeface="+mn-ea"/>
                <a:cs typeface="+mn-cs"/>
              </a:rPr>
              <a:t>2025-11-12</a:t>
            </a:r>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pic>
        <p:nvPicPr>
          <p:cNvPr id="4" name="Bildobjekt 3">
            <a:extLst>
              <a:ext uri="{FF2B5EF4-FFF2-40B4-BE49-F238E27FC236}">
                <a16:creationId xmlns:a16="http://schemas.microsoft.com/office/drawing/2014/main" id="{E2DDF3C5-DEA3-7538-E715-25966B80EE57}"/>
              </a:ext>
            </a:extLst>
          </p:cNvPr>
          <p:cNvPicPr>
            <a:picLocks noChangeAspect="1"/>
          </p:cNvPicPr>
          <p:nvPr/>
        </p:nvPicPr>
        <p:blipFill>
          <a:blip r:embed="rId2"/>
          <a:stretch>
            <a:fillRect/>
          </a:stretch>
        </p:blipFill>
        <p:spPr>
          <a:xfrm>
            <a:off x="1229360" y="1131662"/>
            <a:ext cx="7046750" cy="385380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ruta 4">
            <a:extLst>
              <a:ext uri="{FF2B5EF4-FFF2-40B4-BE49-F238E27FC236}">
                <a16:creationId xmlns:a16="http://schemas.microsoft.com/office/drawing/2014/main" id="{290231F4-D9E1-2623-4D68-CD06FBC1891F}"/>
              </a:ext>
            </a:extLst>
          </p:cNvPr>
          <p:cNvSpPr txBox="1"/>
          <p:nvPr/>
        </p:nvSpPr>
        <p:spPr>
          <a:xfrm>
            <a:off x="8605520" y="4985469"/>
            <a:ext cx="331215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hlinkClick r:id="rId3"/>
              </a:rPr>
              <a:t>Uppdrag att ta fram en myndighetsgemensam nationell plan för en bättre beroendevård och ett stärkt förebyggande arbete S2025/01284</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Bildobjekt 6">
            <a:extLst>
              <a:ext uri="{FF2B5EF4-FFF2-40B4-BE49-F238E27FC236}">
                <a16:creationId xmlns:a16="http://schemas.microsoft.com/office/drawing/2014/main" id="{856C3B35-654A-DBC5-C953-6C128BC6380A}"/>
              </a:ext>
            </a:extLst>
          </p:cNvPr>
          <p:cNvPicPr>
            <a:picLocks noChangeAspect="1"/>
          </p:cNvPicPr>
          <p:nvPr/>
        </p:nvPicPr>
        <p:blipFill>
          <a:blip r:embed="rId4"/>
          <a:stretch>
            <a:fillRect/>
          </a:stretch>
        </p:blipFill>
        <p:spPr>
          <a:xfrm>
            <a:off x="8892460" y="1131662"/>
            <a:ext cx="2341896" cy="33414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753230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BBF5B-E65D-CCF9-4D62-538C941CDD20}"/>
            </a:ext>
          </a:extLst>
        </p:cNvPr>
        <p:cNvGrpSpPr/>
        <p:nvPr/>
      </p:nvGrpSpPr>
      <p:grpSpPr>
        <a:xfrm>
          <a:off x="0" y="0"/>
          <a:ext cx="0" cy="0"/>
          <a:chOff x="0" y="0"/>
          <a:chExt cx="0" cy="0"/>
        </a:xfrm>
      </p:grpSpPr>
      <p:pic>
        <p:nvPicPr>
          <p:cNvPr id="3" name="Content Placeholder 2" descr="Kundrecension kontur">
            <a:extLst>
              <a:ext uri="{FF2B5EF4-FFF2-40B4-BE49-F238E27FC236}">
                <a16:creationId xmlns:a16="http://schemas.microsoft.com/office/drawing/2014/main" id="{1C274866-7C46-F82B-F676-A654CDC9400E}"/>
              </a:ext>
            </a:extLst>
          </p:cNvPr>
          <p:cNvPicPr>
            <a:picLocks noGrp="1" noChangeAspect="1"/>
          </p:cNvPicPr>
          <p:nvPr>
            <p:ph sz="quarter" idx="16"/>
          </p:nvPr>
        </p:nvPicPr>
        <p:blipFill>
          <a:blip r:embed="rId3">
            <a:extLst>
              <a:ext uri="{96DAC541-7B7A-43D3-8B79-37D633B846F1}">
                <asvg:svgBlip xmlns:asvg="http://schemas.microsoft.com/office/drawing/2016/SVG/main" r:embed="rId4"/>
              </a:ext>
            </a:extLst>
          </a:blip>
          <a:stretch>
            <a:fillRect/>
          </a:stretch>
        </p:blipFill>
        <p:spPr>
          <a:xfrm>
            <a:off x="840892" y="3116609"/>
            <a:ext cx="3321877" cy="3377094"/>
          </a:xfrm>
          <a:prstGeom prst="rect">
            <a:avLst/>
          </a:prstGeom>
        </p:spPr>
      </p:pic>
      <p:sp>
        <p:nvSpPr>
          <p:cNvPr id="4" name="Title 3">
            <a:extLst>
              <a:ext uri="{FF2B5EF4-FFF2-40B4-BE49-F238E27FC236}">
                <a16:creationId xmlns:a16="http://schemas.microsoft.com/office/drawing/2014/main" id="{5DA4559E-A3E1-7693-217D-36E1C6A35382}"/>
              </a:ext>
            </a:extLst>
          </p:cNvPr>
          <p:cNvSpPr>
            <a:spLocks noGrp="1"/>
          </p:cNvSpPr>
          <p:nvPr>
            <p:ph type="title"/>
          </p:nvPr>
        </p:nvSpPr>
        <p:spPr>
          <a:xfrm>
            <a:off x="839788" y="1790006"/>
            <a:ext cx="5021080" cy="1325563"/>
          </a:xfrm>
        </p:spPr>
        <p:txBody>
          <a:bodyPr anchor="b">
            <a:normAutofit/>
          </a:bodyPr>
          <a:lstStyle/>
          <a:p>
            <a:r>
              <a:rPr lang="en-US"/>
              <a:t>Information </a:t>
            </a:r>
            <a:r>
              <a:rPr lang="en-US" err="1"/>
              <a:t>från</a:t>
            </a:r>
            <a:r>
              <a:rPr lang="en-US"/>
              <a:t> SKR</a:t>
            </a:r>
          </a:p>
        </p:txBody>
      </p:sp>
    </p:spTree>
    <p:extLst>
      <p:ext uri="{BB962C8B-B14F-4D97-AF65-F5344CB8AC3E}">
        <p14:creationId xmlns:p14="http://schemas.microsoft.com/office/powerpoint/2010/main" val="24223999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AC316F3-4E90-F44E-5917-8944770DC083}"/>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Arial"/>
                <a:ea typeface="+mn-ea"/>
                <a:cs typeface="+mn-cs"/>
              </a:rPr>
              <a:t>2025-11-12</a:t>
            </a:r>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Bildobjekt 5">
            <a:extLst>
              <a:ext uri="{FF2B5EF4-FFF2-40B4-BE49-F238E27FC236}">
                <a16:creationId xmlns:a16="http://schemas.microsoft.com/office/drawing/2014/main" id="{FD8C3E21-3BD1-A3F7-6A5D-29C0D282E31C}"/>
              </a:ext>
            </a:extLst>
          </p:cNvPr>
          <p:cNvPicPr>
            <a:picLocks noChangeAspect="1"/>
          </p:cNvPicPr>
          <p:nvPr/>
        </p:nvPicPr>
        <p:blipFill>
          <a:blip r:embed="rId2"/>
          <a:stretch>
            <a:fillRect/>
          </a:stretch>
        </p:blipFill>
        <p:spPr>
          <a:xfrm>
            <a:off x="925757" y="447679"/>
            <a:ext cx="5509830" cy="353270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extruta 2">
            <a:extLst>
              <a:ext uri="{FF2B5EF4-FFF2-40B4-BE49-F238E27FC236}">
                <a16:creationId xmlns:a16="http://schemas.microsoft.com/office/drawing/2014/main" id="{2AAA59FC-8468-8B5D-A5B5-0622670B27AC}"/>
              </a:ext>
            </a:extLst>
          </p:cNvPr>
          <p:cNvSpPr txBox="1"/>
          <p:nvPr/>
        </p:nvSpPr>
        <p:spPr>
          <a:xfrm>
            <a:off x="2044272" y="4153668"/>
            <a:ext cx="16157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hlinkClick r:id="rId3"/>
              </a:rPr>
              <a:t>Se och lyssna på presskonferensen</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Explosion: 14 punkter 6">
            <a:extLst>
              <a:ext uri="{FF2B5EF4-FFF2-40B4-BE49-F238E27FC236}">
                <a16:creationId xmlns:a16="http://schemas.microsoft.com/office/drawing/2014/main" id="{E928D70F-D24F-E9D8-802C-1C419896FCD0}"/>
              </a:ext>
            </a:extLst>
          </p:cNvPr>
          <p:cNvSpPr/>
          <p:nvPr/>
        </p:nvSpPr>
        <p:spPr>
          <a:xfrm>
            <a:off x="-33858" y="2313628"/>
            <a:ext cx="3171463" cy="1666754"/>
          </a:xfrm>
          <a:prstGeom prst="irregularSeal2">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BP 2026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22/9</a:t>
            </a:r>
          </a:p>
        </p:txBody>
      </p:sp>
      <p:pic>
        <p:nvPicPr>
          <p:cNvPr id="5" name="Bildobjekt 4">
            <a:extLst>
              <a:ext uri="{FF2B5EF4-FFF2-40B4-BE49-F238E27FC236}">
                <a16:creationId xmlns:a16="http://schemas.microsoft.com/office/drawing/2014/main" id="{CD382E4A-907B-1EE5-FE37-A029CC56799C}"/>
              </a:ext>
            </a:extLst>
          </p:cNvPr>
          <p:cNvPicPr>
            <a:picLocks noChangeAspect="1"/>
          </p:cNvPicPr>
          <p:nvPr/>
        </p:nvPicPr>
        <p:blipFill>
          <a:blip r:embed="rId4"/>
          <a:stretch>
            <a:fillRect/>
          </a:stretch>
        </p:blipFill>
        <p:spPr>
          <a:xfrm>
            <a:off x="3660032" y="1663338"/>
            <a:ext cx="8238380" cy="46340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082110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61B03F05-13EA-0B39-5541-172E03860D38}"/>
              </a:ext>
            </a:extLst>
          </p:cNvPr>
          <p:cNvSpPr>
            <a:spLocks noGrp="1"/>
          </p:cNvSpPr>
          <p:nvPr>
            <p:ph type="title"/>
          </p:nvPr>
        </p:nvSpPr>
        <p:spPr/>
        <p:txBody>
          <a:bodyPr/>
          <a:lstStyle/>
          <a:p>
            <a:r>
              <a:rPr lang="sv-SE" dirty="0"/>
              <a:t>Dialogfrågor</a:t>
            </a:r>
          </a:p>
        </p:txBody>
      </p:sp>
      <p:sp>
        <p:nvSpPr>
          <p:cNvPr id="6" name="Platshållare för text 5">
            <a:extLst>
              <a:ext uri="{FF2B5EF4-FFF2-40B4-BE49-F238E27FC236}">
                <a16:creationId xmlns:a16="http://schemas.microsoft.com/office/drawing/2014/main" id="{49EDAADA-1EBF-1137-7B73-8AB2F556505D}"/>
              </a:ext>
            </a:extLst>
          </p:cNvPr>
          <p:cNvSpPr>
            <a:spLocks noGrp="1"/>
          </p:cNvSpPr>
          <p:nvPr>
            <p:ph type="body" idx="1"/>
          </p:nvPr>
        </p:nvSpPr>
        <p:spPr>
          <a:xfrm>
            <a:off x="622800" y="1666753"/>
            <a:ext cx="10952115" cy="4224761"/>
          </a:xfrm>
        </p:spPr>
        <p:txBody>
          <a:bodyPr/>
          <a:lstStyle/>
          <a:p>
            <a:pPr marL="457200" indent="-457200">
              <a:spcBef>
                <a:spcPts val="1200"/>
              </a:spcBef>
              <a:spcAft>
                <a:spcPts val="1200"/>
              </a:spcAft>
              <a:buFont typeface="Arial" panose="020B0604020202020204" pitchFamily="34" charset="0"/>
              <a:buChar char="•"/>
            </a:pPr>
            <a:r>
              <a:rPr lang="sv-SE" sz="3200" dirty="0"/>
              <a:t>Var befinner ni er/ert län i reformarbetet? </a:t>
            </a:r>
          </a:p>
          <a:p>
            <a:pPr marL="914400" lvl="1" indent="-457200">
              <a:spcBef>
                <a:spcPts val="1200"/>
              </a:spcBef>
              <a:spcAft>
                <a:spcPts val="1200"/>
              </a:spcAft>
              <a:buFont typeface="Arial" panose="020B0604020202020204" pitchFamily="34" charset="0"/>
              <a:buChar char="•"/>
            </a:pPr>
            <a:r>
              <a:rPr lang="sv-SE" dirty="0">
                <a:effectLst/>
                <a:latin typeface="Arial" panose="020B0604020202020204" pitchFamily="34" charset="0"/>
                <a:ea typeface="Times New Roman" panose="02020603050405020304" pitchFamily="18" charset="0"/>
                <a:cs typeface="Aptos" panose="020B0004020202020204" pitchFamily="34" charset="0"/>
              </a:rPr>
              <a:t>Har ni påbörjat förflyttningar/utvecklingsarbete? Finns beslut om specifika uppdrag tex?</a:t>
            </a:r>
            <a:endParaRPr lang="sv-SE" dirty="0"/>
          </a:p>
          <a:p>
            <a:pPr lvl="2" indent="-457200">
              <a:spcBef>
                <a:spcPts val="1200"/>
              </a:spcBef>
              <a:spcAft>
                <a:spcPts val="1200"/>
              </a:spcAft>
              <a:buFont typeface="Arial" panose="020B0604020202020204" pitchFamily="34" charset="0"/>
              <a:buChar char="•"/>
            </a:pPr>
            <a:r>
              <a:rPr lang="sv-SE" sz="2000" dirty="0"/>
              <a:t>Hur går det? Vilka utmaningar ser ni/har ni stött på? </a:t>
            </a:r>
            <a:r>
              <a:rPr lang="sv-SE" sz="2000" dirty="0">
                <a:effectLst/>
                <a:latin typeface="Arial" panose="020B0604020202020204" pitchFamily="34" charset="0"/>
                <a:ea typeface="Times New Roman" panose="02020603050405020304" pitchFamily="18" charset="0"/>
                <a:cs typeface="Aptos" panose="020B0004020202020204" pitchFamily="34" charset="0"/>
              </a:rPr>
              <a:t>Ge gärna exempel på utvecklingsarbete som går i samsjuklighetsreformens riktning som lyckats.</a:t>
            </a:r>
            <a:r>
              <a:rPr lang="sv-SE" sz="2000" dirty="0"/>
              <a:t> </a:t>
            </a:r>
          </a:p>
          <a:p>
            <a:pPr marL="457200" indent="-457200">
              <a:spcBef>
                <a:spcPts val="1200"/>
              </a:spcBef>
              <a:spcAft>
                <a:spcPts val="1200"/>
              </a:spcAft>
              <a:buFont typeface="Arial" panose="020B0604020202020204" pitchFamily="34" charset="0"/>
              <a:buChar char="•"/>
            </a:pPr>
            <a:r>
              <a:rPr lang="sv-SE" sz="3200" dirty="0"/>
              <a:t>Utifrån ert perspektiv - hur kan vi på nationell nivå på bästa sätt stödja reformarbetet?</a:t>
            </a:r>
          </a:p>
          <a:p>
            <a:pPr marL="914400" lvl="1" indent="-457200">
              <a:spcBef>
                <a:spcPts val="1200"/>
              </a:spcBef>
              <a:spcAft>
                <a:spcPts val="1200"/>
              </a:spcAft>
              <a:buFont typeface="Arial" panose="020B0604020202020204" pitchFamily="34" charset="0"/>
              <a:buChar char="•"/>
            </a:pPr>
            <a:r>
              <a:rPr lang="sv-SE" dirty="0"/>
              <a:t>Ge gärna konkreta exempel på vad ni ser att det finns behov av för stöd.</a:t>
            </a:r>
          </a:p>
        </p:txBody>
      </p:sp>
      <p:sp>
        <p:nvSpPr>
          <p:cNvPr id="4" name="Platshållare för datum 3">
            <a:extLst>
              <a:ext uri="{FF2B5EF4-FFF2-40B4-BE49-F238E27FC236}">
                <a16:creationId xmlns:a16="http://schemas.microsoft.com/office/drawing/2014/main" id="{DDCD2B9E-98D4-9468-7FD1-0C50E364677F}"/>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white"/>
                </a:solidFill>
                <a:effectLst/>
                <a:uLnTx/>
                <a:uFillTx/>
                <a:latin typeface="Arial"/>
                <a:ea typeface="+mn-ea"/>
                <a:cs typeface="+mn-cs"/>
              </a:rPr>
              <a:t>2025-11-12</a:t>
            </a:r>
            <a:endParaRPr kumimoji="0" lang="sv-SE" sz="900" b="0" i="0" u="none" strike="noStrike" kern="1200" cap="none" spc="0" normalizeH="0" baseline="0" noProof="0" dirty="0">
              <a:ln>
                <a:noFill/>
              </a:ln>
              <a:solidFill>
                <a:prstClr val="white"/>
              </a:solidFill>
              <a:effectLst/>
              <a:uLnTx/>
              <a:uFillTx/>
              <a:latin typeface="Arial"/>
              <a:ea typeface="+mn-ea"/>
              <a:cs typeface="+mn-cs"/>
            </a:endParaRPr>
          </a:p>
        </p:txBody>
      </p:sp>
      <p:pic>
        <p:nvPicPr>
          <p:cNvPr id="2" name="Bild 1" descr="Ett pussel">
            <a:extLst>
              <a:ext uri="{FF2B5EF4-FFF2-40B4-BE49-F238E27FC236}">
                <a16:creationId xmlns:a16="http://schemas.microsoft.com/office/drawing/2014/main" id="{C7D84C98-5AF9-B276-B28F-D41E06BD19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10154485" y="5050464"/>
            <a:ext cx="1682099" cy="1682099"/>
          </a:xfrm>
          <a:prstGeom prst="rect">
            <a:avLst/>
          </a:prstGeom>
        </p:spPr>
      </p:pic>
      <p:pic>
        <p:nvPicPr>
          <p:cNvPr id="3" name="Bild 2" descr="En pussel pjäs">
            <a:extLst>
              <a:ext uri="{FF2B5EF4-FFF2-40B4-BE49-F238E27FC236}">
                <a16:creationId xmlns:a16="http://schemas.microsoft.com/office/drawing/2014/main" id="{3CAF5F1C-03E6-BFAB-51D5-8996D47568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5426947">
            <a:off x="11158197" y="4580245"/>
            <a:ext cx="940437" cy="940437"/>
          </a:xfrm>
          <a:prstGeom prst="rect">
            <a:avLst/>
          </a:prstGeom>
        </p:spPr>
      </p:pic>
    </p:spTree>
    <p:extLst>
      <p:ext uri="{BB962C8B-B14F-4D97-AF65-F5344CB8AC3E}">
        <p14:creationId xmlns:p14="http://schemas.microsoft.com/office/powerpoint/2010/main" val="25207863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CE6F4C-3E45-8EC5-4997-EEB9AA319E31}"/>
              </a:ext>
            </a:extLst>
          </p:cNvPr>
          <p:cNvSpPr>
            <a:spLocks noGrp="1"/>
          </p:cNvSpPr>
          <p:nvPr>
            <p:ph type="ctrTitle"/>
          </p:nvPr>
        </p:nvSpPr>
        <p:spPr/>
        <p:txBody>
          <a:bodyPr/>
          <a:lstStyle/>
          <a:p>
            <a:r>
              <a:rPr lang="sv-SE" dirty="0"/>
              <a:t>Tack för mig!</a:t>
            </a:r>
          </a:p>
        </p:txBody>
      </p:sp>
      <p:sp>
        <p:nvSpPr>
          <p:cNvPr id="3" name="Underrubrik 2">
            <a:extLst>
              <a:ext uri="{FF2B5EF4-FFF2-40B4-BE49-F238E27FC236}">
                <a16:creationId xmlns:a16="http://schemas.microsoft.com/office/drawing/2014/main" id="{03271EED-8E55-A83B-3829-0854802E3F26}"/>
              </a:ext>
            </a:extLst>
          </p:cNvPr>
          <p:cNvSpPr>
            <a:spLocks noGrp="1"/>
          </p:cNvSpPr>
          <p:nvPr>
            <p:ph type="subTitle" idx="1"/>
          </p:nvPr>
        </p:nvSpPr>
        <p:spPr/>
        <p:txBody>
          <a:bodyPr/>
          <a:lstStyle/>
          <a:p>
            <a:r>
              <a:rPr lang="sv-SE" b="1" dirty="0"/>
              <a:t>Zophia Mellgren </a:t>
            </a:r>
            <a:br>
              <a:rPr lang="sv-SE" dirty="0"/>
            </a:br>
            <a:r>
              <a:rPr lang="sv-SE" dirty="0"/>
              <a:t>Zophia.Mellgren@regeringskansliet.se</a:t>
            </a:r>
          </a:p>
        </p:txBody>
      </p:sp>
      <p:sp>
        <p:nvSpPr>
          <p:cNvPr id="4" name="Platshållare för datum 3">
            <a:extLst>
              <a:ext uri="{FF2B5EF4-FFF2-40B4-BE49-F238E27FC236}">
                <a16:creationId xmlns:a16="http://schemas.microsoft.com/office/drawing/2014/main" id="{EE9FD06A-CC8F-00F1-9F28-43B8CC86A57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white"/>
                </a:solidFill>
                <a:effectLst/>
                <a:uLnTx/>
                <a:uFillTx/>
                <a:latin typeface="Arial"/>
                <a:ea typeface="+mn-ea"/>
                <a:cs typeface="+mn-cs"/>
              </a:rPr>
              <a:t>2025-11-12</a:t>
            </a:r>
            <a:endParaRPr kumimoji="0" lang="sv-SE" sz="900" b="0" i="0" u="none" strike="noStrike" kern="1200" cap="none" spc="0" normalizeH="0" baseline="0" noProof="0" dirty="0">
              <a:ln>
                <a:noFill/>
              </a:ln>
              <a:solidFill>
                <a:prstClr val="white"/>
              </a:solidFill>
              <a:effectLst/>
              <a:uLnTx/>
              <a:uFillTx/>
              <a:latin typeface="Arial"/>
              <a:ea typeface="+mn-ea"/>
              <a:cs typeface="+mn-cs"/>
            </a:endParaRPr>
          </a:p>
        </p:txBody>
      </p:sp>
      <p:pic>
        <p:nvPicPr>
          <p:cNvPr id="5" name="Bild 4" descr="Ett pussel">
            <a:extLst>
              <a:ext uri="{FF2B5EF4-FFF2-40B4-BE49-F238E27FC236}">
                <a16:creationId xmlns:a16="http://schemas.microsoft.com/office/drawing/2014/main" id="{4C53E945-D740-8477-4F38-366BC68662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8027037" y="3299225"/>
            <a:ext cx="3260876" cy="3260876"/>
          </a:xfrm>
          <a:prstGeom prst="rect">
            <a:avLst/>
          </a:prstGeom>
        </p:spPr>
      </p:pic>
      <p:pic>
        <p:nvPicPr>
          <p:cNvPr id="6" name="Bild 5" descr="En pussel pjäs">
            <a:extLst>
              <a:ext uri="{FF2B5EF4-FFF2-40B4-BE49-F238E27FC236}">
                <a16:creationId xmlns:a16="http://schemas.microsoft.com/office/drawing/2014/main" id="{84C90D32-922C-9D4C-C0BF-BA79DAF4D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5426947">
            <a:off x="9784677" y="2395010"/>
            <a:ext cx="1863119" cy="1863119"/>
          </a:xfrm>
          <a:prstGeom prst="rect">
            <a:avLst/>
          </a:prstGeom>
        </p:spPr>
      </p:pic>
    </p:spTree>
    <p:extLst>
      <p:ext uri="{BB962C8B-B14F-4D97-AF65-F5344CB8AC3E}">
        <p14:creationId xmlns:p14="http://schemas.microsoft.com/office/powerpoint/2010/main" val="13637658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47EA970F-8323-8A95-8D3C-F45AFEAD6E24}"/>
              </a:ext>
            </a:extLst>
          </p:cNvPr>
          <p:cNvSpPr>
            <a:spLocks noGrp="1"/>
          </p:cNvSpPr>
          <p:nvPr>
            <p:ph type="title"/>
          </p:nvPr>
        </p:nvSpPr>
        <p:spPr>
          <a:xfrm>
            <a:off x="839788" y="1761252"/>
            <a:ext cx="7974967" cy="1066770"/>
          </a:xfrm>
        </p:spPr>
        <p:txBody>
          <a:bodyPr anchor="b">
            <a:normAutofit fontScale="90000"/>
          </a:bodyPr>
          <a:lstStyle/>
          <a:p>
            <a:r>
              <a:rPr lang="sv-SE" dirty="0"/>
              <a:t>Kommande gemensamma möten 2026</a:t>
            </a:r>
          </a:p>
        </p:txBody>
      </p:sp>
      <p:graphicFrame>
        <p:nvGraphicFramePr>
          <p:cNvPr id="8" name="Platshållare för innehåll 5">
            <a:extLst>
              <a:ext uri="{FF2B5EF4-FFF2-40B4-BE49-F238E27FC236}">
                <a16:creationId xmlns:a16="http://schemas.microsoft.com/office/drawing/2014/main" id="{A489E7D9-F527-976E-D12B-41B0FBB701CC}"/>
              </a:ext>
            </a:extLst>
          </p:cNvPr>
          <p:cNvGraphicFramePr>
            <a:graphicFrameLocks noGrp="1"/>
          </p:cNvGraphicFramePr>
          <p:nvPr>
            <p:ph sz="quarter" idx="14"/>
            <p:extLst>
              <p:ext uri="{D42A27DB-BD31-4B8C-83A1-F6EECF244321}">
                <p14:modId xmlns:p14="http://schemas.microsoft.com/office/powerpoint/2010/main" val="4061952485"/>
              </p:ext>
            </p:extLst>
          </p:nvPr>
        </p:nvGraphicFramePr>
        <p:xfrm>
          <a:off x="839787" y="3230151"/>
          <a:ext cx="4862513" cy="2014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1120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DBFE3A-1CF5-1BF9-723D-03C8CBE3E885}"/>
              </a:ext>
            </a:extLst>
          </p:cNvPr>
          <p:cNvSpPr>
            <a:spLocks noGrp="1"/>
          </p:cNvSpPr>
          <p:nvPr>
            <p:ph sz="quarter" idx="32"/>
          </p:nvPr>
        </p:nvSpPr>
        <p:spPr/>
        <p:txBody>
          <a:bodyPr vert="horz" lIns="91440" tIns="45720" rIns="91440" bIns="45720" rtlCol="0" anchor="t">
            <a:noAutofit/>
          </a:bodyPr>
          <a:lstStyle/>
          <a:p>
            <a:r>
              <a:rPr lang="en-US" b="1" dirty="0">
                <a:cs typeface="Arial"/>
              </a:rPr>
              <a:t>RSS</a:t>
            </a:r>
          </a:p>
          <a:p>
            <a:r>
              <a:rPr lang="en-US" dirty="0">
                <a:cs typeface="Arial"/>
              </a:rPr>
              <a:t>4</a:t>
            </a:r>
            <a:r>
              <a:rPr lang="en-US">
                <a:cs typeface="Arial"/>
              </a:rPr>
              <a:t> </a:t>
            </a:r>
            <a:r>
              <a:rPr lang="en-US" dirty="0">
                <a:cs typeface="Arial"/>
              </a:rPr>
              <a:t>December</a:t>
            </a:r>
          </a:p>
          <a:p>
            <a:endParaRPr lang="en-US" dirty="0">
              <a:cs typeface="Arial"/>
            </a:endParaRPr>
          </a:p>
          <a:p>
            <a:r>
              <a:rPr lang="en-US" b="1" dirty="0">
                <a:cs typeface="Arial"/>
              </a:rPr>
              <a:t>2026:</a:t>
            </a:r>
          </a:p>
          <a:p>
            <a:r>
              <a:rPr lang="en-US" dirty="0">
                <a:cs typeface="Arial"/>
              </a:rPr>
              <a:t>28 </a:t>
            </a:r>
            <a:r>
              <a:rPr lang="en-US" dirty="0" err="1">
                <a:cs typeface="Arial"/>
              </a:rPr>
              <a:t>januari</a:t>
            </a:r>
            <a:br>
              <a:rPr lang="en-US" dirty="0">
                <a:cs typeface="Arial"/>
              </a:rPr>
            </a:br>
            <a:r>
              <a:rPr lang="en-US" dirty="0">
                <a:cs typeface="Arial"/>
              </a:rPr>
              <a:t>27 </a:t>
            </a:r>
            <a:r>
              <a:rPr lang="en-US" dirty="0" err="1">
                <a:cs typeface="Arial"/>
              </a:rPr>
              <a:t>maj</a:t>
            </a:r>
            <a:br>
              <a:rPr lang="en-US" dirty="0">
                <a:cs typeface="Arial"/>
              </a:rPr>
            </a:br>
            <a:r>
              <a:rPr lang="en-US" dirty="0">
                <a:cs typeface="Arial"/>
              </a:rPr>
              <a:t>16 </a:t>
            </a:r>
            <a:r>
              <a:rPr lang="en-US" dirty="0" err="1">
                <a:cs typeface="Arial"/>
              </a:rPr>
              <a:t>september</a:t>
            </a:r>
            <a:br>
              <a:rPr lang="en-US" dirty="0">
                <a:cs typeface="Arial"/>
              </a:rPr>
            </a:br>
            <a:r>
              <a:rPr lang="en-US" dirty="0">
                <a:cs typeface="Arial"/>
              </a:rPr>
              <a:t>2 </a:t>
            </a:r>
            <a:r>
              <a:rPr lang="en-US" dirty="0" err="1">
                <a:cs typeface="Arial"/>
              </a:rPr>
              <a:t>december</a:t>
            </a:r>
            <a:endParaRPr lang="en-US" dirty="0">
              <a:cs typeface="Arial"/>
            </a:endParaRPr>
          </a:p>
        </p:txBody>
      </p:sp>
      <p:sp>
        <p:nvSpPr>
          <p:cNvPr id="3" name="Content Placeholder 2">
            <a:extLst>
              <a:ext uri="{FF2B5EF4-FFF2-40B4-BE49-F238E27FC236}">
                <a16:creationId xmlns:a16="http://schemas.microsoft.com/office/drawing/2014/main" id="{3F0A161F-709B-3263-ECF9-B4E60F428797}"/>
              </a:ext>
            </a:extLst>
          </p:cNvPr>
          <p:cNvSpPr>
            <a:spLocks noGrp="1"/>
          </p:cNvSpPr>
          <p:nvPr>
            <p:ph sz="quarter" idx="14"/>
          </p:nvPr>
        </p:nvSpPr>
        <p:spPr/>
        <p:txBody>
          <a:bodyPr vert="horz" lIns="91440" tIns="45720" rIns="91440" bIns="45720" rtlCol="0" anchor="t">
            <a:noAutofit/>
          </a:bodyPr>
          <a:lstStyle/>
          <a:p>
            <a:r>
              <a:rPr lang="en-US" b="1" dirty="0">
                <a:cs typeface="Arial"/>
              </a:rPr>
              <a:t>NSK-S</a:t>
            </a:r>
            <a:r>
              <a:rPr lang="en-US" dirty="0">
                <a:cs typeface="Arial"/>
              </a:rPr>
              <a:t> </a:t>
            </a:r>
          </a:p>
          <a:p>
            <a:r>
              <a:rPr lang="en-US" dirty="0">
                <a:cs typeface="Arial"/>
              </a:rPr>
              <a:t>3 December</a:t>
            </a:r>
          </a:p>
          <a:p>
            <a:endParaRPr lang="en-US" dirty="0">
              <a:cs typeface="Arial"/>
            </a:endParaRPr>
          </a:p>
          <a:p>
            <a:r>
              <a:rPr lang="en-US" b="1" dirty="0">
                <a:cs typeface="Arial"/>
              </a:rPr>
              <a:t>2026:</a:t>
            </a:r>
          </a:p>
          <a:p>
            <a:r>
              <a:rPr lang="en-US" dirty="0">
                <a:cs typeface="Arial"/>
              </a:rPr>
              <a:t>29 </a:t>
            </a:r>
            <a:r>
              <a:rPr lang="en-US" dirty="0" err="1">
                <a:cs typeface="Arial"/>
              </a:rPr>
              <a:t>januari</a:t>
            </a:r>
            <a:br>
              <a:rPr lang="en-US" dirty="0">
                <a:cs typeface="Arial"/>
              </a:rPr>
            </a:br>
            <a:r>
              <a:rPr lang="en-US" dirty="0">
                <a:cs typeface="Arial"/>
              </a:rPr>
              <a:t>7 </a:t>
            </a:r>
            <a:r>
              <a:rPr lang="en-US" dirty="0" err="1">
                <a:cs typeface="Arial"/>
              </a:rPr>
              <a:t>maj</a:t>
            </a:r>
            <a:br>
              <a:rPr lang="en-US" dirty="0">
                <a:cs typeface="Arial"/>
              </a:rPr>
            </a:br>
            <a:r>
              <a:rPr lang="en-US" dirty="0">
                <a:cs typeface="Arial"/>
              </a:rPr>
              <a:t>9 </a:t>
            </a:r>
            <a:r>
              <a:rPr lang="en-US" dirty="0" err="1">
                <a:cs typeface="Arial"/>
              </a:rPr>
              <a:t>september</a:t>
            </a:r>
            <a:br>
              <a:rPr lang="en-US" dirty="0">
                <a:cs typeface="Arial"/>
              </a:rPr>
            </a:br>
            <a:r>
              <a:rPr lang="en-US" dirty="0">
                <a:cs typeface="Arial"/>
              </a:rPr>
              <a:t>25 </a:t>
            </a:r>
            <a:r>
              <a:rPr lang="en-US" dirty="0" err="1">
                <a:cs typeface="Arial"/>
              </a:rPr>
              <a:t>november</a:t>
            </a:r>
            <a:endParaRPr lang="en-US" dirty="0"/>
          </a:p>
        </p:txBody>
      </p:sp>
      <p:sp>
        <p:nvSpPr>
          <p:cNvPr id="4" name="Title 3">
            <a:extLst>
              <a:ext uri="{FF2B5EF4-FFF2-40B4-BE49-F238E27FC236}">
                <a16:creationId xmlns:a16="http://schemas.microsoft.com/office/drawing/2014/main" id="{67A94391-690B-7859-002E-2927925594CF}"/>
              </a:ext>
            </a:extLst>
          </p:cNvPr>
          <p:cNvSpPr>
            <a:spLocks noGrp="1"/>
          </p:cNvSpPr>
          <p:nvPr>
            <p:ph type="title"/>
          </p:nvPr>
        </p:nvSpPr>
        <p:spPr/>
        <p:txBody>
          <a:bodyPr/>
          <a:lstStyle/>
          <a:p>
            <a:r>
              <a:rPr lang="en-US" dirty="0" err="1"/>
              <a:t>Nästa</a:t>
            </a:r>
            <a:r>
              <a:rPr lang="en-US" dirty="0"/>
              <a:t> </a:t>
            </a:r>
            <a:r>
              <a:rPr lang="en-US" dirty="0" err="1"/>
              <a:t>gång</a:t>
            </a:r>
            <a:r>
              <a:rPr lang="en-US" dirty="0"/>
              <a:t> vi </a:t>
            </a:r>
            <a:r>
              <a:rPr lang="en-US" dirty="0" err="1"/>
              <a:t>ses</a:t>
            </a:r>
            <a:r>
              <a:rPr lang="en-US" dirty="0"/>
              <a:t> </a:t>
            </a:r>
          </a:p>
        </p:txBody>
      </p:sp>
    </p:spTree>
    <p:extLst>
      <p:ext uri="{BB962C8B-B14F-4D97-AF65-F5344CB8AC3E}">
        <p14:creationId xmlns:p14="http://schemas.microsoft.com/office/powerpoint/2010/main" val="5574795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
            <a:extLst>
              <a:ext uri="{FF2B5EF4-FFF2-40B4-BE49-F238E27FC236}">
                <a16:creationId xmlns:a16="http://schemas.microsoft.com/office/drawing/2014/main" id="{32AB38CB-1215-AA29-AF86-FB96C14A8FA7}"/>
              </a:ext>
            </a:extLst>
          </p:cNvPr>
          <p:cNvPicPr>
            <a:picLocks noChangeAspect="1"/>
          </p:cNvPicPr>
          <p:nvPr/>
        </p:nvPicPr>
        <p:blipFill>
          <a:blip r:embed="rId2"/>
          <a:srcRect t="18628" b="18628"/>
          <a:stretch>
            <a:fillRect/>
          </a:stretch>
        </p:blipFill>
        <p:spPr>
          <a:xfrm>
            <a:off x="839787" y="2849151"/>
            <a:ext cx="8221286" cy="3444042"/>
          </a:xfrm>
          <a:prstGeom prst="rect">
            <a:avLst/>
          </a:prstGeom>
          <a:noFill/>
        </p:spPr>
      </p:pic>
      <p:sp>
        <p:nvSpPr>
          <p:cNvPr id="4" name="Title 3">
            <a:extLst>
              <a:ext uri="{FF2B5EF4-FFF2-40B4-BE49-F238E27FC236}">
                <a16:creationId xmlns:a16="http://schemas.microsoft.com/office/drawing/2014/main" id="{360A7E81-78C9-0C9D-5184-E0A5501D2B9F}"/>
              </a:ext>
            </a:extLst>
          </p:cNvPr>
          <p:cNvSpPr>
            <a:spLocks noGrp="1"/>
          </p:cNvSpPr>
          <p:nvPr>
            <p:ph type="title"/>
          </p:nvPr>
        </p:nvSpPr>
        <p:spPr>
          <a:xfrm>
            <a:off x="839788" y="1790006"/>
            <a:ext cx="7313609" cy="1325563"/>
          </a:xfrm>
        </p:spPr>
        <p:txBody>
          <a:bodyPr anchor="b">
            <a:normAutofit/>
          </a:bodyPr>
          <a:lstStyle/>
          <a:p>
            <a:r>
              <a:rPr lang="en-US" sz="2800"/>
              <a:t>Tack för idag!</a:t>
            </a:r>
            <a:br>
              <a:rPr lang="en-US" sz="2800"/>
            </a:br>
            <a:br>
              <a:rPr lang="en-US" sz="2800"/>
            </a:br>
            <a:endParaRPr lang="en-US" sz="2800"/>
          </a:p>
        </p:txBody>
      </p:sp>
    </p:spTree>
    <p:extLst>
      <p:ext uri="{BB962C8B-B14F-4D97-AF65-F5344CB8AC3E}">
        <p14:creationId xmlns:p14="http://schemas.microsoft.com/office/powerpoint/2010/main" val="1486253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C6FE2-981E-D2FE-80A5-7DFBBC923294}"/>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5170B4DD-64DE-196E-351C-E32C8E431F42}"/>
              </a:ext>
            </a:extLst>
          </p:cNvPr>
          <p:cNvSpPr>
            <a:spLocks noGrp="1"/>
          </p:cNvSpPr>
          <p:nvPr>
            <p:ph type="title"/>
          </p:nvPr>
        </p:nvSpPr>
        <p:spPr>
          <a:xfrm>
            <a:off x="839788" y="1745833"/>
            <a:ext cx="4917175" cy="1435996"/>
          </a:xfrm>
        </p:spPr>
        <p:txBody>
          <a:bodyPr anchor="b">
            <a:normAutofit fontScale="90000"/>
          </a:bodyPr>
          <a:lstStyle/>
          <a:p>
            <a:r>
              <a:rPr lang="sv-SE"/>
              <a:t>Partnerskapets dialogmöte </a:t>
            </a:r>
            <a:br>
              <a:rPr lang="sv-SE"/>
            </a:br>
            <a:r>
              <a:rPr lang="sv-SE"/>
              <a:t>den 21 oktober</a:t>
            </a:r>
          </a:p>
        </p:txBody>
      </p:sp>
      <p:pic>
        <p:nvPicPr>
          <p:cNvPr id="2" name="Bildobjekt 1" descr="En bild som visar rita, skiss, Grafik, illustration&#10;&#10;AI-genererat innehåll kan vara felaktigt.">
            <a:extLst>
              <a:ext uri="{FF2B5EF4-FFF2-40B4-BE49-F238E27FC236}">
                <a16:creationId xmlns:a16="http://schemas.microsoft.com/office/drawing/2014/main" id="{3BF8E903-F639-1393-7375-01EB98194F1D}"/>
              </a:ext>
            </a:extLst>
          </p:cNvPr>
          <p:cNvPicPr>
            <a:picLocks noChangeAspect="1"/>
          </p:cNvPicPr>
          <p:nvPr/>
        </p:nvPicPr>
        <p:blipFill>
          <a:blip r:embed="rId3"/>
          <a:stretch>
            <a:fillRect/>
          </a:stretch>
        </p:blipFill>
        <p:spPr>
          <a:xfrm>
            <a:off x="6097601" y="1419569"/>
            <a:ext cx="4578499" cy="4593605"/>
          </a:xfrm>
          <a:prstGeom prst="rect">
            <a:avLst/>
          </a:prstGeom>
          <a:noFill/>
        </p:spPr>
      </p:pic>
      <p:sp>
        <p:nvSpPr>
          <p:cNvPr id="21" name="Content Placeholder 20">
            <a:extLst>
              <a:ext uri="{FF2B5EF4-FFF2-40B4-BE49-F238E27FC236}">
                <a16:creationId xmlns:a16="http://schemas.microsoft.com/office/drawing/2014/main" id="{B7DC158F-EFF0-5F17-7E37-3A20E3917680}"/>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2883111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53440" y="1298448"/>
            <a:ext cx="7561775" cy="3121152"/>
          </a:xfrm>
        </p:spPr>
        <p:txBody>
          <a:bodyPr>
            <a:normAutofit/>
          </a:bodyPr>
          <a:lstStyle/>
          <a:p>
            <a:r>
              <a:rPr lang="sv-SE" sz="5400"/>
              <a:t>Årsmöte i Partnerskapet</a:t>
            </a:r>
            <a:br>
              <a:rPr lang="sv-SE" sz="5400"/>
            </a:br>
            <a:r>
              <a:rPr lang="sv-SE" sz="5400"/>
              <a:t>Kortversion</a:t>
            </a:r>
          </a:p>
        </p:txBody>
      </p:sp>
      <p:sp>
        <p:nvSpPr>
          <p:cNvPr id="3" name="Underrubrik 2"/>
          <p:cNvSpPr>
            <a:spLocks noGrp="1"/>
          </p:cNvSpPr>
          <p:nvPr>
            <p:ph type="subTitle" idx="1"/>
          </p:nvPr>
        </p:nvSpPr>
        <p:spPr/>
        <p:txBody>
          <a:bodyPr>
            <a:normAutofit/>
          </a:bodyPr>
          <a:lstStyle/>
          <a:p>
            <a:r>
              <a:rPr lang="sv-SE"/>
              <a:t>21 oktober 2025</a:t>
            </a:r>
          </a:p>
          <a:p>
            <a:r>
              <a:rPr lang="sv-SE"/>
              <a:t>Mer text finns i anteckningsdelen under bilderna.</a:t>
            </a:r>
          </a:p>
        </p:txBody>
      </p:sp>
      <p:sp>
        <p:nvSpPr>
          <p:cNvPr id="4" name="Pratbubbla: rektangel med rundade hörn 3">
            <a:extLst>
              <a:ext uri="{FF2B5EF4-FFF2-40B4-BE49-F238E27FC236}">
                <a16:creationId xmlns:a16="http://schemas.microsoft.com/office/drawing/2014/main" id="{BE341F19-EA15-B1C0-20F3-0D1821BE3378}"/>
              </a:ext>
            </a:extLst>
          </p:cNvPr>
          <p:cNvSpPr/>
          <p:nvPr/>
        </p:nvSpPr>
        <p:spPr>
          <a:xfrm>
            <a:off x="6562846" y="1157468"/>
            <a:ext cx="1504709" cy="948313"/>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Att använda för spridning</a:t>
            </a:r>
          </a:p>
        </p:txBody>
      </p:sp>
    </p:spTree>
    <p:extLst>
      <p:ext uri="{BB962C8B-B14F-4D97-AF65-F5344CB8AC3E}">
        <p14:creationId xmlns:p14="http://schemas.microsoft.com/office/powerpoint/2010/main" val="2671304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DBE507-D304-0349-D894-CAE149DBC194}"/>
              </a:ext>
            </a:extLst>
          </p:cNvPr>
          <p:cNvSpPr>
            <a:spLocks noGrp="1"/>
          </p:cNvSpPr>
          <p:nvPr>
            <p:ph type="title"/>
          </p:nvPr>
        </p:nvSpPr>
        <p:spPr/>
        <p:txBody>
          <a:bodyPr anchor="b">
            <a:normAutofit/>
          </a:bodyPr>
          <a:lstStyle/>
          <a:p>
            <a:r>
              <a:rPr lang="sv-SE"/>
              <a:t>Agenda</a:t>
            </a:r>
          </a:p>
        </p:txBody>
      </p:sp>
      <p:sp>
        <p:nvSpPr>
          <p:cNvPr id="3" name="Platshållare för innehåll 2">
            <a:extLst>
              <a:ext uri="{FF2B5EF4-FFF2-40B4-BE49-F238E27FC236}">
                <a16:creationId xmlns:a16="http://schemas.microsoft.com/office/drawing/2014/main" id="{656251C9-E5B1-2F22-CD21-A35A5E343CA5}"/>
              </a:ext>
            </a:extLst>
          </p:cNvPr>
          <p:cNvSpPr>
            <a:spLocks noGrp="1"/>
          </p:cNvSpPr>
          <p:nvPr>
            <p:ph idx="1"/>
          </p:nvPr>
        </p:nvSpPr>
        <p:spPr/>
        <p:txBody>
          <a:bodyPr anchor="ctr">
            <a:normAutofit/>
          </a:bodyPr>
          <a:lstStyle/>
          <a:p>
            <a:pPr marL="457200" indent="-457200">
              <a:lnSpc>
                <a:spcPct val="90000"/>
              </a:lnSpc>
              <a:buFont typeface="+mj-lt"/>
              <a:buAutoNum type="arabicPeriod"/>
            </a:pPr>
            <a:r>
              <a:rPr lang="sv-SE"/>
              <a:t>Välkomna</a:t>
            </a:r>
          </a:p>
          <a:p>
            <a:pPr marL="457200" indent="-457200">
              <a:lnSpc>
                <a:spcPct val="90000"/>
              </a:lnSpc>
              <a:buFont typeface="+mj-lt"/>
              <a:buAutoNum type="arabicPeriod"/>
            </a:pPr>
            <a:r>
              <a:rPr lang="sv-SE"/>
              <a:t>Uppföljning av Partnerskapets arbete, </a:t>
            </a:r>
            <a:r>
              <a:rPr lang="sv-SE" err="1"/>
              <a:t>inkl</a:t>
            </a:r>
            <a:r>
              <a:rPr lang="sv-SE"/>
              <a:t> kort paus </a:t>
            </a:r>
          </a:p>
          <a:p>
            <a:pPr marL="457200" indent="-457200">
              <a:lnSpc>
                <a:spcPct val="90000"/>
              </a:lnSpc>
              <a:buFont typeface="+mj-lt"/>
              <a:buAutoNum type="arabicPeriod"/>
            </a:pPr>
            <a:r>
              <a:rPr lang="sv-SE"/>
              <a:t>Insatser inom socialtjänsten i väntan på behandling (SBU)</a:t>
            </a:r>
          </a:p>
          <a:p>
            <a:pPr marL="457200" indent="-457200">
              <a:lnSpc>
                <a:spcPct val="90000"/>
              </a:lnSpc>
              <a:buFont typeface="+mj-lt"/>
              <a:buAutoNum type="arabicPeriod"/>
            </a:pPr>
            <a:r>
              <a:rPr lang="sv-SE"/>
              <a:t>Yrkesresan – information om förstudie om ekonomiskt bistånd (SKR)</a:t>
            </a:r>
          </a:p>
          <a:p>
            <a:pPr marL="457200" indent="-457200">
              <a:lnSpc>
                <a:spcPct val="90000"/>
              </a:lnSpc>
              <a:buFont typeface="+mj-lt"/>
              <a:buAutoNum type="arabicPeriod"/>
            </a:pPr>
            <a:r>
              <a:rPr lang="sv-SE"/>
              <a:t>Förslag på nytt arbete i samverkan inom Äldreomsorgen (Socialstyrelsen)</a:t>
            </a:r>
          </a:p>
          <a:p>
            <a:pPr marL="457200" indent="-457200">
              <a:lnSpc>
                <a:spcPct val="90000"/>
              </a:lnSpc>
              <a:buFont typeface="+mj-lt"/>
              <a:buAutoNum type="arabicPeriod"/>
            </a:pPr>
            <a:r>
              <a:rPr lang="sv-SE"/>
              <a:t>Justerad modell för Lokala behov av kunskap</a:t>
            </a:r>
          </a:p>
          <a:p>
            <a:pPr marL="457200" indent="-457200">
              <a:lnSpc>
                <a:spcPct val="90000"/>
              </a:lnSpc>
              <a:buFont typeface="+mj-lt"/>
              <a:buAutoNum type="arabicPeriod"/>
            </a:pPr>
            <a:r>
              <a:rPr lang="sv-SE"/>
              <a:t>Information om nytt processtöd för arbete i samverkan</a:t>
            </a:r>
          </a:p>
          <a:p>
            <a:pPr marL="457200" indent="-457200">
              <a:lnSpc>
                <a:spcPct val="90000"/>
              </a:lnSpc>
              <a:buFont typeface="+mj-lt"/>
              <a:buAutoNum type="arabicPeriod"/>
            </a:pPr>
            <a:r>
              <a:rPr lang="sv-SE"/>
              <a:t>Avslut</a:t>
            </a:r>
          </a:p>
          <a:p>
            <a:pPr marL="457200" indent="-457200">
              <a:lnSpc>
                <a:spcPct val="90000"/>
              </a:lnSpc>
              <a:buFont typeface="+mj-lt"/>
              <a:buAutoNum type="arabicPeriod"/>
            </a:pPr>
            <a:endParaRPr lang="sv-SE"/>
          </a:p>
        </p:txBody>
      </p:sp>
    </p:spTree>
    <p:extLst>
      <p:ext uri="{BB962C8B-B14F-4D97-AF65-F5344CB8AC3E}">
        <p14:creationId xmlns:p14="http://schemas.microsoft.com/office/powerpoint/2010/main" val="3790202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K LOGGA" val="RK Logga"/>
  <p:tag name="RK LOGGAHEIGHT" val="39,7765350341797"/>
  <p:tag name="RK LOGGAWIDTH" val="137,30094909668"/>
  <p:tag name="RK LOGGALEFT" val="49,0859832763672"/>
  <p:tag name="RK LOGGATOP" val="485,017333984375"/>
  <p:tag name="RK LOGGACROPLEFT" val="0"/>
  <p:tag name="RK LOGGACROPRIGHT" val="0"/>
  <p:tag name="RK LOGGACROPTOP" val="0"/>
  <p:tag name="RK LOGGACROPBOTTOM" val="0"/>
</p:tagLst>
</file>

<file path=ppt/tags/tag2.xml><?xml version="1.0" encoding="utf-8"?>
<p:tagLst xmlns:a="http://schemas.openxmlformats.org/drawingml/2006/main" xmlns:r="http://schemas.openxmlformats.org/officeDocument/2006/relationships" xmlns:p="http://schemas.openxmlformats.org/presentationml/2006/main">
  <p:tag name="RK LOGGA VIT" val="RK Logga VIT"/>
  <p:tag name="RK LOGGA VITHEIGHT" val="39,6567726135254"/>
  <p:tag name="RK LOGGA VITWIDTH" val="137,540710449219"/>
  <p:tag name="RK LOGGA VITLEFT" val="49,3307876586914"/>
  <p:tag name="RK LOGGA VITTOP" val="485,017242431641"/>
  <p:tag name="RK LOGGA VITCROPLEFT" val="0"/>
  <p:tag name="RK LOGGA VITCROPRIGHT" val="0"/>
  <p:tag name="RK LOGGA VITCROPTOP" val="0"/>
  <p:tag name="RK LOGGA VITCROPBOTTOM" val="0"/>
</p:tagLst>
</file>

<file path=ppt/tags/tag3.xml><?xml version="1.0" encoding="utf-8"?>
<p:tagLst xmlns:a="http://schemas.openxmlformats.org/drawingml/2006/main" xmlns:r="http://schemas.openxmlformats.org/officeDocument/2006/relationships" xmlns:p="http://schemas.openxmlformats.org/presentationml/2006/main">
  <p:tag name="RK LOGGA VIT" val="RK Logga VIT"/>
  <p:tag name="RK LOGGA VITHEIGHT" val="39,6567726135254"/>
  <p:tag name="RK LOGGA VITWIDTH" val="137,540710449219"/>
  <p:tag name="RK LOGGA VITLEFT" val="49,3307876586914"/>
  <p:tag name="RK LOGGA VITTOP" val="485,017242431641"/>
  <p:tag name="RK LOGGA VITCROPLEFT" val="0"/>
  <p:tag name="RK LOGGA VITCROPRIGHT" val="0"/>
  <p:tag name="RK LOGGA VITCROPTOP" val="0"/>
  <p:tag name="RK LOGGA VITCROPBOTTOM" val="0"/>
</p:tagLst>
</file>

<file path=ppt/tags/tag4.xml><?xml version="1.0" encoding="utf-8"?>
<p:tagLst xmlns:a="http://schemas.openxmlformats.org/drawingml/2006/main" xmlns:r="http://schemas.openxmlformats.org/officeDocument/2006/relationships" xmlns:p="http://schemas.openxmlformats.org/presentationml/2006/main">
  <p:tag name="RK LOGGA VIT" val="RK Logga VIT"/>
  <p:tag name="RK LOGGA VITHEIGHT" val="39,6567726135254"/>
  <p:tag name="RK LOGGA VITWIDTH" val="137,540710449219"/>
  <p:tag name="RK LOGGA VITLEFT" val="49,3307876586914"/>
  <p:tag name="RK LOGGA VITTOP" val="485,017242431641"/>
  <p:tag name="RK LOGGA VITCROPLEFT" val="0"/>
  <p:tag name="RK LOGGA VITCROPRIGHT" val="0"/>
  <p:tag name="RK LOGGA VITCROPTOP" val="0"/>
  <p:tag name="RK LOGGA VITCROPBOTTOM" val="0"/>
</p:tagLst>
</file>

<file path=ppt/tags/tag5.xml><?xml version="1.0" encoding="utf-8"?>
<p:tagLst xmlns:a="http://schemas.openxmlformats.org/drawingml/2006/main" xmlns:r="http://schemas.openxmlformats.org/officeDocument/2006/relationships" xmlns:p="http://schemas.openxmlformats.org/presentationml/2006/main">
  <p:tag name="RK LOGGA VIT" val="RK Logga VIT"/>
  <p:tag name="RK LOGGA VITHEIGHT" val="39,6567726135254"/>
  <p:tag name="RK LOGGA VITWIDTH" val="137,540710449219"/>
  <p:tag name="RK LOGGA VITLEFT" val="49,0393714904785"/>
  <p:tag name="RK LOGGA VITTOP" val="485,113861083984"/>
  <p:tag name="RK LOGGA VITCROPLEFT" val="0"/>
  <p:tag name="RK LOGGA VITCROPRIGHT" val="0"/>
  <p:tag name="RK LOGGA VITCROPTOP" val="0"/>
  <p:tag name="RK LOGGA VITCROPBOTTOM" val="0"/>
</p:tagLst>
</file>

<file path=ppt/tags/tag6.xml><?xml version="1.0" encoding="utf-8"?>
<p:tagLst xmlns:a="http://schemas.openxmlformats.org/drawingml/2006/main" xmlns:r="http://schemas.openxmlformats.org/officeDocument/2006/relationships" xmlns:p="http://schemas.openxmlformats.org/presentationml/2006/main">
  <p:tag name="RK LOGGA VIT" val="RK Logga VIT"/>
  <p:tag name="RK LOGGA VITHEIGHT" val="39,6567726135254"/>
  <p:tag name="RK LOGGA VITWIDTH" val="137,540710449219"/>
  <p:tag name="RK LOGGA VITLEFT" val="49,3307876586914"/>
  <p:tag name="RK LOGGA VITTOP" val="485,017242431641"/>
  <p:tag name="RK LOGGA VITCROPLEFT" val="0"/>
  <p:tag name="RK LOGGA VITCROPRIGHT" val="0"/>
  <p:tag name="RK LOGGA VITCROPTOP" val="0"/>
  <p:tag name="RK LOGGA VITCROPBOTTOM" val="0"/>
</p:tagLst>
</file>

<file path=ppt/tags/tag7.xml><?xml version="1.0" encoding="utf-8"?>
<p:tagLst xmlns:a="http://schemas.openxmlformats.org/drawingml/2006/main" xmlns:r="http://schemas.openxmlformats.org/officeDocument/2006/relationships" xmlns:p="http://schemas.openxmlformats.org/presentationml/2006/main">
  <p:tag name="RK LOGGA VIT" val="RK Logga VIT"/>
  <p:tag name="RK LOGGA VITHEIGHT" val="39,6567726135254"/>
  <p:tag name="RK LOGGA VITWIDTH" val="137,540710449219"/>
  <p:tag name="RK LOGGA VITLEFT" val="49,3307876586914"/>
  <p:tag name="RK LOGGA VITTOP" val="485,017242431641"/>
  <p:tag name="RK LOGGA VITCROPLEFT" val="0"/>
  <p:tag name="RK LOGGA VITCROPRIGHT" val="0"/>
  <p:tag name="RK LOGGA VITCROPTOP" val="0"/>
  <p:tag name="RK LOGGA VITCROPBOTTOM" val="0"/>
</p:tagLst>
</file>

<file path=ppt/tags/tag8.xml><?xml version="1.0" encoding="utf-8"?>
<p:tagLst xmlns:a="http://schemas.openxmlformats.org/drawingml/2006/main" xmlns:r="http://schemas.openxmlformats.org/officeDocument/2006/relationships" xmlns:p="http://schemas.openxmlformats.org/presentationml/2006/main">
  <p:tag name="RK LOGGA VIT" val="RK Logga VIT"/>
  <p:tag name="RK LOGGA VITHEIGHT" val="39,6567726135254"/>
  <p:tag name="RK LOGGA VITWIDTH" val="137,540710449219"/>
  <p:tag name="RK LOGGA VITLEFT" val="49,3307876586914"/>
  <p:tag name="RK LOGGA VITTOP" val="485,017242431641"/>
  <p:tag name="RK LOGGA VITCROPLEFT" val="0"/>
  <p:tag name="RK LOGGA VITCROPRIGHT" val="0"/>
  <p:tag name="RK LOGGA VITCROPTOP" val="0"/>
  <p:tag name="RK LOGGA VITCROPBOTTOM" val="0"/>
</p:tagLst>
</file>

<file path=ppt/theme/theme1.xml><?xml version="1.0" encoding="utf-8"?>
<a:theme xmlns:a="http://schemas.openxmlformats.org/drawingml/2006/main" name="Rubrikbilder">
  <a:themeElements>
    <a:clrScheme name="SKR 2024">
      <a:dk1>
        <a:srgbClr val="262422"/>
      </a:dk1>
      <a:lt1>
        <a:srgbClr val="FFFFFF"/>
      </a:lt1>
      <a:dk2>
        <a:srgbClr val="9A3324"/>
      </a:dk2>
      <a:lt2>
        <a:srgbClr val="F7F2EB"/>
      </a:lt2>
      <a:accent1>
        <a:srgbClr val="FF7C5D"/>
      </a:accent1>
      <a:accent2>
        <a:srgbClr val="115E67"/>
      </a:accent2>
      <a:accent3>
        <a:srgbClr val="154F80"/>
      </a:accent3>
      <a:accent4>
        <a:srgbClr val="F0D7BF"/>
      </a:accent4>
      <a:accent5>
        <a:srgbClr val="FFCEC6"/>
      </a:accent5>
      <a:accent6>
        <a:srgbClr val="BDDBD2"/>
      </a:accent6>
      <a:hlink>
        <a:srgbClr val="115E67"/>
      </a:hlink>
      <a:folHlink>
        <a:srgbClr val="9A3324"/>
      </a:folHlink>
    </a:clrScheme>
    <a:fontScheme name="Arial black">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8" id="{48A262F8-922B-D848-A831-80AC75D997FA}" vid="{9F650AE7-A2EB-4B46-9EB7-BDC9667142F4}"/>
    </a:ext>
  </a:extLst>
</a:theme>
</file>

<file path=ppt/theme/theme10.xml><?xml version="1.0" encoding="utf-8"?>
<a:theme xmlns:a="http://schemas.openxmlformats.org/drawingml/2006/main" name="Office-tema">
  <a:themeElements>
    <a:clrScheme name="SBU2020">
      <a:dk1>
        <a:srgbClr val="000000"/>
      </a:dk1>
      <a:lt1>
        <a:sysClr val="window" lastClr="FFFFFF"/>
      </a:lt1>
      <a:dk2>
        <a:srgbClr val="000000"/>
      </a:dk2>
      <a:lt2>
        <a:srgbClr val="FFFFFF"/>
      </a:lt2>
      <a:accent1>
        <a:srgbClr val="005CA9"/>
      </a:accent1>
      <a:accent2>
        <a:srgbClr val="F39200"/>
      </a:accent2>
      <a:accent3>
        <a:srgbClr val="952A86"/>
      </a:accent3>
      <a:accent4>
        <a:srgbClr val="54AA47"/>
      </a:accent4>
      <a:accent5>
        <a:srgbClr val="FFDD00"/>
      </a:accent5>
      <a:accent6>
        <a:srgbClr val="69ACDF"/>
      </a:accent6>
      <a:hlink>
        <a:srgbClr val="005CA9"/>
      </a:hlink>
      <a:folHlink>
        <a:srgbClr val="952A8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U_PPT-mall.potx" id="{CCE8230A-B018-4F1A-8876-22BDA8F7A226}" vid="{FE6ECA79-4532-4E89-B0BA-B1933A2CD965}"/>
    </a:ext>
  </a:extLst>
</a:theme>
</file>

<file path=ppt/theme/theme11.xml><?xml version="1.0" encoding="utf-8"?>
<a:theme xmlns:a="http://schemas.openxmlformats.org/drawingml/2006/main" name="5_Ram">
  <a:themeElements>
    <a:clrScheme name="Thought">
      <a:dk1>
        <a:sysClr val="windowText" lastClr="000000"/>
      </a:dk1>
      <a:lt1>
        <a:srgbClr val="FFFFFF"/>
      </a:lt1>
      <a:dk2>
        <a:srgbClr val="381825"/>
      </a:dk2>
      <a:lt2>
        <a:srgbClr val="FBF5E1"/>
      </a:lt2>
      <a:accent1>
        <a:srgbClr val="ECD078"/>
      </a:accent1>
      <a:accent2>
        <a:srgbClr val="D95B43"/>
      </a:accent2>
      <a:accent3>
        <a:srgbClr val="C02942"/>
      </a:accent3>
      <a:accent4>
        <a:srgbClr val="542437"/>
      </a:accent4>
      <a:accent5>
        <a:srgbClr val="53777A"/>
      </a:accent5>
      <a:accent6>
        <a:srgbClr val="94B4B6"/>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mall" id="{D5F36740-F351-4B8E-AA15-C2D8D67CE660}" vid="{66B15BA7-9FB2-47F2-9F0B-DCDC69C376D1}"/>
    </a:ext>
  </a:extLst>
</a:theme>
</file>

<file path=ppt/theme/theme12.xml><?xml version="1.0" encoding="utf-8"?>
<a:theme xmlns:a="http://schemas.openxmlformats.org/drawingml/2006/main" name="12_Ram">
  <a:themeElements>
    <a:clrScheme name="Thought">
      <a:dk1>
        <a:sysClr val="windowText" lastClr="000000"/>
      </a:dk1>
      <a:lt1>
        <a:srgbClr val="FFFFFF"/>
      </a:lt1>
      <a:dk2>
        <a:srgbClr val="381825"/>
      </a:dk2>
      <a:lt2>
        <a:srgbClr val="FBF5E1"/>
      </a:lt2>
      <a:accent1>
        <a:srgbClr val="ECD078"/>
      </a:accent1>
      <a:accent2>
        <a:srgbClr val="D95B43"/>
      </a:accent2>
      <a:accent3>
        <a:srgbClr val="C02942"/>
      </a:accent3>
      <a:accent4>
        <a:srgbClr val="542437"/>
      </a:accent4>
      <a:accent5>
        <a:srgbClr val="53777A"/>
      </a:accent5>
      <a:accent6>
        <a:srgbClr val="94B4B6"/>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mall" id="{D5F36740-F351-4B8E-AA15-C2D8D67CE660}" vid="{27B59069-6BAA-46F2-8B8A-CA1A0E82790F}"/>
    </a:ext>
  </a:extLst>
</a:theme>
</file>

<file path=ppt/theme/theme13.xml><?xml version="1.0" encoding="utf-8"?>
<a:theme xmlns:a="http://schemas.openxmlformats.org/drawingml/2006/main" name="RK PPT">
  <a:themeElements>
    <a:clrScheme name="Regeringskansliet">
      <a:dk1>
        <a:sysClr val="windowText" lastClr="000000"/>
      </a:dk1>
      <a:lt1>
        <a:sysClr val="window" lastClr="FFFFFF"/>
      </a:lt1>
      <a:dk2>
        <a:srgbClr val="716B5F"/>
      </a:dk2>
      <a:lt2>
        <a:srgbClr val="DFDDD9"/>
      </a:lt2>
      <a:accent1>
        <a:srgbClr val="1A3050"/>
      </a:accent1>
      <a:accent2>
        <a:srgbClr val="DFDDD9"/>
      </a:accent2>
      <a:accent3>
        <a:srgbClr val="467199"/>
      </a:accent3>
      <a:accent4>
        <a:srgbClr val="A0B6C9"/>
      </a:accent4>
      <a:accent5>
        <a:srgbClr val="716B5F"/>
      </a:accent5>
      <a:accent6>
        <a:srgbClr val="E0E7EE"/>
      </a:accent6>
      <a:hlink>
        <a:srgbClr val="0563C1"/>
      </a:hlink>
      <a:folHlink>
        <a:srgbClr val="954F72"/>
      </a:folHlink>
    </a:clrScheme>
    <a:fontScheme name="Regeringskansl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eringskansliet svenska.potx" id="{C0BAD222-9B03-44A9-949C-5DDA91238390}" vid="{55514459-31C3-46A2-B99A-3E90C2376021}"/>
    </a:ext>
  </a:extLst>
</a:theme>
</file>

<file path=ppt/theme/theme14.xml><?xml version="1.0" encoding="utf-8"?>
<a:theme xmlns:a="http://schemas.openxmlformats.org/drawingml/2006/main" name="2_Textsidor med logotyp">
  <a:themeElements>
    <a:clrScheme name="KAU">
      <a:dk1>
        <a:srgbClr val="000000"/>
      </a:dk1>
      <a:lt1>
        <a:srgbClr val="FFFFFF"/>
      </a:lt1>
      <a:dk2>
        <a:srgbClr val="44546A"/>
      </a:dk2>
      <a:lt2>
        <a:srgbClr val="E7E6E6"/>
      </a:lt2>
      <a:accent1>
        <a:srgbClr val="FACD20"/>
      </a:accent1>
      <a:accent2>
        <a:srgbClr val="737463"/>
      </a:accent2>
      <a:accent3>
        <a:srgbClr val="9E9F9E"/>
      </a:accent3>
      <a:accent4>
        <a:srgbClr val="ED9E2D"/>
      </a:accent4>
      <a:accent5>
        <a:srgbClr val="DD473E"/>
      </a:accent5>
      <a:accent6>
        <a:srgbClr val="719A41"/>
      </a:accent6>
      <a:hlink>
        <a:srgbClr val="007E86"/>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_Office-tema">
  <a:themeElements>
    <a:clrScheme name="Färgpalett Äldrecentrum">
      <a:dk1>
        <a:sysClr val="windowText" lastClr="000000"/>
      </a:dk1>
      <a:lt1>
        <a:sysClr val="window" lastClr="FFFFFF"/>
      </a:lt1>
      <a:dk2>
        <a:srgbClr val="4F7E42"/>
      </a:dk2>
      <a:lt2>
        <a:srgbClr val="E6F0E4"/>
      </a:lt2>
      <a:accent1>
        <a:srgbClr val="78B169"/>
      </a:accent1>
      <a:accent2>
        <a:srgbClr val="FBBE43"/>
      </a:accent2>
      <a:accent3>
        <a:srgbClr val="008DB6"/>
      </a:accent3>
      <a:accent4>
        <a:srgbClr val="5E7C42"/>
      </a:accent4>
      <a:accent5>
        <a:srgbClr val="75B6E0"/>
      </a:accent5>
      <a:accent6>
        <a:srgbClr val="FFF1A9"/>
      </a:accent6>
      <a:hlink>
        <a:srgbClr val="000000"/>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A13E7581-09E6-4EEA-A7C3-1065F3B20592}" vid="{FF911E8F-D78F-4DDF-96E5-7D72FDB395B4}"/>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text och innehåll">
  <a:themeElements>
    <a:clrScheme name="SKR 2024">
      <a:dk1>
        <a:srgbClr val="262422"/>
      </a:dk1>
      <a:lt1>
        <a:srgbClr val="FFFFFF"/>
      </a:lt1>
      <a:dk2>
        <a:srgbClr val="9A3324"/>
      </a:dk2>
      <a:lt2>
        <a:srgbClr val="F7F2EB"/>
      </a:lt2>
      <a:accent1>
        <a:srgbClr val="FF7C5D"/>
      </a:accent1>
      <a:accent2>
        <a:srgbClr val="115E67"/>
      </a:accent2>
      <a:accent3>
        <a:srgbClr val="154F80"/>
      </a:accent3>
      <a:accent4>
        <a:srgbClr val="F0D7BF"/>
      </a:accent4>
      <a:accent5>
        <a:srgbClr val="FFCEC6"/>
      </a:accent5>
      <a:accent6>
        <a:srgbClr val="BDDBD2"/>
      </a:accent6>
      <a:hlink>
        <a:srgbClr val="115E67"/>
      </a:hlink>
      <a:folHlink>
        <a:srgbClr val="9A3324"/>
      </a:folHlink>
    </a:clrScheme>
    <a:fontScheme name="Anpassat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8" id="{48A262F8-922B-D848-A831-80AC75D997FA}" vid="{23A89B54-E607-064A-8E37-7FFCFEDD1462}"/>
    </a:ext>
  </a:extLst>
</a:theme>
</file>

<file path=ppt/theme/theme3.xml><?xml version="1.0" encoding="utf-8"?>
<a:theme xmlns:a="http://schemas.openxmlformats.org/drawingml/2006/main" name="Text och bild">
  <a:themeElements>
    <a:clrScheme name="SKR_2024">
      <a:dk1>
        <a:srgbClr val="000000"/>
      </a:dk1>
      <a:lt1>
        <a:srgbClr val="FFFFFF"/>
      </a:lt1>
      <a:dk2>
        <a:srgbClr val="9A3324"/>
      </a:dk2>
      <a:lt2>
        <a:srgbClr val="F7F2EB"/>
      </a:lt2>
      <a:accent1>
        <a:srgbClr val="FF7C5D"/>
      </a:accent1>
      <a:accent2>
        <a:srgbClr val="115E67"/>
      </a:accent2>
      <a:accent3>
        <a:srgbClr val="154F80"/>
      </a:accent3>
      <a:accent4>
        <a:srgbClr val="F0D7BF"/>
      </a:accent4>
      <a:accent5>
        <a:srgbClr val="FFCEC6"/>
      </a:accent5>
      <a:accent6>
        <a:srgbClr val="BDDBD2"/>
      </a:accent6>
      <a:hlink>
        <a:srgbClr val="115E67"/>
      </a:hlink>
      <a:folHlink>
        <a:srgbClr val="9A3324"/>
      </a:folHlink>
    </a:clrScheme>
    <a:fontScheme name="Anpassat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8" id="{48A262F8-922B-D848-A831-80AC75D997FA}" vid="{ACC62775-9986-6641-B991-F8BDA6943F1A}"/>
    </a:ext>
  </a:extLst>
</a:theme>
</file>

<file path=ppt/theme/theme4.xml><?xml version="1.0" encoding="utf-8"?>
<a:theme xmlns:a="http://schemas.openxmlformats.org/drawingml/2006/main" name="Bara rubrik">
  <a:themeElements>
    <a:clrScheme name="SKR 2024">
      <a:dk1>
        <a:srgbClr val="262422"/>
      </a:dk1>
      <a:lt1>
        <a:srgbClr val="FFFFFF"/>
      </a:lt1>
      <a:dk2>
        <a:srgbClr val="9A3324"/>
      </a:dk2>
      <a:lt2>
        <a:srgbClr val="F7F2EB"/>
      </a:lt2>
      <a:accent1>
        <a:srgbClr val="FF7C5D"/>
      </a:accent1>
      <a:accent2>
        <a:srgbClr val="115E67"/>
      </a:accent2>
      <a:accent3>
        <a:srgbClr val="154F80"/>
      </a:accent3>
      <a:accent4>
        <a:srgbClr val="F0D7BF"/>
      </a:accent4>
      <a:accent5>
        <a:srgbClr val="FFCEC6"/>
      </a:accent5>
      <a:accent6>
        <a:srgbClr val="BDDBD2"/>
      </a:accent6>
      <a:hlink>
        <a:srgbClr val="115E67"/>
      </a:hlink>
      <a:folHlink>
        <a:srgbClr val="9A3324"/>
      </a:folHlink>
    </a:clrScheme>
    <a:fontScheme name="Anpassat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8" id="{48A262F8-922B-D848-A831-80AC75D997FA}" vid="{74B1E6EA-C0F8-764C-9017-B56FDAEC4833}"/>
    </a:ext>
  </a:extLst>
</a:theme>
</file>

<file path=ppt/theme/theme5.xml><?xml version="1.0" encoding="utf-8"?>
<a:theme xmlns:a="http://schemas.openxmlformats.org/drawingml/2006/main" name="Diagram och tabeller">
  <a:themeElements>
    <a:clrScheme name="SKR_2024">
      <a:dk1>
        <a:srgbClr val="000000"/>
      </a:dk1>
      <a:lt1>
        <a:srgbClr val="FFFFFF"/>
      </a:lt1>
      <a:dk2>
        <a:srgbClr val="9A3324"/>
      </a:dk2>
      <a:lt2>
        <a:srgbClr val="F7F2EB"/>
      </a:lt2>
      <a:accent1>
        <a:srgbClr val="FF7C5D"/>
      </a:accent1>
      <a:accent2>
        <a:srgbClr val="115E67"/>
      </a:accent2>
      <a:accent3>
        <a:srgbClr val="154F80"/>
      </a:accent3>
      <a:accent4>
        <a:srgbClr val="F0D7BF"/>
      </a:accent4>
      <a:accent5>
        <a:srgbClr val="FFCEC6"/>
      </a:accent5>
      <a:accent6>
        <a:srgbClr val="BDDBD2"/>
      </a:accent6>
      <a:hlink>
        <a:srgbClr val="115E67"/>
      </a:hlink>
      <a:folHlink>
        <a:srgbClr val="9A3324"/>
      </a:folHlink>
    </a:clrScheme>
    <a:fontScheme name="Anpassat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8" id="{48A262F8-922B-D848-A831-80AC75D997FA}" vid="{7BDA0044-B7DB-AF44-AE81-D79DB375E5F6}"/>
    </a:ext>
  </a:extLst>
</a:theme>
</file>

<file path=ppt/theme/theme6.xml><?xml version="1.0" encoding="utf-8"?>
<a:theme xmlns:a="http://schemas.openxmlformats.org/drawingml/2006/main" name="Specialbilder">
  <a:themeElements>
    <a:clrScheme name="SKR_2024">
      <a:dk1>
        <a:srgbClr val="000000"/>
      </a:dk1>
      <a:lt1>
        <a:srgbClr val="FFFFFF"/>
      </a:lt1>
      <a:dk2>
        <a:srgbClr val="9A3324"/>
      </a:dk2>
      <a:lt2>
        <a:srgbClr val="F7F2EB"/>
      </a:lt2>
      <a:accent1>
        <a:srgbClr val="FF7C5D"/>
      </a:accent1>
      <a:accent2>
        <a:srgbClr val="115E67"/>
      </a:accent2>
      <a:accent3>
        <a:srgbClr val="154F80"/>
      </a:accent3>
      <a:accent4>
        <a:srgbClr val="F0D7BF"/>
      </a:accent4>
      <a:accent5>
        <a:srgbClr val="FFCEC6"/>
      </a:accent5>
      <a:accent6>
        <a:srgbClr val="BDDBD2"/>
      </a:accent6>
      <a:hlink>
        <a:srgbClr val="115E67"/>
      </a:hlink>
      <a:folHlink>
        <a:srgbClr val="9A3324"/>
      </a:folHlink>
    </a:clrScheme>
    <a:fontScheme name="Anpassat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8" id="{48A262F8-922B-D848-A831-80AC75D997FA}" vid="{8183F9DE-E2EC-C84E-9A51-C13AB83BE3F6}"/>
    </a:ext>
  </a:extLst>
</a:theme>
</file>

<file path=ppt/theme/theme7.xml><?xml version="1.0" encoding="utf-8"?>
<a:theme xmlns:a="http://schemas.openxmlformats.org/drawingml/2006/main" name="Agendor">
  <a:themeElements>
    <a:clrScheme name="SKR_2024">
      <a:dk1>
        <a:srgbClr val="000000"/>
      </a:dk1>
      <a:lt1>
        <a:srgbClr val="FFFFFF"/>
      </a:lt1>
      <a:dk2>
        <a:srgbClr val="9A3324"/>
      </a:dk2>
      <a:lt2>
        <a:srgbClr val="F7F2EB"/>
      </a:lt2>
      <a:accent1>
        <a:srgbClr val="FF7C5D"/>
      </a:accent1>
      <a:accent2>
        <a:srgbClr val="115E67"/>
      </a:accent2>
      <a:accent3>
        <a:srgbClr val="154F80"/>
      </a:accent3>
      <a:accent4>
        <a:srgbClr val="F0D7BF"/>
      </a:accent4>
      <a:accent5>
        <a:srgbClr val="FFCEC6"/>
      </a:accent5>
      <a:accent6>
        <a:srgbClr val="BDDBD2"/>
      </a:accent6>
      <a:hlink>
        <a:srgbClr val="115E67"/>
      </a:hlink>
      <a:folHlink>
        <a:srgbClr val="9A3324"/>
      </a:folHlink>
    </a:clrScheme>
    <a:fontScheme name="Anpassat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9" id="{4BBDC3F2-AF00-3743-85F3-26ACF2B57234}" vid="{F4956DEA-2325-AE4D-8BAF-29EB5B9B063C}"/>
    </a:ext>
  </a:extLst>
</a:theme>
</file>

<file path=ppt/theme/theme8.xml><?xml version="1.0" encoding="utf-8"?>
<a:theme xmlns:a="http://schemas.openxmlformats.org/drawingml/2006/main" name="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02D4D526-D8A4-4F4A-B69B-4B3AF82E4831}" vid="{66A6ED8C-007A-4142-BC86-762536A5AB75}"/>
    </a:ext>
  </a:extLst>
</a:theme>
</file>

<file path=ppt/theme/theme9.xml><?xml version="1.0" encoding="utf-8"?>
<a:theme xmlns:a="http://schemas.openxmlformats.org/drawingml/2006/main" name="9_Ram">
  <a:themeElements>
    <a:clrScheme name="Thought">
      <a:dk1>
        <a:sysClr val="windowText" lastClr="000000"/>
      </a:dk1>
      <a:lt1>
        <a:srgbClr val="FFFFFF"/>
      </a:lt1>
      <a:dk2>
        <a:srgbClr val="381825"/>
      </a:dk2>
      <a:lt2>
        <a:srgbClr val="FBF5E1"/>
      </a:lt2>
      <a:accent1>
        <a:srgbClr val="ECD078"/>
      </a:accent1>
      <a:accent2>
        <a:srgbClr val="D95B43"/>
      </a:accent2>
      <a:accent3>
        <a:srgbClr val="C02942"/>
      </a:accent3>
      <a:accent4>
        <a:srgbClr val="542437"/>
      </a:accent4>
      <a:accent5>
        <a:srgbClr val="53777A"/>
      </a:accent5>
      <a:accent6>
        <a:srgbClr val="94B4B6"/>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mall" id="{D5F36740-F351-4B8E-AA15-C2D8D67CE660}" vid="{27B59069-6BAA-46F2-8B8A-CA1A0E82790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5174E26314E20418B3F1AA0A97A8E10" ma:contentTypeVersion="22" ma:contentTypeDescription="Skapa ett nytt dokument." ma:contentTypeScope="" ma:versionID="15fd899646cc3e1fd903e4d7c02f3e7a">
  <xsd:schema xmlns:xsd="http://www.w3.org/2001/XMLSchema" xmlns:xs="http://www.w3.org/2001/XMLSchema" xmlns:p="http://schemas.microsoft.com/office/2006/metadata/properties" xmlns:ns2="ef351808-ea1a-4017-997a-a2f808228ff4" xmlns:ns3="d19e9cd0-e61d-44fe-81d2-3a880cb1baa2" targetNamespace="http://schemas.microsoft.com/office/2006/metadata/properties" ma:root="true" ma:fieldsID="8508c37fe3aee5b2808140ad96d40985" ns2:_="" ns3:_="">
    <xsd:import namespace="ef351808-ea1a-4017-997a-a2f808228ff4"/>
    <xsd:import namespace="d19e9cd0-e61d-44fe-81d2-3a880cb1baa2"/>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351808-ea1a-4017-997a-a2f808228ff4"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ternalName="MediaServiceDateTaken" ma:readOnly="true">
      <xsd:simpleType>
        <xsd:restriction base="dms:Text"/>
      </xsd:simpleType>
    </xsd:element>
    <xsd:element name="lcf76f155ced4ddcb4097134ff3c332f" ma:index="25" nillable="true" ma:taxonomy="true" ma:internalName="lcf76f155ced4ddcb4097134ff3c332f" ma:taxonomyFieldName="MediaServiceImageTags" ma:displayName="Bildmarkeringar" ma:readOnly="false" ma:fieldId="{5cf76f15-5ced-4ddc-b409-7134ff3c332f}" ma:taxonomyMulti="true" ma:sspId="5efa82fb-9354-4acd-b788-aa5a5e384e4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LengthInSeconds" ma:index="28" nillable="true" ma:displayName="MediaLengthInSeconds" ma:hidden="true" ma:internalName="MediaLengthInSeconds" ma:readOnly="true">
      <xsd:simpleType>
        <xsd:restriction base="dms:Unknow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19e9cd0-e61d-44fe-81d2-3a880cb1baa2" elementFormDefault="qualified">
    <xsd:import namespace="http://schemas.microsoft.com/office/2006/documentManagement/types"/>
    <xsd:import namespace="http://schemas.microsoft.com/office/infopath/2007/PartnerControls"/>
    <xsd:element name="SharedWithUsers" ma:index="2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at med information" ma:internalName="SharedWithDetails" ma:readOnly="true">
      <xsd:simpleType>
        <xsd:restriction base="dms:Note">
          <xsd:maxLength value="255"/>
        </xsd:restriction>
      </xsd:simpleType>
    </xsd:element>
    <xsd:element name="TaxCatchAll" ma:index="26" nillable="true" ma:displayName="Taxonomy Catch All Column" ma:hidden="true" ma:list="{b0102b7f-9a8a-4609-b096-57db4a197896}" ma:internalName="TaxCatchAll" ma:showField="CatchAllData" ma:web="d19e9cd0-e61d-44fe-81d2-3a880cb1ba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f351808-ea1a-4017-997a-a2f808228ff4">
      <Terms xmlns="http://schemas.microsoft.com/office/infopath/2007/PartnerControls"/>
    </lcf76f155ced4ddcb4097134ff3c332f>
    <TaxCatchAll xmlns="d19e9cd0-e61d-44fe-81d2-3a880cb1baa2" xsi:nil="true"/>
    <MigrationWizIdPermissions xmlns="ef351808-ea1a-4017-997a-a2f808228ff4" xsi:nil="true"/>
    <MigrationWizIdPermissionLevels xmlns="ef351808-ea1a-4017-997a-a2f808228ff4" xsi:nil="true"/>
    <MigrationWizIdSecurityGroups xmlns="ef351808-ea1a-4017-997a-a2f808228ff4" xsi:nil="true"/>
    <MigrationWizId xmlns="ef351808-ea1a-4017-997a-a2f808228ff4" xsi:nil="true"/>
    <MigrationWizIdDocumentLibraryPermissions xmlns="ef351808-ea1a-4017-997a-a2f808228ff4" xsi:nil="true"/>
  </documentManagement>
</p:properties>
</file>

<file path=customXml/itemProps1.xml><?xml version="1.0" encoding="utf-8"?>
<ds:datastoreItem xmlns:ds="http://schemas.openxmlformats.org/officeDocument/2006/customXml" ds:itemID="{629DF864-8C45-46B1-8BFA-4C07F235A8D1}">
  <ds:schemaRefs>
    <ds:schemaRef ds:uri="http://schemas.microsoft.com/sharepoint/v3/contenttype/forms"/>
  </ds:schemaRefs>
</ds:datastoreItem>
</file>

<file path=customXml/itemProps2.xml><?xml version="1.0" encoding="utf-8"?>
<ds:datastoreItem xmlns:ds="http://schemas.openxmlformats.org/officeDocument/2006/customXml" ds:itemID="{A9CA4721-056B-46A4-BD9E-58380B3CB2D7}"/>
</file>

<file path=customXml/itemProps3.xml><?xml version="1.0" encoding="utf-8"?>
<ds:datastoreItem xmlns:ds="http://schemas.openxmlformats.org/officeDocument/2006/customXml" ds:itemID="{3F42A088-ED96-4DDD-BEAA-94D6C9DCC96F}">
  <ds:schemaRefs>
    <ds:schemaRef ds:uri="http://schemas.microsoft.com/office/infopath/2007/PartnerControls"/>
    <ds:schemaRef ds:uri="http://purl.org/dc/dcmitype/"/>
    <ds:schemaRef ds:uri="http://schemas.openxmlformats.org/package/2006/metadata/core-properties"/>
    <ds:schemaRef ds:uri="http://purl.org/dc/terms/"/>
    <ds:schemaRef ds:uri="http://purl.org/dc/elements/1.1/"/>
    <ds:schemaRef ds:uri="http://schemas.microsoft.com/office/2006/documentManagement/types"/>
    <ds:schemaRef ds:uri="http://www.w3.org/XML/1998/namespace"/>
    <ds:schemaRef ds:uri="7300c4f5-82ed-4254-a380-d632a3f56400"/>
    <ds:schemaRef ds:uri="e31280bd-dec9-4f5d-ad0c-9f54fef6f1aa"/>
    <ds:schemaRef ds:uri="http://schemas.microsoft.com/office/2006/metadata/properties"/>
  </ds:schemaRefs>
</ds:datastoreItem>
</file>

<file path=docMetadata/LabelInfo.xml><?xml version="1.0" encoding="utf-8"?>
<clbl:labelList xmlns:clbl="http://schemas.microsoft.com/office/2020/mipLabelMetadata">
  <clbl:label id="{1bedf1c5-bd0c-4dbf-abd6-7cd7c5ae5b40}" enabled="1" method="Standard" siteId="{7d4b8963-dacf-4722-a0a7-0d57c755f778}" removed="0"/>
</clbl:labelList>
</file>

<file path=docProps/app.xml><?xml version="1.0" encoding="utf-8"?>
<Properties xmlns="http://schemas.openxmlformats.org/officeDocument/2006/extended-properties" xmlns:vt="http://schemas.openxmlformats.org/officeDocument/2006/docPropsVTypes">
  <Template>Mall för presentation 1</Template>
  <TotalTime>365</TotalTime>
  <Words>5218</Words>
  <Application>Microsoft Office PowerPoint</Application>
  <PresentationFormat>Bredbild</PresentationFormat>
  <Paragraphs>541</Paragraphs>
  <Slides>65</Slides>
  <Notes>41</Notes>
  <HiddenSlides>0</HiddenSlides>
  <MMClips>0</MMClips>
  <ScaleCrop>false</ScaleCrop>
  <HeadingPairs>
    <vt:vector size="4" baseType="variant">
      <vt:variant>
        <vt:lpstr>Tema</vt:lpstr>
      </vt:variant>
      <vt:variant>
        <vt:i4>15</vt:i4>
      </vt:variant>
      <vt:variant>
        <vt:lpstr>Bildrubriker</vt:lpstr>
      </vt:variant>
      <vt:variant>
        <vt:i4>65</vt:i4>
      </vt:variant>
    </vt:vector>
  </HeadingPairs>
  <TitlesOfParts>
    <vt:vector size="80" baseType="lpstr">
      <vt:lpstr>Rubrikbilder</vt:lpstr>
      <vt:lpstr>Text/text och innehåll</vt:lpstr>
      <vt:lpstr>Text och bild</vt:lpstr>
      <vt:lpstr>Bara rubrik</vt:lpstr>
      <vt:lpstr>Diagram och tabeller</vt:lpstr>
      <vt:lpstr>Specialbilder</vt:lpstr>
      <vt:lpstr>Agendor</vt:lpstr>
      <vt:lpstr>Tema_sveriges_regioner_i_samverkan</vt:lpstr>
      <vt:lpstr>9_Ram</vt:lpstr>
      <vt:lpstr>Office-tema</vt:lpstr>
      <vt:lpstr>5_Ram</vt:lpstr>
      <vt:lpstr>12_Ram</vt:lpstr>
      <vt:lpstr>RK PPT</vt:lpstr>
      <vt:lpstr>2_Textsidor med logotyp</vt:lpstr>
      <vt:lpstr>1_Office-tema</vt:lpstr>
      <vt:lpstr>Välkomna till möte med NSK-S och RSS</vt:lpstr>
      <vt:lpstr>Vi möts tillsammans</vt:lpstr>
      <vt:lpstr>NSK-S och RSS gemensamt möte</vt:lpstr>
      <vt:lpstr>NSK-S möte 24 september </vt:lpstr>
      <vt:lpstr>RSS möte 25 september</vt:lpstr>
      <vt:lpstr>Information från SKR</vt:lpstr>
      <vt:lpstr>Partnerskapets dialogmöte  den 21 oktober</vt:lpstr>
      <vt:lpstr>Årsmöte i Partnerskapet Kortversion</vt:lpstr>
      <vt:lpstr>Agenda</vt:lpstr>
      <vt:lpstr>1. Partnerskapet till stöd för kunskapsstyrning inom socialtjänsten</vt:lpstr>
      <vt:lpstr>1. Återblick från vårens dialogmöte 27 mars</vt:lpstr>
      <vt:lpstr>1. Rapportering från de prioriterade samverkansområdena - skriftligt </vt:lpstr>
      <vt:lpstr>2. Uppföljning av Partnerskapets arbete</vt:lpstr>
      <vt:lpstr>PowerPoint-presentation</vt:lpstr>
      <vt:lpstr>PowerPoint-presentation</vt:lpstr>
      <vt:lpstr>5. Förslag på nytt arbete i samverkan inom Äldreomsorgen</vt:lpstr>
      <vt:lpstr> 6. Lokala behov av kunskap   Tidplan förankring av justerad modell </vt:lpstr>
      <vt:lpstr>7. Nytt processtöd för arbete i samverkan</vt:lpstr>
      <vt:lpstr>Kunskap på agendan</vt:lpstr>
      <vt:lpstr>Kunskap på agendan 2026</vt:lpstr>
      <vt:lpstr>NUSO äldre </vt:lpstr>
      <vt:lpstr>Syfte</vt:lpstr>
      <vt:lpstr>PowerPoint-presentation</vt:lpstr>
      <vt:lpstr>PowerPoint-presentation</vt:lpstr>
      <vt:lpstr>Varför NUSO äldre?</vt:lpstr>
      <vt:lpstr>Vår utgångspunkt:  SNAC Stockholm Äldreomsorg </vt:lpstr>
      <vt:lpstr>Vilka insatser ges utifrån behov och hur har det förändrats över tid? </vt:lpstr>
      <vt:lpstr>Vilka insatser ges utifrån behov och hur har det förändrats över tid? </vt:lpstr>
      <vt:lpstr>Vilka insatser ges utifrån behov och hur har det förändrats över tid? </vt:lpstr>
      <vt:lpstr>Genomsnittliga timmar/månad 2024</vt:lpstr>
      <vt:lpstr>Det finns så mycket mer vi behöver förstå!</vt:lpstr>
      <vt:lpstr>Vi frågade på Socialchefdagarna Vad skulle ni behöva veta om de som aktualiseras inom äldreomsorgen i er kommun?</vt:lpstr>
      <vt:lpstr>Vi frågade utförare</vt:lpstr>
      <vt:lpstr>Tidsplan</vt:lpstr>
      <vt:lpstr>Möjlig finansiering</vt:lpstr>
      <vt:lpstr>Frågor? Reflektioner?</vt:lpstr>
      <vt:lpstr>Paus</vt:lpstr>
      <vt:lpstr>PowerPoint-presentation</vt:lpstr>
      <vt:lpstr>Avstämning och förankring</vt:lpstr>
      <vt:lpstr>Sammanställning </vt:lpstr>
      <vt:lpstr>Reflektion på inkomna synpunkter</vt:lpstr>
      <vt:lpstr>Medskick vid framtagande</vt:lpstr>
      <vt:lpstr>Slutsatser och nästa steg </vt:lpstr>
      <vt:lpstr>Samsjuklighetsdelegationen</vt:lpstr>
      <vt:lpstr>Från delar till helhet Samsjuklighetsdelegationens uppdrag och arbetet med reformen     </vt:lpstr>
      <vt:lpstr>Agenda</vt:lpstr>
      <vt:lpstr>Bakgrund</vt:lpstr>
      <vt:lpstr>Samsjuklighetsdelegationen</vt:lpstr>
      <vt:lpstr>Från delar till helhet  En reform för behovsanpassade personcentrerade insatser till personer med samsjuklighet (SOU 2021:93, SOU 2023:5)  God Tvångsvård Trygghet, säkerhet och rättssäkerhet i psykiatrisk tvångsvård och rättspsykiatrisk vår (SOU 2022:40)</vt:lpstr>
      <vt:lpstr>PowerPoint-presentation</vt:lpstr>
      <vt:lpstr>Sammanfattning av utredningens förslag –  En reform med tio bärande delar</vt:lpstr>
      <vt:lpstr>Många säger samma sak…</vt:lpstr>
      <vt:lpstr>Samsjuklighetsdelegationens uppdrag och arbete     </vt:lpstr>
      <vt:lpstr>Delegationens verksamhet  1. Analysarbete - Juridiska analyser - Konsekvensanalyser och kostnadsberäkningar - Nuläge i kommuner och regioner - Behov av myndighetsuppdrag  2. Underlag till lagstiftningsprodukter - Lagrådsremiss 1:  Tydligare ansvarsfördelning och ny struktur (lag) för samverkan m.m.   - Departementspromemoria (Ds): Tvångsvårdsfrågor (LVM/LPT m.m.) - Lagrådsremiss 2: Tvångsvårdsfrågor (LVM/LPT m.m.)  3. Dialog med berörda aktörer - Politiska delegationer och beredningar inom SKR - Nätverk av tjänstepersoner inom SKR och systemet för kunskapsstyrning - Myndigheter och organisationer     </vt:lpstr>
      <vt:lpstr>Har ni frågor/funderingar om det jag hittills sagt?</vt:lpstr>
      <vt:lpstr>Aktuellt på området</vt:lpstr>
      <vt:lpstr>PowerPoint-presentation</vt:lpstr>
      <vt:lpstr>De satsningar som pågår</vt:lpstr>
      <vt:lpstr>PowerPoint-presentation</vt:lpstr>
      <vt:lpstr>PowerPoint-presentation</vt:lpstr>
      <vt:lpstr>Dialogfrågor</vt:lpstr>
      <vt:lpstr>Tack för mig!</vt:lpstr>
      <vt:lpstr>Kommande gemensamma möten 2026</vt:lpstr>
      <vt:lpstr>Nästa gång vi ses </vt:lpstr>
      <vt:lpstr>Tack för idag!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Rossipal Anna</dc:creator>
  <cp:lastModifiedBy>Rossipal Anna</cp:lastModifiedBy>
  <cp:revision>175</cp:revision>
  <dcterms:created xsi:type="dcterms:W3CDTF">2025-10-28T10:18:27Z</dcterms:created>
  <dcterms:modified xsi:type="dcterms:W3CDTF">2025-11-28T11:04:52Z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0x010100D5174E26314E20418B3F1AA0A97A8E10</vt:lpwstr>
  </property>
  <property fmtid="{D5CDD505-2E9C-101B-9397-08002B2CF9AE}" pid="3" name="MediaServiceImageTags">
    <vt:lpwstr/>
  </property>
</Properties>
</file>