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 id="2147483804" r:id="rId5"/>
    <p:sldMasterId id="2147483827" r:id="rId6"/>
    <p:sldMasterId id="2147483850" r:id="rId7"/>
  </p:sldMasterIdLst>
  <p:notesMasterIdLst>
    <p:notesMasterId r:id="rId39"/>
  </p:notesMasterIdLst>
  <p:sldIdLst>
    <p:sldId id="2147471307" r:id="rId8"/>
    <p:sldId id="2147471288" r:id="rId9"/>
    <p:sldId id="2147471296" r:id="rId10"/>
    <p:sldId id="404" r:id="rId11"/>
    <p:sldId id="384" r:id="rId12"/>
    <p:sldId id="367" r:id="rId13"/>
    <p:sldId id="410" r:id="rId14"/>
    <p:sldId id="516" r:id="rId15"/>
    <p:sldId id="2147471338" r:id="rId16"/>
    <p:sldId id="276" r:id="rId17"/>
    <p:sldId id="2147471283" r:id="rId18"/>
    <p:sldId id="2147471305" r:id="rId19"/>
    <p:sldId id="2147471329" r:id="rId20"/>
    <p:sldId id="2147471345" r:id="rId21"/>
    <p:sldId id="2147471298" r:id="rId22"/>
    <p:sldId id="2147471274" r:id="rId23"/>
    <p:sldId id="2147471177" r:id="rId24"/>
    <p:sldId id="2147471302" r:id="rId25"/>
    <p:sldId id="2147471352" r:id="rId26"/>
    <p:sldId id="2147471321" r:id="rId27"/>
    <p:sldId id="2147471191" r:id="rId28"/>
    <p:sldId id="2147471299" r:id="rId29"/>
    <p:sldId id="585" r:id="rId30"/>
    <p:sldId id="5296" r:id="rId31"/>
    <p:sldId id="2147471293" r:id="rId32"/>
    <p:sldId id="2147471294" r:id="rId33"/>
    <p:sldId id="2147471341" r:id="rId34"/>
    <p:sldId id="2147471172" r:id="rId35"/>
    <p:sldId id="2147471323" r:id="rId36"/>
    <p:sldId id="2147471324" r:id="rId37"/>
    <p:sldId id="2147471121"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89B402-C968-8D25-8ABE-9A613B22192C}" name="Adebjörk Linnea" initials="AL" userId="S::linnea.adebjork@skr.se::3423b534-58c0-4bbe-bb49-962f98726bf3" providerId="AD"/>
  <p188:author id="{BD9B5238-2081-E06B-582C-BA87A303B957}" name="Högkvist Maria" initials="MH" userId="S::maria.hogkvist@skr.se::4781ec0e-a9a0-4409-8cba-a1c829548319" providerId="AD"/>
  <p188:author id="{B098A3E5-4BF2-2A40-9219-B25F63362809}" name="Ranman Sanna" initials="SR" userId="S::sanna.ranman@skr.se::a83e5340-531b-4686-b43a-ba2d3a694d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ögkvist Maria" initials="HM" lastIdx="1" clrIdx="0">
    <p:extLst>
      <p:ext uri="{19B8F6BF-5375-455C-9EA6-DF929625EA0E}">
        <p15:presenceInfo xmlns:p15="http://schemas.microsoft.com/office/powerpoint/2012/main" userId="S::maria.hogkvist@skr.se::4781ec0e-a9a0-4409-8cba-a1c829548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C6"/>
    <a:srgbClr val="F7F2EB"/>
    <a:srgbClr val="DFEFEB"/>
    <a:srgbClr val="FFFFFF"/>
    <a:srgbClr val="FFEBE8"/>
    <a:srgbClr val="7E5475"/>
    <a:srgbClr val="F0D7BF"/>
    <a:srgbClr val="BDDBD2"/>
    <a:srgbClr val="FDE9D3"/>
    <a:srgbClr val="F39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F790D-5483-4719-A4F0-D9B6FBAE9B9E}" v="104" dt="2024-04-25T08:44:19.421"/>
    <p1510:client id="{81D3AC3B-682F-48CC-9EDB-77C02A44FC8F}" v="27" dt="2024-04-25T12:25:41.340"/>
    <p1510:client id="{8C84616F-1132-4D92-95B4-440E5E22E5B3}" v="380" dt="2024-04-25T14:03:14.503"/>
    <p1510:client id="{B171248D-AE02-4804-B044-5EB1B1734D62}" v="4" dt="2024-04-25T14:02:14.069"/>
    <p1510:client id="{EDF919E5-504E-44A3-85E5-66F83DFEEC32}" v="215" dt="2024-04-25T06:08:10.179"/>
  </p1510:revLst>
</p1510:revInfo>
</file>

<file path=ppt/tableStyles.xml><?xml version="1.0" encoding="utf-8"?>
<a:tblStyleLst xmlns:a="http://schemas.openxmlformats.org/drawingml/2006/main" def="{5940675A-B579-460E-94D1-54222C63F5D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Format med tema 2 - dekorfär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ögkvist Maria" userId="4781ec0e-a9a0-4409-8cba-a1c829548319" providerId="ADAL" clId="{65E891B5-EAE0-4543-B357-CEA2B776F54B}"/>
    <pc:docChg chg="undo custSel addSld delSld modSld sldOrd">
      <pc:chgData name="Högkvist Maria" userId="4781ec0e-a9a0-4409-8cba-a1c829548319" providerId="ADAL" clId="{65E891B5-EAE0-4543-B357-CEA2B776F54B}" dt="2024-04-23T14:58:34.664" v="13147" actId="1076"/>
      <pc:docMkLst>
        <pc:docMk/>
      </pc:docMkLst>
      <pc:sldChg chg="modSp add mod">
        <pc:chgData name="Högkvist Maria" userId="4781ec0e-a9a0-4409-8cba-a1c829548319" providerId="ADAL" clId="{65E891B5-EAE0-4543-B357-CEA2B776F54B}" dt="2024-04-23T14:16:17.788" v="11332" actId="20577"/>
        <pc:sldMkLst>
          <pc:docMk/>
          <pc:sldMk cId="2057905829" sldId="276"/>
        </pc:sldMkLst>
        <pc:spChg chg="mod">
          <ac:chgData name="Högkvist Maria" userId="4781ec0e-a9a0-4409-8cba-a1c829548319" providerId="ADAL" clId="{65E891B5-EAE0-4543-B357-CEA2B776F54B}" dt="2024-04-23T14:16:17.788" v="11332" actId="20577"/>
          <ac:spMkLst>
            <pc:docMk/>
            <pc:sldMk cId="2057905829" sldId="276"/>
            <ac:spMk id="3" creationId="{03C3877B-AE11-BB5C-7042-03B3E3EAF394}"/>
          </ac:spMkLst>
        </pc:spChg>
      </pc:sldChg>
      <pc:sldChg chg="modSp del mod ord">
        <pc:chgData name="Högkvist Maria" userId="4781ec0e-a9a0-4409-8cba-a1c829548319" providerId="ADAL" clId="{65E891B5-EAE0-4543-B357-CEA2B776F54B}" dt="2024-04-17T12:01:18.230" v="3226" actId="2696"/>
        <pc:sldMkLst>
          <pc:docMk/>
          <pc:sldMk cId="2437054922" sldId="276"/>
        </pc:sldMkLst>
        <pc:spChg chg="mod">
          <ac:chgData name="Högkvist Maria" userId="4781ec0e-a9a0-4409-8cba-a1c829548319" providerId="ADAL" clId="{65E891B5-EAE0-4543-B357-CEA2B776F54B}" dt="2024-04-17T11:05:44.818" v="471" actId="20577"/>
          <ac:spMkLst>
            <pc:docMk/>
            <pc:sldMk cId="2437054922" sldId="276"/>
            <ac:spMk id="3" creationId="{94783466-00AF-7E27-5305-D6D0D7C78B83}"/>
          </ac:spMkLst>
        </pc:spChg>
      </pc:sldChg>
      <pc:sldChg chg="add del">
        <pc:chgData name="Högkvist Maria" userId="4781ec0e-a9a0-4409-8cba-a1c829548319" providerId="ADAL" clId="{65E891B5-EAE0-4543-B357-CEA2B776F54B}" dt="2024-04-17T12:06:34.096" v="3339" actId="2696"/>
        <pc:sldMkLst>
          <pc:docMk/>
          <pc:sldMk cId="635014788" sldId="367"/>
        </pc:sldMkLst>
      </pc:sldChg>
      <pc:sldChg chg="add">
        <pc:chgData name="Högkvist Maria" userId="4781ec0e-a9a0-4409-8cba-a1c829548319" providerId="ADAL" clId="{65E891B5-EAE0-4543-B357-CEA2B776F54B}" dt="2024-04-17T12:06:44.320" v="3340"/>
        <pc:sldMkLst>
          <pc:docMk/>
          <pc:sldMk cId="1810234663" sldId="367"/>
        </pc:sldMkLst>
      </pc:sldChg>
      <pc:sldChg chg="add del">
        <pc:chgData name="Högkvist Maria" userId="4781ec0e-a9a0-4409-8cba-a1c829548319" providerId="ADAL" clId="{65E891B5-EAE0-4543-B357-CEA2B776F54B}" dt="2024-04-17T13:32:38.927" v="5472" actId="47"/>
        <pc:sldMkLst>
          <pc:docMk/>
          <pc:sldMk cId="216595907" sldId="371"/>
        </pc:sldMkLst>
      </pc:sldChg>
      <pc:sldChg chg="add del">
        <pc:chgData name="Högkvist Maria" userId="4781ec0e-a9a0-4409-8cba-a1c829548319" providerId="ADAL" clId="{65E891B5-EAE0-4543-B357-CEA2B776F54B}" dt="2024-04-17T12:06:54.929" v="3341" actId="2696"/>
        <pc:sldMkLst>
          <pc:docMk/>
          <pc:sldMk cId="3497040029" sldId="371"/>
        </pc:sldMkLst>
      </pc:sldChg>
      <pc:sldChg chg="add del">
        <pc:chgData name="Högkvist Maria" userId="4781ec0e-a9a0-4409-8cba-a1c829548319" providerId="ADAL" clId="{65E891B5-EAE0-4543-B357-CEA2B776F54B}" dt="2024-04-17T12:06:54.929" v="3341" actId="2696"/>
        <pc:sldMkLst>
          <pc:docMk/>
          <pc:sldMk cId="548662078" sldId="373"/>
        </pc:sldMkLst>
      </pc:sldChg>
      <pc:sldChg chg="add del">
        <pc:chgData name="Högkvist Maria" userId="4781ec0e-a9a0-4409-8cba-a1c829548319" providerId="ADAL" clId="{65E891B5-EAE0-4543-B357-CEA2B776F54B}" dt="2024-04-17T13:32:39.728" v="5473" actId="47"/>
        <pc:sldMkLst>
          <pc:docMk/>
          <pc:sldMk cId="1091244511" sldId="373"/>
        </pc:sldMkLst>
      </pc:sldChg>
      <pc:sldChg chg="add del">
        <pc:chgData name="Högkvist Maria" userId="4781ec0e-a9a0-4409-8cba-a1c829548319" providerId="ADAL" clId="{65E891B5-EAE0-4543-B357-CEA2B776F54B}" dt="2024-04-17T12:06:54.929" v="3341" actId="2696"/>
        <pc:sldMkLst>
          <pc:docMk/>
          <pc:sldMk cId="344842608" sldId="380"/>
        </pc:sldMkLst>
      </pc:sldChg>
      <pc:sldChg chg="add del">
        <pc:chgData name="Högkvist Maria" userId="4781ec0e-a9a0-4409-8cba-a1c829548319" providerId="ADAL" clId="{65E891B5-EAE0-4543-B357-CEA2B776F54B}" dt="2024-04-17T13:32:40.413" v="5474" actId="47"/>
        <pc:sldMkLst>
          <pc:docMk/>
          <pc:sldMk cId="2992525185" sldId="380"/>
        </pc:sldMkLst>
      </pc:sldChg>
      <pc:sldChg chg="addSp modSp add mod ord modAnim">
        <pc:chgData name="Högkvist Maria" userId="4781ec0e-a9a0-4409-8cba-a1c829548319" providerId="ADAL" clId="{65E891B5-EAE0-4543-B357-CEA2B776F54B}" dt="2024-04-23T14:15:39.107" v="11324"/>
        <pc:sldMkLst>
          <pc:docMk/>
          <pc:sldMk cId="3365532074" sldId="384"/>
        </pc:sldMkLst>
        <pc:spChg chg="add mod">
          <ac:chgData name="Högkvist Maria" userId="4781ec0e-a9a0-4409-8cba-a1c829548319" providerId="ADAL" clId="{65E891B5-EAE0-4543-B357-CEA2B776F54B}" dt="2024-04-23T14:15:35.458" v="11323" actId="1076"/>
          <ac:spMkLst>
            <pc:docMk/>
            <pc:sldMk cId="3365532074" sldId="384"/>
            <ac:spMk id="4" creationId="{254BAE6E-1C45-45C1-9FD4-2C636AD1C4FB}"/>
          </ac:spMkLst>
        </pc:spChg>
        <pc:picChg chg="mod">
          <ac:chgData name="Högkvist Maria" userId="4781ec0e-a9a0-4409-8cba-a1c829548319" providerId="ADAL" clId="{65E891B5-EAE0-4543-B357-CEA2B776F54B}" dt="2024-04-17T11:26:35.600" v="1725" actId="1076"/>
          <ac:picMkLst>
            <pc:docMk/>
            <pc:sldMk cId="3365532074" sldId="384"/>
            <ac:picMk id="7" creationId="{797FE278-0566-6344-46CB-A2CFC9AB5C11}"/>
          </ac:picMkLst>
        </pc:picChg>
      </pc:sldChg>
      <pc:sldChg chg="addSp delSp modSp add mod">
        <pc:chgData name="Högkvist Maria" userId="4781ec0e-a9a0-4409-8cba-a1c829548319" providerId="ADAL" clId="{65E891B5-EAE0-4543-B357-CEA2B776F54B}" dt="2024-04-18T13:11:15.581" v="9028" actId="12"/>
        <pc:sldMkLst>
          <pc:docMk/>
          <pc:sldMk cId="746573592" sldId="404"/>
        </pc:sldMkLst>
        <pc:spChg chg="add del mod">
          <ac:chgData name="Högkvist Maria" userId="4781ec0e-a9a0-4409-8cba-a1c829548319" providerId="ADAL" clId="{65E891B5-EAE0-4543-B357-CEA2B776F54B}" dt="2024-04-18T11:56:27.736" v="6917" actId="478"/>
          <ac:spMkLst>
            <pc:docMk/>
            <pc:sldMk cId="746573592" sldId="404"/>
            <ac:spMk id="2" creationId="{7E13E0BF-76C7-A08D-FEA8-6FB450AA144F}"/>
          </ac:spMkLst>
        </pc:spChg>
        <pc:spChg chg="add del mod">
          <ac:chgData name="Högkvist Maria" userId="4781ec0e-a9a0-4409-8cba-a1c829548319" providerId="ADAL" clId="{65E891B5-EAE0-4543-B357-CEA2B776F54B}" dt="2024-04-18T11:56:28.536" v="6918" actId="478"/>
          <ac:spMkLst>
            <pc:docMk/>
            <pc:sldMk cId="746573592" sldId="404"/>
            <ac:spMk id="4" creationId="{83E1598F-2E01-8C47-F29D-1CF7FE76BF7C}"/>
          </ac:spMkLst>
        </pc:spChg>
        <pc:spChg chg="mod">
          <ac:chgData name="Högkvist Maria" userId="4781ec0e-a9a0-4409-8cba-a1c829548319" providerId="ADAL" clId="{65E891B5-EAE0-4543-B357-CEA2B776F54B}" dt="2024-04-18T13:11:15.581" v="9028" actId="12"/>
          <ac:spMkLst>
            <pc:docMk/>
            <pc:sldMk cId="746573592" sldId="404"/>
            <ac:spMk id="6" creationId="{B5D6DECC-D48F-A9E1-25EB-FCC5FEF2902B}"/>
          </ac:spMkLst>
        </pc:spChg>
      </pc:sldChg>
      <pc:sldChg chg="modSp add del mod">
        <pc:chgData name="Högkvist Maria" userId="4781ec0e-a9a0-4409-8cba-a1c829548319" providerId="ADAL" clId="{65E891B5-EAE0-4543-B357-CEA2B776F54B}" dt="2024-04-17T12:04:23.221" v="3303" actId="2696"/>
        <pc:sldMkLst>
          <pc:docMk/>
          <pc:sldMk cId="1957193649" sldId="404"/>
        </pc:sldMkLst>
        <pc:spChg chg="mod">
          <ac:chgData name="Högkvist Maria" userId="4781ec0e-a9a0-4409-8cba-a1c829548319" providerId="ADAL" clId="{65E891B5-EAE0-4543-B357-CEA2B776F54B}" dt="2024-04-17T12:04:18.162" v="3302" actId="20577"/>
          <ac:spMkLst>
            <pc:docMk/>
            <pc:sldMk cId="1957193649" sldId="404"/>
            <ac:spMk id="6" creationId="{033EB83D-2BE4-FFC1-166B-89ADA12D2FDB}"/>
          </ac:spMkLst>
        </pc:spChg>
      </pc:sldChg>
      <pc:sldChg chg="add">
        <pc:chgData name="Högkvist Maria" userId="4781ec0e-a9a0-4409-8cba-a1c829548319" providerId="ADAL" clId="{65E891B5-EAE0-4543-B357-CEA2B776F54B}" dt="2024-04-17T12:06:44.320" v="3340"/>
        <pc:sldMkLst>
          <pc:docMk/>
          <pc:sldMk cId="581235949" sldId="410"/>
        </pc:sldMkLst>
      </pc:sldChg>
      <pc:sldChg chg="add del">
        <pc:chgData name="Högkvist Maria" userId="4781ec0e-a9a0-4409-8cba-a1c829548319" providerId="ADAL" clId="{65E891B5-EAE0-4543-B357-CEA2B776F54B}" dt="2024-04-17T12:06:34.096" v="3339" actId="2696"/>
        <pc:sldMkLst>
          <pc:docMk/>
          <pc:sldMk cId="1731040202" sldId="410"/>
        </pc:sldMkLst>
      </pc:sldChg>
      <pc:sldChg chg="add del">
        <pc:chgData name="Högkvist Maria" userId="4781ec0e-a9a0-4409-8cba-a1c829548319" providerId="ADAL" clId="{65E891B5-EAE0-4543-B357-CEA2B776F54B}" dt="2024-04-17T12:06:54.929" v="3341" actId="2696"/>
        <pc:sldMkLst>
          <pc:docMk/>
          <pc:sldMk cId="470125339" sldId="418"/>
        </pc:sldMkLst>
      </pc:sldChg>
      <pc:sldChg chg="add del">
        <pc:chgData name="Högkvist Maria" userId="4781ec0e-a9a0-4409-8cba-a1c829548319" providerId="ADAL" clId="{65E891B5-EAE0-4543-B357-CEA2B776F54B}" dt="2024-04-17T13:32:37.205" v="5470" actId="47"/>
        <pc:sldMkLst>
          <pc:docMk/>
          <pc:sldMk cId="840956930" sldId="418"/>
        </pc:sldMkLst>
      </pc:sldChg>
      <pc:sldChg chg="add del">
        <pc:chgData name="Högkvist Maria" userId="4781ec0e-a9a0-4409-8cba-a1c829548319" providerId="ADAL" clId="{65E891B5-EAE0-4543-B357-CEA2B776F54B}" dt="2024-04-17T12:06:54.929" v="3341" actId="2696"/>
        <pc:sldMkLst>
          <pc:docMk/>
          <pc:sldMk cId="1626581633" sldId="502"/>
        </pc:sldMkLst>
      </pc:sldChg>
      <pc:sldChg chg="add del">
        <pc:chgData name="Högkvist Maria" userId="4781ec0e-a9a0-4409-8cba-a1c829548319" providerId="ADAL" clId="{65E891B5-EAE0-4543-B357-CEA2B776F54B}" dt="2024-04-17T13:32:38.151" v="5471" actId="47"/>
        <pc:sldMkLst>
          <pc:docMk/>
          <pc:sldMk cId="2238174266" sldId="502"/>
        </pc:sldMkLst>
      </pc:sldChg>
      <pc:sldChg chg="del">
        <pc:chgData name="Högkvist Maria" userId="4781ec0e-a9a0-4409-8cba-a1c829548319" providerId="ADAL" clId="{65E891B5-EAE0-4543-B357-CEA2B776F54B}" dt="2024-04-17T13:31:14.725" v="5450" actId="47"/>
        <pc:sldMkLst>
          <pc:docMk/>
          <pc:sldMk cId="17579624" sldId="511"/>
        </pc:sldMkLst>
      </pc:sldChg>
      <pc:sldChg chg="add del">
        <pc:chgData name="Högkvist Maria" userId="4781ec0e-a9a0-4409-8cba-a1c829548319" providerId="ADAL" clId="{65E891B5-EAE0-4543-B357-CEA2B776F54B}" dt="2024-04-17T12:03:48.682" v="3267" actId="2696"/>
        <pc:sldMkLst>
          <pc:docMk/>
          <pc:sldMk cId="20905442" sldId="516"/>
        </pc:sldMkLst>
      </pc:sldChg>
      <pc:sldChg chg="modSp add mod">
        <pc:chgData name="Högkvist Maria" userId="4781ec0e-a9a0-4409-8cba-a1c829548319" providerId="ADAL" clId="{65E891B5-EAE0-4543-B357-CEA2B776F54B}" dt="2024-04-18T13:38:21.974" v="9176" actId="1076"/>
        <pc:sldMkLst>
          <pc:docMk/>
          <pc:sldMk cId="3558098366" sldId="516"/>
        </pc:sldMkLst>
        <pc:spChg chg="mod">
          <ac:chgData name="Högkvist Maria" userId="4781ec0e-a9a0-4409-8cba-a1c829548319" providerId="ADAL" clId="{65E891B5-EAE0-4543-B357-CEA2B776F54B}" dt="2024-04-18T13:38:21.974" v="9176" actId="1076"/>
          <ac:spMkLst>
            <pc:docMk/>
            <pc:sldMk cId="3558098366" sldId="516"/>
            <ac:spMk id="2" creationId="{D3A132E7-6CDE-52BF-66F6-72113CA003EF}"/>
          </ac:spMkLst>
        </pc:spChg>
        <pc:spChg chg="mod">
          <ac:chgData name="Högkvist Maria" userId="4781ec0e-a9a0-4409-8cba-a1c829548319" providerId="ADAL" clId="{65E891B5-EAE0-4543-B357-CEA2B776F54B}" dt="2024-04-18T13:38:16.641" v="9174" actId="1076"/>
          <ac:spMkLst>
            <pc:docMk/>
            <pc:sldMk cId="3558098366" sldId="516"/>
            <ac:spMk id="3" creationId="{E16C3B68-BC20-3D4E-F665-CB2FCB064A21}"/>
          </ac:spMkLst>
        </pc:spChg>
        <pc:spChg chg="mod">
          <ac:chgData name="Högkvist Maria" userId="4781ec0e-a9a0-4409-8cba-a1c829548319" providerId="ADAL" clId="{65E891B5-EAE0-4543-B357-CEA2B776F54B}" dt="2024-04-18T13:38:18.659" v="9175" actId="1076"/>
          <ac:spMkLst>
            <pc:docMk/>
            <pc:sldMk cId="3558098366" sldId="516"/>
            <ac:spMk id="4" creationId="{58B4932E-A921-4CEA-055A-3468A406E2AA}"/>
          </ac:spMkLst>
        </pc:spChg>
      </pc:sldChg>
      <pc:sldChg chg="modSp add del mod ord">
        <pc:chgData name="Högkvist Maria" userId="4781ec0e-a9a0-4409-8cba-a1c829548319" providerId="ADAL" clId="{65E891B5-EAE0-4543-B357-CEA2B776F54B}" dt="2024-04-17T12:01:18.230" v="3226" actId="2696"/>
        <pc:sldMkLst>
          <pc:docMk/>
          <pc:sldMk cId="1858888695" sldId="585"/>
        </pc:sldMkLst>
        <pc:spChg chg="mod">
          <ac:chgData name="Högkvist Maria" userId="4781ec0e-a9a0-4409-8cba-a1c829548319" providerId="ADAL" clId="{65E891B5-EAE0-4543-B357-CEA2B776F54B}" dt="2024-04-17T11:10:18.200" v="631" actId="20577"/>
          <ac:spMkLst>
            <pc:docMk/>
            <pc:sldMk cId="1858888695" sldId="585"/>
            <ac:spMk id="6" creationId="{00000000-0000-0000-0000-000000000000}"/>
          </ac:spMkLst>
        </pc:spChg>
        <pc:spChg chg="mod">
          <ac:chgData name="Högkvist Maria" userId="4781ec0e-a9a0-4409-8cba-a1c829548319" providerId="ADAL" clId="{65E891B5-EAE0-4543-B357-CEA2B776F54B}" dt="2024-04-17T11:09:59.910" v="616" actId="20577"/>
          <ac:spMkLst>
            <pc:docMk/>
            <pc:sldMk cId="1858888695" sldId="585"/>
            <ac:spMk id="7" creationId="{00000000-0000-0000-0000-000000000000}"/>
          </ac:spMkLst>
        </pc:spChg>
        <pc:spChg chg="mod">
          <ac:chgData name="Högkvist Maria" userId="4781ec0e-a9a0-4409-8cba-a1c829548319" providerId="ADAL" clId="{65E891B5-EAE0-4543-B357-CEA2B776F54B}" dt="2024-04-17T11:26:10.678" v="1720" actId="20577"/>
          <ac:spMkLst>
            <pc:docMk/>
            <pc:sldMk cId="1858888695" sldId="585"/>
            <ac:spMk id="8" creationId="{00000000-0000-0000-0000-000000000000}"/>
          </ac:spMkLst>
        </pc:spChg>
      </pc:sldChg>
      <pc:sldChg chg="addSp modSp add mod">
        <pc:chgData name="Högkvist Maria" userId="4781ec0e-a9a0-4409-8cba-a1c829548319" providerId="ADAL" clId="{65E891B5-EAE0-4543-B357-CEA2B776F54B}" dt="2024-04-23T14:14:46.790" v="11289" actId="20577"/>
        <pc:sldMkLst>
          <pc:docMk/>
          <pc:sldMk cId="2360693824" sldId="585"/>
        </pc:sldMkLst>
        <pc:spChg chg="add mod">
          <ac:chgData name="Högkvist Maria" userId="4781ec0e-a9a0-4409-8cba-a1c829548319" providerId="ADAL" clId="{65E891B5-EAE0-4543-B357-CEA2B776F54B}" dt="2024-04-18T10:37:27.436" v="6124"/>
          <ac:spMkLst>
            <pc:docMk/>
            <pc:sldMk cId="2360693824" sldId="585"/>
            <ac:spMk id="3" creationId="{C687C237-505A-D6E5-39B3-7797BFCADB95}"/>
          </ac:spMkLst>
        </pc:spChg>
        <pc:spChg chg="add mod">
          <ac:chgData name="Högkvist Maria" userId="4781ec0e-a9a0-4409-8cba-a1c829548319" providerId="ADAL" clId="{65E891B5-EAE0-4543-B357-CEA2B776F54B}" dt="2024-04-18T10:37:42.538" v="6154" actId="20577"/>
          <ac:spMkLst>
            <pc:docMk/>
            <pc:sldMk cId="2360693824" sldId="585"/>
            <ac:spMk id="5" creationId="{C438673F-7A74-0405-B57B-6E14840E3891}"/>
          </ac:spMkLst>
        </pc:spChg>
        <pc:spChg chg="mod">
          <ac:chgData name="Högkvist Maria" userId="4781ec0e-a9a0-4409-8cba-a1c829548319" providerId="ADAL" clId="{65E891B5-EAE0-4543-B357-CEA2B776F54B}" dt="2024-04-23T14:14:46.790" v="11289" actId="20577"/>
          <ac:spMkLst>
            <pc:docMk/>
            <pc:sldMk cId="2360693824" sldId="585"/>
            <ac:spMk id="7" creationId="{44425A68-7A52-405B-48B2-505C3AD48032}"/>
          </ac:spMkLst>
        </pc:spChg>
        <pc:spChg chg="add mod">
          <ac:chgData name="Högkvist Maria" userId="4781ec0e-a9a0-4409-8cba-a1c829548319" providerId="ADAL" clId="{65E891B5-EAE0-4543-B357-CEA2B776F54B}" dt="2024-04-18T11:34:21.859" v="6269" actId="1076"/>
          <ac:spMkLst>
            <pc:docMk/>
            <pc:sldMk cId="2360693824" sldId="585"/>
            <ac:spMk id="10" creationId="{46F373C8-505F-B911-ABE1-CB6F0D9FE809}"/>
          </ac:spMkLst>
        </pc:spChg>
      </pc:sldChg>
      <pc:sldChg chg="modSp add del mod ord modShow">
        <pc:chgData name="Högkvist Maria" userId="4781ec0e-a9a0-4409-8cba-a1c829548319" providerId="ADAL" clId="{65E891B5-EAE0-4543-B357-CEA2B776F54B}" dt="2024-04-18T13:36:24.975" v="9034" actId="2696"/>
        <pc:sldMkLst>
          <pc:docMk/>
          <pc:sldMk cId="2401798960" sldId="604"/>
        </pc:sldMkLst>
        <pc:spChg chg="mod">
          <ac:chgData name="Högkvist Maria" userId="4781ec0e-a9a0-4409-8cba-a1c829548319" providerId="ADAL" clId="{65E891B5-EAE0-4543-B357-CEA2B776F54B}" dt="2024-04-17T12:14:02.439" v="3558" actId="14100"/>
          <ac:spMkLst>
            <pc:docMk/>
            <pc:sldMk cId="2401798960" sldId="604"/>
            <ac:spMk id="3" creationId="{6EA1F73B-6A36-3F67-DEA5-6183E7DDEAD8}"/>
          </ac:spMkLst>
        </pc:spChg>
      </pc:sldChg>
      <pc:sldChg chg="add del ord">
        <pc:chgData name="Högkvist Maria" userId="4781ec0e-a9a0-4409-8cba-a1c829548319" providerId="ADAL" clId="{65E891B5-EAE0-4543-B357-CEA2B776F54B}" dt="2024-04-17T11:25:30.889" v="1701" actId="2696"/>
        <pc:sldMkLst>
          <pc:docMk/>
          <pc:sldMk cId="3195281069" sldId="604"/>
        </pc:sldMkLst>
      </pc:sldChg>
      <pc:sldChg chg="modSp add del mod">
        <pc:chgData name="Högkvist Maria" userId="4781ec0e-a9a0-4409-8cba-a1c829548319" providerId="ADAL" clId="{65E891B5-EAE0-4543-B357-CEA2B776F54B}" dt="2024-04-17T12:04:55.924" v="3308" actId="2696"/>
        <pc:sldMkLst>
          <pc:docMk/>
          <pc:sldMk cId="3436917692" sldId="604"/>
        </pc:sldMkLst>
        <pc:spChg chg="mod">
          <ac:chgData name="Högkvist Maria" userId="4781ec0e-a9a0-4409-8cba-a1c829548319" providerId="ADAL" clId="{65E891B5-EAE0-4543-B357-CEA2B776F54B}" dt="2024-04-17T11:31:02.039" v="2389" actId="20577"/>
          <ac:spMkLst>
            <pc:docMk/>
            <pc:sldMk cId="3436917692" sldId="604"/>
            <ac:spMk id="3" creationId="{8311D6AA-A950-0B6B-ACCE-06C899A7D61D}"/>
          </ac:spMkLst>
        </pc:spChg>
      </pc:sldChg>
      <pc:sldChg chg="addSp modSp add del mod">
        <pc:chgData name="Högkvist Maria" userId="4781ec0e-a9a0-4409-8cba-a1c829548319" providerId="ADAL" clId="{65E891B5-EAE0-4543-B357-CEA2B776F54B}" dt="2024-04-23T12:52:51.567" v="10967" actId="47"/>
        <pc:sldMkLst>
          <pc:docMk/>
          <pc:sldMk cId="602316904" sldId="606"/>
        </pc:sldMkLst>
        <pc:spChg chg="mod">
          <ac:chgData name="Högkvist Maria" userId="4781ec0e-a9a0-4409-8cba-a1c829548319" providerId="ADAL" clId="{65E891B5-EAE0-4543-B357-CEA2B776F54B}" dt="2024-04-18T12:38:21.454" v="8184" actId="6549"/>
          <ac:spMkLst>
            <pc:docMk/>
            <pc:sldMk cId="602316904" sldId="606"/>
            <ac:spMk id="2" creationId="{C1D0D015-D087-764E-FEE6-A2544161D342}"/>
          </ac:spMkLst>
        </pc:spChg>
        <pc:spChg chg="mod">
          <ac:chgData name="Högkvist Maria" userId="4781ec0e-a9a0-4409-8cba-a1c829548319" providerId="ADAL" clId="{65E891B5-EAE0-4543-B357-CEA2B776F54B}" dt="2024-04-18T12:40:59.456" v="8512" actId="20577"/>
          <ac:spMkLst>
            <pc:docMk/>
            <pc:sldMk cId="602316904" sldId="606"/>
            <ac:spMk id="3" creationId="{0D3FA1DA-2E3E-7120-4E1B-386DD91AAC83}"/>
          </ac:spMkLst>
        </pc:spChg>
        <pc:spChg chg="add mod">
          <ac:chgData name="Högkvist Maria" userId="4781ec0e-a9a0-4409-8cba-a1c829548319" providerId="ADAL" clId="{65E891B5-EAE0-4543-B357-CEA2B776F54B}" dt="2024-04-18T12:41:15.334" v="8514"/>
          <ac:spMkLst>
            <pc:docMk/>
            <pc:sldMk cId="602316904" sldId="606"/>
            <ac:spMk id="5" creationId="{CEA35CF8-7DE9-B850-F6FF-FFC887F1B605}"/>
          </ac:spMkLst>
        </pc:spChg>
        <pc:spChg chg="add mod">
          <ac:chgData name="Högkvist Maria" userId="4781ec0e-a9a0-4409-8cba-a1c829548319" providerId="ADAL" clId="{65E891B5-EAE0-4543-B357-CEA2B776F54B}" dt="2024-04-18T12:41:18.357" v="8520" actId="20577"/>
          <ac:spMkLst>
            <pc:docMk/>
            <pc:sldMk cId="602316904" sldId="606"/>
            <ac:spMk id="7" creationId="{21204438-60BA-52ED-B927-B3E98C6E6C60}"/>
          </ac:spMkLst>
        </pc:spChg>
      </pc:sldChg>
      <pc:sldChg chg="add del">
        <pc:chgData name="Högkvist Maria" userId="4781ec0e-a9a0-4409-8cba-a1c829548319" providerId="ADAL" clId="{65E891B5-EAE0-4543-B357-CEA2B776F54B}" dt="2024-04-17T11:12:15.716" v="728" actId="2696"/>
        <pc:sldMkLst>
          <pc:docMk/>
          <pc:sldMk cId="852081300" sldId="5294"/>
        </pc:sldMkLst>
      </pc:sldChg>
      <pc:sldChg chg="addSp delSp modSp add mod ord modClrScheme modShow chgLayout">
        <pc:chgData name="Högkvist Maria" userId="4781ec0e-a9a0-4409-8cba-a1c829548319" providerId="ADAL" clId="{65E891B5-EAE0-4543-B357-CEA2B776F54B}" dt="2024-04-18T13:44:40.670" v="9335" actId="729"/>
        <pc:sldMkLst>
          <pc:docMk/>
          <pc:sldMk cId="2326703249" sldId="5294"/>
        </pc:sldMkLst>
        <pc:spChg chg="mod ord">
          <ac:chgData name="Högkvist Maria" userId="4781ec0e-a9a0-4409-8cba-a1c829548319" providerId="ADAL" clId="{65E891B5-EAE0-4543-B357-CEA2B776F54B}" dt="2024-04-17T12:24:08.039" v="4025" actId="700"/>
          <ac:spMkLst>
            <pc:docMk/>
            <pc:sldMk cId="2326703249" sldId="5294"/>
            <ac:spMk id="2" creationId="{135DF014-FFFA-1911-AFA6-152D295A80A8}"/>
          </ac:spMkLst>
        </pc:spChg>
        <pc:spChg chg="mod ord">
          <ac:chgData name="Högkvist Maria" userId="4781ec0e-a9a0-4409-8cba-a1c829548319" providerId="ADAL" clId="{65E891B5-EAE0-4543-B357-CEA2B776F54B}" dt="2024-04-18T11:59:23.493" v="7089" actId="1076"/>
          <ac:spMkLst>
            <pc:docMk/>
            <pc:sldMk cId="2326703249" sldId="5294"/>
            <ac:spMk id="3" creationId="{2D5E419B-F1C3-8BE7-AA94-E8A8614F9951}"/>
          </ac:spMkLst>
        </pc:spChg>
        <pc:spChg chg="add mod">
          <ac:chgData name="Högkvist Maria" userId="4781ec0e-a9a0-4409-8cba-a1c829548319" providerId="ADAL" clId="{65E891B5-EAE0-4543-B357-CEA2B776F54B}" dt="2024-04-17T12:23:31.238" v="4019"/>
          <ac:spMkLst>
            <pc:docMk/>
            <pc:sldMk cId="2326703249" sldId="5294"/>
            <ac:spMk id="4" creationId="{09112131-2DDC-16FC-8D7C-D6C529C0A0E6}"/>
          </ac:spMkLst>
        </pc:spChg>
        <pc:spChg chg="add mod">
          <ac:chgData name="Högkvist Maria" userId="4781ec0e-a9a0-4409-8cba-a1c829548319" providerId="ADAL" clId="{65E891B5-EAE0-4543-B357-CEA2B776F54B}" dt="2024-04-17T12:23:31.238" v="4019"/>
          <ac:spMkLst>
            <pc:docMk/>
            <pc:sldMk cId="2326703249" sldId="5294"/>
            <ac:spMk id="5" creationId="{2AC313D8-658B-E617-E7C4-DA4276296429}"/>
          </ac:spMkLst>
        </pc:spChg>
        <pc:spChg chg="add del mod ord">
          <ac:chgData name="Högkvist Maria" userId="4781ec0e-a9a0-4409-8cba-a1c829548319" providerId="ADAL" clId="{65E891B5-EAE0-4543-B357-CEA2B776F54B}" dt="2024-04-17T12:24:08.039" v="4025" actId="700"/>
          <ac:spMkLst>
            <pc:docMk/>
            <pc:sldMk cId="2326703249" sldId="5294"/>
            <ac:spMk id="6" creationId="{8A5CD7D1-463C-003B-089D-1B274EAAE14C}"/>
          </ac:spMkLst>
        </pc:spChg>
        <pc:spChg chg="mod">
          <ac:chgData name="Högkvist Maria" userId="4781ec0e-a9a0-4409-8cba-a1c829548319" providerId="ADAL" clId="{65E891B5-EAE0-4543-B357-CEA2B776F54B}" dt="2024-04-18T11:53:58.125" v="6758"/>
          <ac:spMkLst>
            <pc:docMk/>
            <pc:sldMk cId="2326703249" sldId="5294"/>
            <ac:spMk id="8" creationId="{02443822-D6EF-A570-F71F-A4C9CB8A6D46}"/>
          </ac:spMkLst>
        </pc:spChg>
        <pc:spChg chg="mod">
          <ac:chgData name="Högkvist Maria" userId="4781ec0e-a9a0-4409-8cba-a1c829548319" providerId="ADAL" clId="{65E891B5-EAE0-4543-B357-CEA2B776F54B}" dt="2024-04-18T11:53:58.125" v="6758"/>
          <ac:spMkLst>
            <pc:docMk/>
            <pc:sldMk cId="2326703249" sldId="5294"/>
            <ac:spMk id="10" creationId="{B0B21150-1AF5-3FF3-065C-FBFDCCC369E2}"/>
          </ac:spMkLst>
        </pc:spChg>
        <pc:spChg chg="mod">
          <ac:chgData name="Högkvist Maria" userId="4781ec0e-a9a0-4409-8cba-a1c829548319" providerId="ADAL" clId="{65E891B5-EAE0-4543-B357-CEA2B776F54B}" dt="2024-04-18T11:53:58.125" v="6758"/>
          <ac:spMkLst>
            <pc:docMk/>
            <pc:sldMk cId="2326703249" sldId="5294"/>
            <ac:spMk id="11" creationId="{9A0ADD3F-D1F7-8943-6D2A-F744DFA81B57}"/>
          </ac:spMkLst>
        </pc:spChg>
        <pc:spChg chg="mod">
          <ac:chgData name="Högkvist Maria" userId="4781ec0e-a9a0-4409-8cba-a1c829548319" providerId="ADAL" clId="{65E891B5-EAE0-4543-B357-CEA2B776F54B}" dt="2024-04-18T11:53:58.125" v="6758"/>
          <ac:spMkLst>
            <pc:docMk/>
            <pc:sldMk cId="2326703249" sldId="5294"/>
            <ac:spMk id="12" creationId="{260F96E6-CA90-2E1B-4A4C-5A40889185C9}"/>
          </ac:spMkLst>
        </pc:spChg>
        <pc:spChg chg="mod">
          <ac:chgData name="Högkvist Maria" userId="4781ec0e-a9a0-4409-8cba-a1c829548319" providerId="ADAL" clId="{65E891B5-EAE0-4543-B357-CEA2B776F54B}" dt="2024-04-18T11:53:58.125" v="6758"/>
          <ac:spMkLst>
            <pc:docMk/>
            <pc:sldMk cId="2326703249" sldId="5294"/>
            <ac:spMk id="14" creationId="{6F110677-91E2-BC06-337A-D37528A613EC}"/>
          </ac:spMkLst>
        </pc:spChg>
        <pc:spChg chg="mod">
          <ac:chgData name="Högkvist Maria" userId="4781ec0e-a9a0-4409-8cba-a1c829548319" providerId="ADAL" clId="{65E891B5-EAE0-4543-B357-CEA2B776F54B}" dt="2024-04-18T11:53:58.125" v="6758"/>
          <ac:spMkLst>
            <pc:docMk/>
            <pc:sldMk cId="2326703249" sldId="5294"/>
            <ac:spMk id="15" creationId="{BB3F083F-3927-6880-0706-0E2166FC110B}"/>
          </ac:spMkLst>
        </pc:spChg>
        <pc:spChg chg="mod">
          <ac:chgData name="Högkvist Maria" userId="4781ec0e-a9a0-4409-8cba-a1c829548319" providerId="ADAL" clId="{65E891B5-EAE0-4543-B357-CEA2B776F54B}" dt="2024-04-18T11:53:58.125" v="6758"/>
          <ac:spMkLst>
            <pc:docMk/>
            <pc:sldMk cId="2326703249" sldId="5294"/>
            <ac:spMk id="16" creationId="{9E4BD1D5-8603-ED06-368D-4DEE06DDB4CB}"/>
          </ac:spMkLst>
        </pc:spChg>
        <pc:spChg chg="mod">
          <ac:chgData name="Högkvist Maria" userId="4781ec0e-a9a0-4409-8cba-a1c829548319" providerId="ADAL" clId="{65E891B5-EAE0-4543-B357-CEA2B776F54B}" dt="2024-04-18T11:53:58.125" v="6758"/>
          <ac:spMkLst>
            <pc:docMk/>
            <pc:sldMk cId="2326703249" sldId="5294"/>
            <ac:spMk id="17" creationId="{34C2E059-C5B3-66BC-2D52-970715A10368}"/>
          </ac:spMkLst>
        </pc:spChg>
        <pc:spChg chg="mod">
          <ac:chgData name="Högkvist Maria" userId="4781ec0e-a9a0-4409-8cba-a1c829548319" providerId="ADAL" clId="{65E891B5-EAE0-4543-B357-CEA2B776F54B}" dt="2024-04-18T11:53:58.125" v="6758"/>
          <ac:spMkLst>
            <pc:docMk/>
            <pc:sldMk cId="2326703249" sldId="5294"/>
            <ac:spMk id="18" creationId="{64630C51-8F59-BFA5-D8C9-1C0216E64CAE}"/>
          </ac:spMkLst>
        </pc:spChg>
        <pc:spChg chg="mod">
          <ac:chgData name="Högkvist Maria" userId="4781ec0e-a9a0-4409-8cba-a1c829548319" providerId="ADAL" clId="{65E891B5-EAE0-4543-B357-CEA2B776F54B}" dt="2024-04-18T11:53:58.125" v="6758"/>
          <ac:spMkLst>
            <pc:docMk/>
            <pc:sldMk cId="2326703249" sldId="5294"/>
            <ac:spMk id="19" creationId="{4B6E89AF-9303-3D14-6B0F-46471EDCD758}"/>
          </ac:spMkLst>
        </pc:spChg>
        <pc:spChg chg="mod">
          <ac:chgData name="Högkvist Maria" userId="4781ec0e-a9a0-4409-8cba-a1c829548319" providerId="ADAL" clId="{65E891B5-EAE0-4543-B357-CEA2B776F54B}" dt="2024-04-18T11:53:58.125" v="6758"/>
          <ac:spMkLst>
            <pc:docMk/>
            <pc:sldMk cId="2326703249" sldId="5294"/>
            <ac:spMk id="20" creationId="{1FCD9FD3-3BA4-683B-9D61-321E2FEE059D}"/>
          </ac:spMkLst>
        </pc:spChg>
        <pc:spChg chg="mod">
          <ac:chgData name="Högkvist Maria" userId="4781ec0e-a9a0-4409-8cba-a1c829548319" providerId="ADAL" clId="{65E891B5-EAE0-4543-B357-CEA2B776F54B}" dt="2024-04-18T11:53:58.125" v="6758"/>
          <ac:spMkLst>
            <pc:docMk/>
            <pc:sldMk cId="2326703249" sldId="5294"/>
            <ac:spMk id="21" creationId="{FEE32235-91D7-548F-2D65-1890AA70D3ED}"/>
          </ac:spMkLst>
        </pc:spChg>
        <pc:spChg chg="mod">
          <ac:chgData name="Högkvist Maria" userId="4781ec0e-a9a0-4409-8cba-a1c829548319" providerId="ADAL" clId="{65E891B5-EAE0-4543-B357-CEA2B776F54B}" dt="2024-04-18T11:53:58.125" v="6758"/>
          <ac:spMkLst>
            <pc:docMk/>
            <pc:sldMk cId="2326703249" sldId="5294"/>
            <ac:spMk id="22" creationId="{CD3522FB-ACA9-05AC-EF0C-B49F3FC4B1F1}"/>
          </ac:spMkLst>
        </pc:spChg>
        <pc:spChg chg="mod">
          <ac:chgData name="Högkvist Maria" userId="4781ec0e-a9a0-4409-8cba-a1c829548319" providerId="ADAL" clId="{65E891B5-EAE0-4543-B357-CEA2B776F54B}" dt="2024-04-18T11:53:58.125" v="6758"/>
          <ac:spMkLst>
            <pc:docMk/>
            <pc:sldMk cId="2326703249" sldId="5294"/>
            <ac:spMk id="23" creationId="{CDA11949-C0EE-CA90-8116-5CA4B51F870E}"/>
          </ac:spMkLst>
        </pc:spChg>
        <pc:spChg chg="mod">
          <ac:chgData name="Högkvist Maria" userId="4781ec0e-a9a0-4409-8cba-a1c829548319" providerId="ADAL" clId="{65E891B5-EAE0-4543-B357-CEA2B776F54B}" dt="2024-04-18T11:53:58.125" v="6758"/>
          <ac:spMkLst>
            <pc:docMk/>
            <pc:sldMk cId="2326703249" sldId="5294"/>
            <ac:spMk id="24" creationId="{2D8AA5C2-9B15-8593-9867-005CDB1ABD42}"/>
          </ac:spMkLst>
        </pc:spChg>
        <pc:spChg chg="mod">
          <ac:chgData name="Högkvist Maria" userId="4781ec0e-a9a0-4409-8cba-a1c829548319" providerId="ADAL" clId="{65E891B5-EAE0-4543-B357-CEA2B776F54B}" dt="2024-04-18T11:53:58.125" v="6758"/>
          <ac:spMkLst>
            <pc:docMk/>
            <pc:sldMk cId="2326703249" sldId="5294"/>
            <ac:spMk id="25" creationId="{B65EA8AA-54AB-6DE1-DC4A-3DBA61CF1AE8}"/>
          </ac:spMkLst>
        </pc:spChg>
        <pc:spChg chg="mod">
          <ac:chgData name="Högkvist Maria" userId="4781ec0e-a9a0-4409-8cba-a1c829548319" providerId="ADAL" clId="{65E891B5-EAE0-4543-B357-CEA2B776F54B}" dt="2024-04-18T11:53:58.125" v="6758"/>
          <ac:spMkLst>
            <pc:docMk/>
            <pc:sldMk cId="2326703249" sldId="5294"/>
            <ac:spMk id="26" creationId="{5A2CF9BF-2143-1B0B-F971-46916D0C8F25}"/>
          </ac:spMkLst>
        </pc:spChg>
        <pc:grpChg chg="add mod">
          <ac:chgData name="Högkvist Maria" userId="4781ec0e-a9a0-4409-8cba-a1c829548319" providerId="ADAL" clId="{65E891B5-EAE0-4543-B357-CEA2B776F54B}" dt="2024-04-18T11:54:01.570" v="6759" actId="1076"/>
          <ac:grpSpMkLst>
            <pc:docMk/>
            <pc:sldMk cId="2326703249" sldId="5294"/>
            <ac:grpSpMk id="6" creationId="{B6AE2025-7851-A2F3-3E32-E87F889A8F00}"/>
          </ac:grpSpMkLst>
        </pc:grpChg>
        <pc:grpChg chg="mod">
          <ac:chgData name="Högkvist Maria" userId="4781ec0e-a9a0-4409-8cba-a1c829548319" providerId="ADAL" clId="{65E891B5-EAE0-4543-B357-CEA2B776F54B}" dt="2024-04-18T11:53:58.125" v="6758"/>
          <ac:grpSpMkLst>
            <pc:docMk/>
            <pc:sldMk cId="2326703249" sldId="5294"/>
            <ac:grpSpMk id="7" creationId="{31D69CD4-AF42-B446-063E-564ACE0AE4F2}"/>
          </ac:grpSpMkLst>
        </pc:grpChg>
        <pc:grpChg chg="mod">
          <ac:chgData name="Högkvist Maria" userId="4781ec0e-a9a0-4409-8cba-a1c829548319" providerId="ADAL" clId="{65E891B5-EAE0-4543-B357-CEA2B776F54B}" dt="2024-04-18T11:53:58.125" v="6758"/>
          <ac:grpSpMkLst>
            <pc:docMk/>
            <pc:sldMk cId="2326703249" sldId="5294"/>
            <ac:grpSpMk id="9" creationId="{01C77022-F484-8AA3-E26A-CA95674B1F2D}"/>
          </ac:grpSpMkLst>
        </pc:grpChg>
        <pc:picChg chg="del">
          <ac:chgData name="Högkvist Maria" userId="4781ec0e-a9a0-4409-8cba-a1c829548319" providerId="ADAL" clId="{65E891B5-EAE0-4543-B357-CEA2B776F54B}" dt="2024-04-17T12:23:30.449" v="4018" actId="478"/>
          <ac:picMkLst>
            <pc:docMk/>
            <pc:sldMk cId="2326703249" sldId="5294"/>
            <ac:picMk id="7" creationId="{13050913-38EA-DDF7-679B-DC45C2640EA3}"/>
          </ac:picMkLst>
        </pc:picChg>
        <pc:picChg chg="mod">
          <ac:chgData name="Högkvist Maria" userId="4781ec0e-a9a0-4409-8cba-a1c829548319" providerId="ADAL" clId="{65E891B5-EAE0-4543-B357-CEA2B776F54B}" dt="2024-04-18T11:53:58.125" v="6758"/>
          <ac:picMkLst>
            <pc:docMk/>
            <pc:sldMk cId="2326703249" sldId="5294"/>
            <ac:picMk id="13" creationId="{D879F555-8CB6-8FC9-60A7-4A5C80EEBE6A}"/>
          </ac:picMkLst>
        </pc:picChg>
      </pc:sldChg>
      <pc:sldChg chg="addSp modSp add mod modAnim">
        <pc:chgData name="Högkvist Maria" userId="4781ec0e-a9a0-4409-8cba-a1c829548319" providerId="ADAL" clId="{65E891B5-EAE0-4543-B357-CEA2B776F54B}" dt="2024-04-23T14:14:41.521" v="11286" actId="20577"/>
        <pc:sldMkLst>
          <pc:docMk/>
          <pc:sldMk cId="3197938760" sldId="5296"/>
        </pc:sldMkLst>
        <pc:spChg chg="mod">
          <ac:chgData name="Högkvist Maria" userId="4781ec0e-a9a0-4409-8cba-a1c829548319" providerId="ADAL" clId="{65E891B5-EAE0-4543-B357-CEA2B776F54B}" dt="2024-04-17T13:36:38.167" v="5541" actId="6549"/>
          <ac:spMkLst>
            <pc:docMk/>
            <pc:sldMk cId="3197938760" sldId="5296"/>
            <ac:spMk id="10" creationId="{58F9D7E5-3FBC-5C7C-F707-3ECB092C0DFA}"/>
          </ac:spMkLst>
        </pc:spChg>
        <pc:spChg chg="add mod">
          <ac:chgData name="Högkvist Maria" userId="4781ec0e-a9a0-4409-8cba-a1c829548319" providerId="ADAL" clId="{65E891B5-EAE0-4543-B357-CEA2B776F54B}" dt="2024-04-18T10:38:14.566" v="6157" actId="207"/>
          <ac:spMkLst>
            <pc:docMk/>
            <pc:sldMk cId="3197938760" sldId="5296"/>
            <ac:spMk id="12" creationId="{7D9F3350-C341-53F8-366E-13606616B1D5}"/>
          </ac:spMkLst>
        </pc:spChg>
        <pc:graphicFrameChg chg="modGraphic">
          <ac:chgData name="Högkvist Maria" userId="4781ec0e-a9a0-4409-8cba-a1c829548319" providerId="ADAL" clId="{65E891B5-EAE0-4543-B357-CEA2B776F54B}" dt="2024-04-23T14:14:41.521" v="11286" actId="20577"/>
          <ac:graphicFrameMkLst>
            <pc:docMk/>
            <pc:sldMk cId="3197938760" sldId="5296"/>
            <ac:graphicFrameMk id="3" creationId="{792318D7-718D-88F5-1BDB-F163350A6041}"/>
          </ac:graphicFrameMkLst>
        </pc:graphicFrameChg>
        <pc:cxnChg chg="mod">
          <ac:chgData name="Högkvist Maria" userId="4781ec0e-a9a0-4409-8cba-a1c829548319" providerId="ADAL" clId="{65E891B5-EAE0-4543-B357-CEA2B776F54B}" dt="2024-04-18T11:36:14.117" v="6276" actId="1076"/>
          <ac:cxnSpMkLst>
            <pc:docMk/>
            <pc:sldMk cId="3197938760" sldId="5296"/>
            <ac:cxnSpMk id="11" creationId="{E45EB3C7-330B-5719-3866-DED5370782AA}"/>
          </ac:cxnSpMkLst>
        </pc:cxnChg>
        <pc:cxnChg chg="mod">
          <ac:chgData name="Högkvist Maria" userId="4781ec0e-a9a0-4409-8cba-a1c829548319" providerId="ADAL" clId="{65E891B5-EAE0-4543-B357-CEA2B776F54B}" dt="2024-04-18T11:36:19.058" v="6277" actId="1076"/>
          <ac:cxnSpMkLst>
            <pc:docMk/>
            <pc:sldMk cId="3197938760" sldId="5296"/>
            <ac:cxnSpMk id="21" creationId="{1A942941-D5A6-C1A9-B41B-96BDFAF43C85}"/>
          </ac:cxnSpMkLst>
        </pc:cxnChg>
      </pc:sldChg>
      <pc:sldChg chg="del">
        <pc:chgData name="Högkvist Maria" userId="4781ec0e-a9a0-4409-8cba-a1c829548319" providerId="ADAL" clId="{65E891B5-EAE0-4543-B357-CEA2B776F54B}" dt="2024-04-17T12:19:09.207" v="3929" actId="2696"/>
        <pc:sldMkLst>
          <pc:docMk/>
          <pc:sldMk cId="815519228" sldId="2147471121"/>
        </pc:sldMkLst>
      </pc:sldChg>
      <pc:sldChg chg="modSp add mod modNotesTx">
        <pc:chgData name="Högkvist Maria" userId="4781ec0e-a9a0-4409-8cba-a1c829548319" providerId="ADAL" clId="{65E891B5-EAE0-4543-B357-CEA2B776F54B}" dt="2024-04-23T12:30:01.574" v="9514" actId="207"/>
        <pc:sldMkLst>
          <pc:docMk/>
          <pc:sldMk cId="3828220891" sldId="2147471121"/>
        </pc:sldMkLst>
        <pc:spChg chg="mod">
          <ac:chgData name="Högkvist Maria" userId="4781ec0e-a9a0-4409-8cba-a1c829548319" providerId="ADAL" clId="{65E891B5-EAE0-4543-B357-CEA2B776F54B}" dt="2024-04-23T12:30:01.574" v="9514" actId="207"/>
          <ac:spMkLst>
            <pc:docMk/>
            <pc:sldMk cId="3828220891" sldId="2147471121"/>
            <ac:spMk id="2" creationId="{522505AA-AC67-2EA5-7065-81D41FF93E57}"/>
          </ac:spMkLst>
        </pc:spChg>
      </pc:sldChg>
      <pc:sldChg chg="addSp delSp modSp mod ord modAnim">
        <pc:chgData name="Högkvist Maria" userId="4781ec0e-a9a0-4409-8cba-a1c829548319" providerId="ADAL" clId="{65E891B5-EAE0-4543-B357-CEA2B776F54B}" dt="2024-04-23T14:29:41.710" v="11979" actId="20577"/>
        <pc:sldMkLst>
          <pc:docMk/>
          <pc:sldMk cId="509294006" sldId="2147471172"/>
        </pc:sldMkLst>
        <pc:spChg chg="mod">
          <ac:chgData name="Högkvist Maria" userId="4781ec0e-a9a0-4409-8cba-a1c829548319" providerId="ADAL" clId="{65E891B5-EAE0-4543-B357-CEA2B776F54B}" dt="2024-04-17T11:24:35.062" v="1681" actId="403"/>
          <ac:spMkLst>
            <pc:docMk/>
            <pc:sldMk cId="509294006" sldId="2147471172"/>
            <ac:spMk id="2" creationId="{CB311E29-F604-20E7-521E-8BB0F0CE1144}"/>
          </ac:spMkLst>
        </pc:spChg>
        <pc:spChg chg="mod">
          <ac:chgData name="Högkvist Maria" userId="4781ec0e-a9a0-4409-8cba-a1c829548319" providerId="ADAL" clId="{65E891B5-EAE0-4543-B357-CEA2B776F54B}" dt="2024-04-23T14:29:41.710" v="11979" actId="20577"/>
          <ac:spMkLst>
            <pc:docMk/>
            <pc:sldMk cId="509294006" sldId="2147471172"/>
            <ac:spMk id="3" creationId="{D3586D96-BE01-30B3-5A4B-930C3A7BA165}"/>
          </ac:spMkLst>
        </pc:spChg>
        <pc:spChg chg="add del mod">
          <ac:chgData name="Högkvist Maria" userId="4781ec0e-a9a0-4409-8cba-a1c829548319" providerId="ADAL" clId="{65E891B5-EAE0-4543-B357-CEA2B776F54B}" dt="2024-04-18T13:47:53.424" v="9361" actId="478"/>
          <ac:spMkLst>
            <pc:docMk/>
            <pc:sldMk cId="509294006" sldId="2147471172"/>
            <ac:spMk id="4" creationId="{B57070B2-9DE5-05FB-D996-2855A6955506}"/>
          </ac:spMkLst>
        </pc:spChg>
        <pc:spChg chg="add mod">
          <ac:chgData name="Högkvist Maria" userId="4781ec0e-a9a0-4409-8cba-a1c829548319" providerId="ADAL" clId="{65E891B5-EAE0-4543-B357-CEA2B776F54B}" dt="2024-04-23T14:29:18.650" v="11977" actId="20577"/>
          <ac:spMkLst>
            <pc:docMk/>
            <pc:sldMk cId="509294006" sldId="2147471172"/>
            <ac:spMk id="6" creationId="{0818D4F0-A2C4-CFF8-9CB3-A49229560193}"/>
          </ac:spMkLst>
        </pc:spChg>
      </pc:sldChg>
      <pc:sldChg chg="delSp modSp del mod ord delAnim">
        <pc:chgData name="Högkvist Maria" userId="4781ec0e-a9a0-4409-8cba-a1c829548319" providerId="ADAL" clId="{65E891B5-EAE0-4543-B357-CEA2B776F54B}" dt="2024-04-17T13:28:51.528" v="5373" actId="47"/>
        <pc:sldMkLst>
          <pc:docMk/>
          <pc:sldMk cId="1254011890" sldId="2147471176"/>
        </pc:sldMkLst>
        <pc:spChg chg="mod">
          <ac:chgData name="Högkvist Maria" userId="4781ec0e-a9a0-4409-8cba-a1c829548319" providerId="ADAL" clId="{65E891B5-EAE0-4543-B357-CEA2B776F54B}" dt="2024-04-17T11:51:36.347" v="2923" actId="14100"/>
          <ac:spMkLst>
            <pc:docMk/>
            <pc:sldMk cId="1254011890" sldId="2147471176"/>
            <ac:spMk id="10" creationId="{C1BABF77-E32D-0E0C-19D2-1989E2E4BEB6}"/>
          </ac:spMkLst>
        </pc:spChg>
        <pc:spChg chg="del">
          <ac:chgData name="Högkvist Maria" userId="4781ec0e-a9a0-4409-8cba-a1c829548319" providerId="ADAL" clId="{65E891B5-EAE0-4543-B357-CEA2B776F54B}" dt="2024-04-17T11:50:30.130" v="2857" actId="478"/>
          <ac:spMkLst>
            <pc:docMk/>
            <pc:sldMk cId="1254011890" sldId="2147471176"/>
            <ac:spMk id="12" creationId="{9E8EBEAB-6893-8281-7F0F-6DA8844DA36C}"/>
          </ac:spMkLst>
        </pc:spChg>
        <pc:spChg chg="mod">
          <ac:chgData name="Högkvist Maria" userId="4781ec0e-a9a0-4409-8cba-a1c829548319" providerId="ADAL" clId="{65E891B5-EAE0-4543-B357-CEA2B776F54B}" dt="2024-04-17T11:50:45.779" v="2897" actId="20577"/>
          <ac:spMkLst>
            <pc:docMk/>
            <pc:sldMk cId="1254011890" sldId="2147471176"/>
            <ac:spMk id="18" creationId="{B44E3100-D686-9CA9-17DD-93CBD238C78F}"/>
          </ac:spMkLst>
        </pc:spChg>
        <pc:graphicFrameChg chg="mod modGraphic">
          <ac:chgData name="Högkvist Maria" userId="4781ec0e-a9a0-4409-8cba-a1c829548319" providerId="ADAL" clId="{65E891B5-EAE0-4543-B357-CEA2B776F54B}" dt="2024-04-17T11:51:32.919" v="2922"/>
          <ac:graphicFrameMkLst>
            <pc:docMk/>
            <pc:sldMk cId="1254011890" sldId="2147471176"/>
            <ac:graphicFrameMk id="3" creationId="{06845954-3527-3460-14DB-0D09E0205C7E}"/>
          </ac:graphicFrameMkLst>
        </pc:graphicFrameChg>
        <pc:cxnChg chg="mod">
          <ac:chgData name="Högkvist Maria" userId="4781ec0e-a9a0-4409-8cba-a1c829548319" providerId="ADAL" clId="{65E891B5-EAE0-4543-B357-CEA2B776F54B}" dt="2024-04-17T11:50:26.381" v="2856" actId="1076"/>
          <ac:cxnSpMkLst>
            <pc:docMk/>
            <pc:sldMk cId="1254011890" sldId="2147471176"/>
            <ac:cxnSpMk id="5" creationId="{DC231CE8-BB7E-CA9A-2708-E4A32515C33F}"/>
          </ac:cxnSpMkLst>
        </pc:cxnChg>
        <pc:cxnChg chg="mod">
          <ac:chgData name="Högkvist Maria" userId="4781ec0e-a9a0-4409-8cba-a1c829548319" providerId="ADAL" clId="{65E891B5-EAE0-4543-B357-CEA2B776F54B}" dt="2024-04-17T11:50:50.927" v="2898" actId="1076"/>
          <ac:cxnSpMkLst>
            <pc:docMk/>
            <pc:sldMk cId="1254011890" sldId="2147471176"/>
            <ac:cxnSpMk id="11" creationId="{09E7D117-5823-2CDB-2ADA-9C843A9ACE3E}"/>
          </ac:cxnSpMkLst>
        </pc:cxnChg>
        <pc:cxnChg chg="mod">
          <ac:chgData name="Högkvist Maria" userId="4781ec0e-a9a0-4409-8cba-a1c829548319" providerId="ADAL" clId="{65E891B5-EAE0-4543-B357-CEA2B776F54B}" dt="2024-04-17T11:50:54.014" v="2899" actId="1076"/>
          <ac:cxnSpMkLst>
            <pc:docMk/>
            <pc:sldMk cId="1254011890" sldId="2147471176"/>
            <ac:cxnSpMk id="21" creationId="{484102A8-A0DE-051C-01E4-63C86D4BED53}"/>
          </ac:cxnSpMkLst>
        </pc:cxnChg>
        <pc:cxnChg chg="mod">
          <ac:chgData name="Högkvist Maria" userId="4781ec0e-a9a0-4409-8cba-a1c829548319" providerId="ADAL" clId="{65E891B5-EAE0-4543-B357-CEA2B776F54B}" dt="2024-04-17T11:51:40.477" v="2924" actId="1076"/>
          <ac:cxnSpMkLst>
            <pc:docMk/>
            <pc:sldMk cId="1254011890" sldId="2147471176"/>
            <ac:cxnSpMk id="27" creationId="{A41A5A26-6866-2D7E-AB2E-3A579B650E1E}"/>
          </ac:cxnSpMkLst>
        </pc:cxnChg>
      </pc:sldChg>
      <pc:sldChg chg="modSp mod ord">
        <pc:chgData name="Högkvist Maria" userId="4781ec0e-a9a0-4409-8cba-a1c829548319" providerId="ADAL" clId="{65E891B5-EAE0-4543-B357-CEA2B776F54B}" dt="2024-04-17T12:09:58.137" v="3511"/>
        <pc:sldMkLst>
          <pc:docMk/>
          <pc:sldMk cId="4027749741" sldId="2147471177"/>
        </pc:sldMkLst>
        <pc:spChg chg="mod">
          <ac:chgData name="Högkvist Maria" userId="4781ec0e-a9a0-4409-8cba-a1c829548319" providerId="ADAL" clId="{65E891B5-EAE0-4543-B357-CEA2B776F54B}" dt="2024-04-17T11:50:16.617" v="2853" actId="108"/>
          <ac:spMkLst>
            <pc:docMk/>
            <pc:sldMk cId="4027749741" sldId="2147471177"/>
            <ac:spMk id="3" creationId="{49A63535-7DCF-89AD-B004-8E356C3178FE}"/>
          </ac:spMkLst>
        </pc:spChg>
      </pc:sldChg>
      <pc:sldChg chg="delSp add mod">
        <pc:chgData name="Högkvist Maria" userId="4781ec0e-a9a0-4409-8cba-a1c829548319" providerId="ADAL" clId="{65E891B5-EAE0-4543-B357-CEA2B776F54B}" dt="2024-04-18T12:41:12.889" v="8513" actId="21"/>
        <pc:sldMkLst>
          <pc:docMk/>
          <pc:sldMk cId="420611416" sldId="2147471187"/>
        </pc:sldMkLst>
        <pc:spChg chg="del">
          <ac:chgData name="Högkvist Maria" userId="4781ec0e-a9a0-4409-8cba-a1c829548319" providerId="ADAL" clId="{65E891B5-EAE0-4543-B357-CEA2B776F54B}" dt="2024-04-18T12:41:12.889" v="8513" actId="21"/>
          <ac:spMkLst>
            <pc:docMk/>
            <pc:sldMk cId="420611416" sldId="2147471187"/>
            <ac:spMk id="4" creationId="{CEA35CF8-7DE9-B850-F6FF-FFC887F1B605}"/>
          </ac:spMkLst>
        </pc:spChg>
        <pc:spChg chg="del">
          <ac:chgData name="Högkvist Maria" userId="4781ec0e-a9a0-4409-8cba-a1c829548319" providerId="ADAL" clId="{65E891B5-EAE0-4543-B357-CEA2B776F54B}" dt="2024-04-18T12:41:12.889" v="8513" actId="21"/>
          <ac:spMkLst>
            <pc:docMk/>
            <pc:sldMk cId="420611416" sldId="2147471187"/>
            <ac:spMk id="7" creationId="{21204438-60BA-52ED-B927-B3E98C6E6C60}"/>
          </ac:spMkLst>
        </pc:spChg>
      </pc:sldChg>
      <pc:sldChg chg="del">
        <pc:chgData name="Högkvist Maria" userId="4781ec0e-a9a0-4409-8cba-a1c829548319" providerId="ADAL" clId="{65E891B5-EAE0-4543-B357-CEA2B776F54B}" dt="2024-04-17T13:32:06.864" v="5460" actId="2696"/>
        <pc:sldMkLst>
          <pc:docMk/>
          <pc:sldMk cId="2443050705" sldId="2147471187"/>
        </pc:sldMkLst>
      </pc:sldChg>
      <pc:sldChg chg="mod ord modShow">
        <pc:chgData name="Högkvist Maria" userId="4781ec0e-a9a0-4409-8cba-a1c829548319" providerId="ADAL" clId="{65E891B5-EAE0-4543-B357-CEA2B776F54B}" dt="2024-04-17T13:31:48.474" v="5456" actId="729"/>
        <pc:sldMkLst>
          <pc:docMk/>
          <pc:sldMk cId="3084165319" sldId="2147471188"/>
        </pc:sldMkLst>
      </pc:sldChg>
      <pc:sldChg chg="add">
        <pc:chgData name="Högkvist Maria" userId="4781ec0e-a9a0-4409-8cba-a1c829548319" providerId="ADAL" clId="{65E891B5-EAE0-4543-B357-CEA2B776F54B}" dt="2024-04-17T12:28:48.424" v="4144"/>
        <pc:sldMkLst>
          <pc:docMk/>
          <pc:sldMk cId="3621304617" sldId="2147471189"/>
        </pc:sldMkLst>
      </pc:sldChg>
      <pc:sldChg chg="del">
        <pc:chgData name="Högkvist Maria" userId="4781ec0e-a9a0-4409-8cba-a1c829548319" providerId="ADAL" clId="{65E891B5-EAE0-4543-B357-CEA2B776F54B}" dt="2024-04-17T12:28:40.937" v="4143" actId="2696"/>
        <pc:sldMkLst>
          <pc:docMk/>
          <pc:sldMk cId="4168647362" sldId="2147471189"/>
        </pc:sldMkLst>
      </pc:sldChg>
      <pc:sldChg chg="delSp modSp mod ord">
        <pc:chgData name="Högkvist Maria" userId="4781ec0e-a9a0-4409-8cba-a1c829548319" providerId="ADAL" clId="{65E891B5-EAE0-4543-B357-CEA2B776F54B}" dt="2024-04-17T12:09:58.137" v="3511"/>
        <pc:sldMkLst>
          <pc:docMk/>
          <pc:sldMk cId="1748230891" sldId="2147471191"/>
        </pc:sldMkLst>
        <pc:spChg chg="mod">
          <ac:chgData name="Högkvist Maria" userId="4781ec0e-a9a0-4409-8cba-a1c829548319" providerId="ADAL" clId="{65E891B5-EAE0-4543-B357-CEA2B776F54B}" dt="2024-04-17T11:50:06.098" v="2852" actId="20577"/>
          <ac:spMkLst>
            <pc:docMk/>
            <pc:sldMk cId="1748230891" sldId="2147471191"/>
            <ac:spMk id="11" creationId="{9C35E4B9-B4D7-53A5-572C-1DFE6CFF978F}"/>
          </ac:spMkLst>
        </pc:spChg>
        <pc:spChg chg="del">
          <ac:chgData name="Högkvist Maria" userId="4781ec0e-a9a0-4409-8cba-a1c829548319" providerId="ADAL" clId="{65E891B5-EAE0-4543-B357-CEA2B776F54B}" dt="2024-04-17T11:50:01.902" v="2849" actId="478"/>
          <ac:spMkLst>
            <pc:docMk/>
            <pc:sldMk cId="1748230891" sldId="2147471191"/>
            <ac:spMk id="13" creationId="{CB437B3F-CB21-8317-D9C1-49DFE162F6E9}"/>
          </ac:spMkLst>
        </pc:spChg>
      </pc:sldChg>
      <pc:sldChg chg="del">
        <pc:chgData name="Högkvist Maria" userId="4781ec0e-a9a0-4409-8cba-a1c829548319" providerId="ADAL" clId="{65E891B5-EAE0-4543-B357-CEA2B776F54B}" dt="2024-04-17T13:31:16.437" v="5451" actId="47"/>
        <pc:sldMkLst>
          <pc:docMk/>
          <pc:sldMk cId="744510276" sldId="2147471192"/>
        </pc:sldMkLst>
      </pc:sldChg>
      <pc:sldChg chg="del">
        <pc:chgData name="Högkvist Maria" userId="4781ec0e-a9a0-4409-8cba-a1c829548319" providerId="ADAL" clId="{65E891B5-EAE0-4543-B357-CEA2B776F54B}" dt="2024-04-17T13:29:04.771" v="5375" actId="47"/>
        <pc:sldMkLst>
          <pc:docMk/>
          <pc:sldMk cId="2802918577" sldId="2147471194"/>
        </pc:sldMkLst>
      </pc:sldChg>
      <pc:sldChg chg="del">
        <pc:chgData name="Högkvist Maria" userId="4781ec0e-a9a0-4409-8cba-a1c829548319" providerId="ADAL" clId="{65E891B5-EAE0-4543-B357-CEA2B776F54B}" dt="2024-04-17T13:32:06.864" v="5460" actId="2696"/>
        <pc:sldMkLst>
          <pc:docMk/>
          <pc:sldMk cId="1572945473" sldId="2147471197"/>
        </pc:sldMkLst>
      </pc:sldChg>
      <pc:sldChg chg="add mod modShow">
        <pc:chgData name="Högkvist Maria" userId="4781ec0e-a9a0-4409-8cba-a1c829548319" providerId="ADAL" clId="{65E891B5-EAE0-4543-B357-CEA2B776F54B}" dt="2024-04-17T13:32:19.057" v="5462" actId="729"/>
        <pc:sldMkLst>
          <pc:docMk/>
          <pc:sldMk cId="2161853873" sldId="2147471197"/>
        </pc:sldMkLst>
      </pc:sldChg>
      <pc:sldChg chg="del">
        <pc:chgData name="Högkvist Maria" userId="4781ec0e-a9a0-4409-8cba-a1c829548319" providerId="ADAL" clId="{65E891B5-EAE0-4543-B357-CEA2B776F54B}" dt="2024-04-17T13:28:48.927" v="5372" actId="47"/>
        <pc:sldMkLst>
          <pc:docMk/>
          <pc:sldMk cId="4016069822" sldId="2147471257"/>
        </pc:sldMkLst>
      </pc:sldChg>
      <pc:sldChg chg="del">
        <pc:chgData name="Högkvist Maria" userId="4781ec0e-a9a0-4409-8cba-a1c829548319" providerId="ADAL" clId="{65E891B5-EAE0-4543-B357-CEA2B776F54B}" dt="2024-04-17T11:35:02.172" v="2444" actId="2696"/>
        <pc:sldMkLst>
          <pc:docMk/>
          <pc:sldMk cId="1792019128" sldId="2147471258"/>
        </pc:sldMkLst>
      </pc:sldChg>
      <pc:sldChg chg="add mod modShow">
        <pc:chgData name="Högkvist Maria" userId="4781ec0e-a9a0-4409-8cba-a1c829548319" providerId="ADAL" clId="{65E891B5-EAE0-4543-B357-CEA2B776F54B}" dt="2024-04-17T11:35:32.596" v="2446" actId="729"/>
        <pc:sldMkLst>
          <pc:docMk/>
          <pc:sldMk cId="2517027381" sldId="2147471258"/>
        </pc:sldMkLst>
      </pc:sldChg>
      <pc:sldChg chg="addSp delSp modSp mod ord delAnim modAnim">
        <pc:chgData name="Högkvist Maria" userId="4781ec0e-a9a0-4409-8cba-a1c829548319" providerId="ADAL" clId="{65E891B5-EAE0-4543-B357-CEA2B776F54B}" dt="2024-04-23T14:11:13.980" v="11260"/>
        <pc:sldMkLst>
          <pc:docMk/>
          <pc:sldMk cId="46190586" sldId="2147471259"/>
        </pc:sldMkLst>
        <pc:spChg chg="del">
          <ac:chgData name="Högkvist Maria" userId="4781ec0e-a9a0-4409-8cba-a1c829548319" providerId="ADAL" clId="{65E891B5-EAE0-4543-B357-CEA2B776F54B}" dt="2024-04-18T09:24:06.942" v="6117" actId="478"/>
          <ac:spMkLst>
            <pc:docMk/>
            <pc:sldMk cId="46190586" sldId="2147471259"/>
            <ac:spMk id="2" creationId="{A396925E-FFD9-5DA3-CB5F-BEA77EFA5864}"/>
          </ac:spMkLst>
        </pc:spChg>
        <pc:spChg chg="mod">
          <ac:chgData name="Högkvist Maria" userId="4781ec0e-a9a0-4409-8cba-a1c829548319" providerId="ADAL" clId="{65E891B5-EAE0-4543-B357-CEA2B776F54B}" dt="2024-04-23T14:10:38.444" v="11257" actId="20577"/>
          <ac:spMkLst>
            <pc:docMk/>
            <pc:sldMk cId="46190586" sldId="2147471259"/>
            <ac:spMk id="14" creationId="{AEED227A-E2CB-5F22-7466-05B9B1785672}"/>
          </ac:spMkLst>
        </pc:spChg>
        <pc:spChg chg="mod">
          <ac:chgData name="Högkvist Maria" userId="4781ec0e-a9a0-4409-8cba-a1c829548319" providerId="ADAL" clId="{65E891B5-EAE0-4543-B357-CEA2B776F54B}" dt="2024-04-17T12:12:08.284" v="3538" actId="164"/>
          <ac:spMkLst>
            <pc:docMk/>
            <pc:sldMk cId="46190586" sldId="2147471259"/>
            <ac:spMk id="20" creationId="{FB153087-52FB-944A-3E13-AF7C55D1A859}"/>
          </ac:spMkLst>
        </pc:spChg>
        <pc:spChg chg="mod">
          <ac:chgData name="Högkvist Maria" userId="4781ec0e-a9a0-4409-8cba-a1c829548319" providerId="ADAL" clId="{65E891B5-EAE0-4543-B357-CEA2B776F54B}" dt="2024-04-17T12:12:08.284" v="3538" actId="164"/>
          <ac:spMkLst>
            <pc:docMk/>
            <pc:sldMk cId="46190586" sldId="2147471259"/>
            <ac:spMk id="21" creationId="{8D8BC0D3-1653-894B-89D1-3F4D19F92E0B}"/>
          </ac:spMkLst>
        </pc:spChg>
        <pc:spChg chg="mod">
          <ac:chgData name="Högkvist Maria" userId="4781ec0e-a9a0-4409-8cba-a1c829548319" providerId="ADAL" clId="{65E891B5-EAE0-4543-B357-CEA2B776F54B}" dt="2024-04-17T12:12:15.103" v="3539" actId="164"/>
          <ac:spMkLst>
            <pc:docMk/>
            <pc:sldMk cId="46190586" sldId="2147471259"/>
            <ac:spMk id="31" creationId="{FA83B60E-6631-28FE-9931-5B6DEA271877}"/>
          </ac:spMkLst>
        </pc:spChg>
        <pc:spChg chg="mod">
          <ac:chgData name="Högkvist Maria" userId="4781ec0e-a9a0-4409-8cba-a1c829548319" providerId="ADAL" clId="{65E891B5-EAE0-4543-B357-CEA2B776F54B}" dt="2024-04-17T12:12:15.103" v="3539" actId="164"/>
          <ac:spMkLst>
            <pc:docMk/>
            <pc:sldMk cId="46190586" sldId="2147471259"/>
            <ac:spMk id="32" creationId="{7AEE11E4-E589-E81F-3058-19BE1378FE27}"/>
          </ac:spMkLst>
        </pc:spChg>
        <pc:spChg chg="del">
          <ac:chgData name="Högkvist Maria" userId="4781ec0e-a9a0-4409-8cba-a1c829548319" providerId="ADAL" clId="{65E891B5-EAE0-4543-B357-CEA2B776F54B}" dt="2024-04-18T09:24:09.391" v="6118" actId="478"/>
          <ac:spMkLst>
            <pc:docMk/>
            <pc:sldMk cId="46190586" sldId="2147471259"/>
            <ac:spMk id="33" creationId="{4C88F1E3-891E-FB6A-6625-131A7F886223}"/>
          </ac:spMkLst>
        </pc:spChg>
        <pc:spChg chg="del">
          <ac:chgData name="Högkvist Maria" userId="4781ec0e-a9a0-4409-8cba-a1c829548319" providerId="ADAL" clId="{65E891B5-EAE0-4543-B357-CEA2B776F54B}" dt="2024-04-18T09:24:09.391" v="6118" actId="478"/>
          <ac:spMkLst>
            <pc:docMk/>
            <pc:sldMk cId="46190586" sldId="2147471259"/>
            <ac:spMk id="36" creationId="{8873272F-B70A-24AD-7B8C-B7187425CD54}"/>
          </ac:spMkLst>
        </pc:spChg>
        <pc:spChg chg="mod">
          <ac:chgData name="Högkvist Maria" userId="4781ec0e-a9a0-4409-8cba-a1c829548319" providerId="ADAL" clId="{65E891B5-EAE0-4543-B357-CEA2B776F54B}" dt="2024-04-17T12:10:54.455" v="3529" actId="6549"/>
          <ac:spMkLst>
            <pc:docMk/>
            <pc:sldMk cId="46190586" sldId="2147471259"/>
            <ac:spMk id="42" creationId="{27D9B5A4-D308-90C3-7722-8BBE6347F2D9}"/>
          </ac:spMkLst>
        </pc:spChg>
        <pc:spChg chg="mod">
          <ac:chgData name="Högkvist Maria" userId="4781ec0e-a9a0-4409-8cba-a1c829548319" providerId="ADAL" clId="{65E891B5-EAE0-4543-B357-CEA2B776F54B}" dt="2024-04-17T12:11:03.935" v="3531"/>
          <ac:spMkLst>
            <pc:docMk/>
            <pc:sldMk cId="46190586" sldId="2147471259"/>
            <ac:spMk id="44" creationId="{EC50E65B-C9BB-16A7-CB9D-CEEAF3091A96}"/>
          </ac:spMkLst>
        </pc:spChg>
        <pc:spChg chg="mod">
          <ac:chgData name="Högkvist Maria" userId="4781ec0e-a9a0-4409-8cba-a1c829548319" providerId="ADAL" clId="{65E891B5-EAE0-4543-B357-CEA2B776F54B}" dt="2024-04-17T12:11:03.935" v="3531"/>
          <ac:spMkLst>
            <pc:docMk/>
            <pc:sldMk cId="46190586" sldId="2147471259"/>
            <ac:spMk id="45" creationId="{F4A9E876-30EE-F78B-EC97-32670A0327B4}"/>
          </ac:spMkLst>
        </pc:spChg>
        <pc:spChg chg="mod">
          <ac:chgData name="Högkvist Maria" userId="4781ec0e-a9a0-4409-8cba-a1c829548319" providerId="ADAL" clId="{65E891B5-EAE0-4543-B357-CEA2B776F54B}" dt="2024-04-18T09:24:10.062" v="6119"/>
          <ac:spMkLst>
            <pc:docMk/>
            <pc:sldMk cId="46190586" sldId="2147471259"/>
            <ac:spMk id="48" creationId="{D8258968-3433-0088-6F00-015266232EDE}"/>
          </ac:spMkLst>
        </pc:spChg>
        <pc:spChg chg="mod">
          <ac:chgData name="Högkvist Maria" userId="4781ec0e-a9a0-4409-8cba-a1c829548319" providerId="ADAL" clId="{65E891B5-EAE0-4543-B357-CEA2B776F54B}" dt="2024-04-18T09:24:10.062" v="6119"/>
          <ac:spMkLst>
            <pc:docMk/>
            <pc:sldMk cId="46190586" sldId="2147471259"/>
            <ac:spMk id="58" creationId="{4B321F3A-6B54-7451-2C85-D518FD8534E8}"/>
          </ac:spMkLst>
        </pc:spChg>
        <pc:spChg chg="mod">
          <ac:chgData name="Högkvist Maria" userId="4781ec0e-a9a0-4409-8cba-a1c829548319" providerId="ADAL" clId="{65E891B5-EAE0-4543-B357-CEA2B776F54B}" dt="2024-04-18T09:24:10.062" v="6119"/>
          <ac:spMkLst>
            <pc:docMk/>
            <pc:sldMk cId="46190586" sldId="2147471259"/>
            <ac:spMk id="59" creationId="{F22A79E1-265C-E1D6-2975-C014C45E8B2A}"/>
          </ac:spMkLst>
        </pc:spChg>
        <pc:spChg chg="mod">
          <ac:chgData name="Högkvist Maria" userId="4781ec0e-a9a0-4409-8cba-a1c829548319" providerId="ADAL" clId="{65E891B5-EAE0-4543-B357-CEA2B776F54B}" dt="2024-04-18T09:24:10.062" v="6119"/>
          <ac:spMkLst>
            <pc:docMk/>
            <pc:sldMk cId="46190586" sldId="2147471259"/>
            <ac:spMk id="60" creationId="{D864E7E3-B23E-F8E8-ECBF-F8EAFF55656C}"/>
          </ac:spMkLst>
        </pc:spChg>
        <pc:spChg chg="mod">
          <ac:chgData name="Högkvist Maria" userId="4781ec0e-a9a0-4409-8cba-a1c829548319" providerId="ADAL" clId="{65E891B5-EAE0-4543-B357-CEA2B776F54B}" dt="2024-04-18T09:24:10.062" v="6119"/>
          <ac:spMkLst>
            <pc:docMk/>
            <pc:sldMk cId="46190586" sldId="2147471259"/>
            <ac:spMk id="62" creationId="{2BB1AE61-713E-8BCD-E3B7-04183278C5C4}"/>
          </ac:spMkLst>
        </pc:spChg>
        <pc:spChg chg="mod">
          <ac:chgData name="Högkvist Maria" userId="4781ec0e-a9a0-4409-8cba-a1c829548319" providerId="ADAL" clId="{65E891B5-EAE0-4543-B357-CEA2B776F54B}" dt="2024-04-18T09:24:10.062" v="6119"/>
          <ac:spMkLst>
            <pc:docMk/>
            <pc:sldMk cId="46190586" sldId="2147471259"/>
            <ac:spMk id="63" creationId="{5AB583E1-B2B0-AA3C-8D60-373160ACCED7}"/>
          </ac:spMkLst>
        </pc:spChg>
        <pc:spChg chg="mod">
          <ac:chgData name="Högkvist Maria" userId="4781ec0e-a9a0-4409-8cba-a1c829548319" providerId="ADAL" clId="{65E891B5-EAE0-4543-B357-CEA2B776F54B}" dt="2024-04-18T09:24:10.062" v="6119"/>
          <ac:spMkLst>
            <pc:docMk/>
            <pc:sldMk cId="46190586" sldId="2147471259"/>
            <ac:spMk id="64" creationId="{59856648-E2AC-4B63-A329-C81E4349CC39}"/>
          </ac:spMkLst>
        </pc:spChg>
        <pc:spChg chg="mod">
          <ac:chgData name="Högkvist Maria" userId="4781ec0e-a9a0-4409-8cba-a1c829548319" providerId="ADAL" clId="{65E891B5-EAE0-4543-B357-CEA2B776F54B}" dt="2024-04-18T09:24:10.062" v="6119"/>
          <ac:spMkLst>
            <pc:docMk/>
            <pc:sldMk cId="46190586" sldId="2147471259"/>
            <ac:spMk id="65" creationId="{B64EDDA3-769B-973D-C343-8A0F829AE065}"/>
          </ac:spMkLst>
        </pc:spChg>
        <pc:spChg chg="mod">
          <ac:chgData name="Högkvist Maria" userId="4781ec0e-a9a0-4409-8cba-a1c829548319" providerId="ADAL" clId="{65E891B5-EAE0-4543-B357-CEA2B776F54B}" dt="2024-04-18T09:24:10.062" v="6119"/>
          <ac:spMkLst>
            <pc:docMk/>
            <pc:sldMk cId="46190586" sldId="2147471259"/>
            <ac:spMk id="66" creationId="{2BDF36E1-A50B-8DC2-D9AA-49D849F3EB32}"/>
          </ac:spMkLst>
        </pc:spChg>
        <pc:spChg chg="mod">
          <ac:chgData name="Högkvist Maria" userId="4781ec0e-a9a0-4409-8cba-a1c829548319" providerId="ADAL" clId="{65E891B5-EAE0-4543-B357-CEA2B776F54B}" dt="2024-04-18T09:24:10.062" v="6119"/>
          <ac:spMkLst>
            <pc:docMk/>
            <pc:sldMk cId="46190586" sldId="2147471259"/>
            <ac:spMk id="67" creationId="{2E570FED-5569-ABA4-2330-CA01F6D10BB8}"/>
          </ac:spMkLst>
        </pc:spChg>
        <pc:spChg chg="mod">
          <ac:chgData name="Högkvist Maria" userId="4781ec0e-a9a0-4409-8cba-a1c829548319" providerId="ADAL" clId="{65E891B5-EAE0-4543-B357-CEA2B776F54B}" dt="2024-04-18T09:24:10.062" v="6119"/>
          <ac:spMkLst>
            <pc:docMk/>
            <pc:sldMk cId="46190586" sldId="2147471259"/>
            <ac:spMk id="68" creationId="{F8D715C5-BDD8-B7AB-4E46-87174A108D32}"/>
          </ac:spMkLst>
        </pc:spChg>
        <pc:spChg chg="mod">
          <ac:chgData name="Högkvist Maria" userId="4781ec0e-a9a0-4409-8cba-a1c829548319" providerId="ADAL" clId="{65E891B5-EAE0-4543-B357-CEA2B776F54B}" dt="2024-04-18T09:24:10.062" v="6119"/>
          <ac:spMkLst>
            <pc:docMk/>
            <pc:sldMk cId="46190586" sldId="2147471259"/>
            <ac:spMk id="69" creationId="{BCAF4E01-513A-74E5-94C7-82E768976643}"/>
          </ac:spMkLst>
        </pc:spChg>
        <pc:spChg chg="mod">
          <ac:chgData name="Högkvist Maria" userId="4781ec0e-a9a0-4409-8cba-a1c829548319" providerId="ADAL" clId="{65E891B5-EAE0-4543-B357-CEA2B776F54B}" dt="2024-04-18T09:24:10.062" v="6119"/>
          <ac:spMkLst>
            <pc:docMk/>
            <pc:sldMk cId="46190586" sldId="2147471259"/>
            <ac:spMk id="70" creationId="{A00FD5D9-E674-0405-3F38-DF4D71C46A17}"/>
          </ac:spMkLst>
        </pc:spChg>
        <pc:spChg chg="mod">
          <ac:chgData name="Högkvist Maria" userId="4781ec0e-a9a0-4409-8cba-a1c829548319" providerId="ADAL" clId="{65E891B5-EAE0-4543-B357-CEA2B776F54B}" dt="2024-04-18T09:24:10.062" v="6119"/>
          <ac:spMkLst>
            <pc:docMk/>
            <pc:sldMk cId="46190586" sldId="2147471259"/>
            <ac:spMk id="71" creationId="{AF7AE1EF-25B7-EA40-03C2-2BE42706829B}"/>
          </ac:spMkLst>
        </pc:spChg>
        <pc:spChg chg="mod">
          <ac:chgData name="Högkvist Maria" userId="4781ec0e-a9a0-4409-8cba-a1c829548319" providerId="ADAL" clId="{65E891B5-EAE0-4543-B357-CEA2B776F54B}" dt="2024-04-18T09:24:10.062" v="6119"/>
          <ac:spMkLst>
            <pc:docMk/>
            <pc:sldMk cId="46190586" sldId="2147471259"/>
            <ac:spMk id="72" creationId="{AD007F54-7C0A-44C3-15FE-6B2ADAE3C536}"/>
          </ac:spMkLst>
        </pc:spChg>
        <pc:spChg chg="mod">
          <ac:chgData name="Högkvist Maria" userId="4781ec0e-a9a0-4409-8cba-a1c829548319" providerId="ADAL" clId="{65E891B5-EAE0-4543-B357-CEA2B776F54B}" dt="2024-04-18T09:24:10.062" v="6119"/>
          <ac:spMkLst>
            <pc:docMk/>
            <pc:sldMk cId="46190586" sldId="2147471259"/>
            <ac:spMk id="73" creationId="{8B127C05-CA02-FB91-6000-CC5ADD00A2DD}"/>
          </ac:spMkLst>
        </pc:spChg>
        <pc:spChg chg="mod">
          <ac:chgData name="Högkvist Maria" userId="4781ec0e-a9a0-4409-8cba-a1c829548319" providerId="ADAL" clId="{65E891B5-EAE0-4543-B357-CEA2B776F54B}" dt="2024-04-18T09:24:10.062" v="6119"/>
          <ac:spMkLst>
            <pc:docMk/>
            <pc:sldMk cId="46190586" sldId="2147471259"/>
            <ac:spMk id="74" creationId="{F80BEC59-FABC-6C6A-54EF-59449136F7A8}"/>
          </ac:spMkLst>
        </pc:spChg>
        <pc:grpChg chg="mod">
          <ac:chgData name="Högkvist Maria" userId="4781ec0e-a9a0-4409-8cba-a1c829548319" providerId="ADAL" clId="{65E891B5-EAE0-4543-B357-CEA2B776F54B}" dt="2024-04-23T14:10:35.866" v="11248" actId="1076"/>
          <ac:grpSpMkLst>
            <pc:docMk/>
            <pc:sldMk cId="46190586" sldId="2147471259"/>
            <ac:grpSpMk id="12" creationId="{2E3233AB-7B49-0C13-9879-37F540965260}"/>
          </ac:grpSpMkLst>
        </pc:grpChg>
        <pc:grpChg chg="add mod">
          <ac:chgData name="Högkvist Maria" userId="4781ec0e-a9a0-4409-8cba-a1c829548319" providerId="ADAL" clId="{65E891B5-EAE0-4543-B357-CEA2B776F54B}" dt="2024-04-18T09:24:15.448" v="6120" actId="1076"/>
          <ac:grpSpMkLst>
            <pc:docMk/>
            <pc:sldMk cId="46190586" sldId="2147471259"/>
            <ac:grpSpMk id="16" creationId="{E71E014C-950E-F664-12C2-4C6F74E9EC16}"/>
          </ac:grpSpMkLst>
        </pc:grpChg>
        <pc:grpChg chg="del">
          <ac:chgData name="Högkvist Maria" userId="4781ec0e-a9a0-4409-8cba-a1c829548319" providerId="ADAL" clId="{65E891B5-EAE0-4543-B357-CEA2B776F54B}" dt="2024-04-18T09:24:06.942" v="6117" actId="478"/>
          <ac:grpSpMkLst>
            <pc:docMk/>
            <pc:sldMk cId="46190586" sldId="2147471259"/>
            <ac:grpSpMk id="37" creationId="{77C2F3BD-D18B-BFF9-67B8-D48915F61C48}"/>
          </ac:grpSpMkLst>
        </pc:grpChg>
        <pc:grpChg chg="mod">
          <ac:chgData name="Högkvist Maria" userId="4781ec0e-a9a0-4409-8cba-a1c829548319" providerId="ADAL" clId="{65E891B5-EAE0-4543-B357-CEA2B776F54B}" dt="2024-04-18T09:24:10.062" v="6119"/>
          <ac:grpSpMkLst>
            <pc:docMk/>
            <pc:sldMk cId="46190586" sldId="2147471259"/>
            <ac:grpSpMk id="38" creationId="{907DFDDF-47DB-C7DE-17AD-8830BEF65C41}"/>
          </ac:grpSpMkLst>
        </pc:grpChg>
        <pc:grpChg chg="add mod">
          <ac:chgData name="Högkvist Maria" userId="4781ec0e-a9a0-4409-8cba-a1c829548319" providerId="ADAL" clId="{65E891B5-EAE0-4543-B357-CEA2B776F54B}" dt="2024-04-17T12:11:05.237" v="3532" actId="1076"/>
          <ac:grpSpMkLst>
            <pc:docMk/>
            <pc:sldMk cId="46190586" sldId="2147471259"/>
            <ac:grpSpMk id="43" creationId="{4BDB01FB-5DEF-A4A8-337A-8A0EFCF6B793}"/>
          </ac:grpSpMkLst>
        </pc:grpChg>
        <pc:grpChg chg="add mod">
          <ac:chgData name="Högkvist Maria" userId="4781ec0e-a9a0-4409-8cba-a1c829548319" providerId="ADAL" clId="{65E891B5-EAE0-4543-B357-CEA2B776F54B}" dt="2024-04-17T12:12:08.284" v="3538" actId="164"/>
          <ac:grpSpMkLst>
            <pc:docMk/>
            <pc:sldMk cId="46190586" sldId="2147471259"/>
            <ac:grpSpMk id="46" creationId="{FD44A434-2E36-7F0E-8C6E-B65818219440}"/>
          </ac:grpSpMkLst>
        </pc:grpChg>
        <pc:grpChg chg="add mod">
          <ac:chgData name="Högkvist Maria" userId="4781ec0e-a9a0-4409-8cba-a1c829548319" providerId="ADAL" clId="{65E891B5-EAE0-4543-B357-CEA2B776F54B}" dt="2024-04-17T12:12:15.103" v="3539" actId="164"/>
          <ac:grpSpMkLst>
            <pc:docMk/>
            <pc:sldMk cId="46190586" sldId="2147471259"/>
            <ac:grpSpMk id="47" creationId="{C66E1487-6AB0-28C2-C299-4C985D79A256}"/>
          </ac:grpSpMkLst>
        </pc:grpChg>
        <pc:grpChg chg="mod">
          <ac:chgData name="Högkvist Maria" userId="4781ec0e-a9a0-4409-8cba-a1c829548319" providerId="ADAL" clId="{65E891B5-EAE0-4543-B357-CEA2B776F54B}" dt="2024-04-18T09:24:10.062" v="6119"/>
          <ac:grpSpMkLst>
            <pc:docMk/>
            <pc:sldMk cId="46190586" sldId="2147471259"/>
            <ac:grpSpMk id="49" creationId="{63660381-3C22-5633-5834-757F82F9C95A}"/>
          </ac:grpSpMkLst>
        </pc:grpChg>
        <pc:picChg chg="del">
          <ac:chgData name="Högkvist Maria" userId="4781ec0e-a9a0-4409-8cba-a1c829548319" providerId="ADAL" clId="{65E891B5-EAE0-4543-B357-CEA2B776F54B}" dt="2024-04-17T12:11:02.269" v="3530" actId="478"/>
          <ac:picMkLst>
            <pc:docMk/>
            <pc:sldMk cId="46190586" sldId="2147471259"/>
            <ac:picMk id="16" creationId="{7A3CEF37-B82D-318A-BBBA-1318BFC31704}"/>
          </ac:picMkLst>
        </pc:picChg>
        <pc:picChg chg="del">
          <ac:chgData name="Högkvist Maria" userId="4781ec0e-a9a0-4409-8cba-a1c829548319" providerId="ADAL" clId="{65E891B5-EAE0-4543-B357-CEA2B776F54B}" dt="2024-04-18T09:24:06.942" v="6117" actId="478"/>
          <ac:picMkLst>
            <pc:docMk/>
            <pc:sldMk cId="46190586" sldId="2147471259"/>
            <ac:picMk id="23" creationId="{721F88C3-470D-3FA1-3AAD-C3DCD6BE167E}"/>
          </ac:picMkLst>
        </pc:picChg>
        <pc:picChg chg="del">
          <ac:chgData name="Högkvist Maria" userId="4781ec0e-a9a0-4409-8cba-a1c829548319" providerId="ADAL" clId="{65E891B5-EAE0-4543-B357-CEA2B776F54B}" dt="2024-04-17T12:10:23.874" v="3518" actId="21"/>
          <ac:picMkLst>
            <pc:docMk/>
            <pc:sldMk cId="46190586" sldId="2147471259"/>
            <ac:picMk id="38" creationId="{489B2B9F-8041-ADFF-C4A5-D6EF4A36FB1A}"/>
          </ac:picMkLst>
        </pc:picChg>
        <pc:picChg chg="mod">
          <ac:chgData name="Högkvist Maria" userId="4781ec0e-a9a0-4409-8cba-a1c829548319" providerId="ADAL" clId="{65E891B5-EAE0-4543-B357-CEA2B776F54B}" dt="2024-04-18T09:24:10.062" v="6119"/>
          <ac:picMkLst>
            <pc:docMk/>
            <pc:sldMk cId="46190586" sldId="2147471259"/>
            <ac:picMk id="61" creationId="{6A566275-F6FE-C3CC-EE7F-9817A4C9BCAD}"/>
          </ac:picMkLst>
        </pc:picChg>
      </pc:sldChg>
      <pc:sldChg chg="del">
        <pc:chgData name="Högkvist Maria" userId="4781ec0e-a9a0-4409-8cba-a1c829548319" providerId="ADAL" clId="{65E891B5-EAE0-4543-B357-CEA2B776F54B}" dt="2024-04-17T13:32:32.503" v="5464" actId="47"/>
        <pc:sldMkLst>
          <pc:docMk/>
          <pc:sldMk cId="3702345036" sldId="2147471264"/>
        </pc:sldMkLst>
      </pc:sldChg>
      <pc:sldChg chg="del">
        <pc:chgData name="Högkvist Maria" userId="4781ec0e-a9a0-4409-8cba-a1c829548319" providerId="ADAL" clId="{65E891B5-EAE0-4543-B357-CEA2B776F54B}" dt="2024-04-17T13:32:33.060" v="5465" actId="47"/>
        <pc:sldMkLst>
          <pc:docMk/>
          <pc:sldMk cId="135328686" sldId="2147471265"/>
        </pc:sldMkLst>
      </pc:sldChg>
      <pc:sldChg chg="del">
        <pc:chgData name="Högkvist Maria" userId="4781ec0e-a9a0-4409-8cba-a1c829548319" providerId="ADAL" clId="{65E891B5-EAE0-4543-B357-CEA2B776F54B}" dt="2024-04-17T13:32:33.893" v="5466" actId="47"/>
        <pc:sldMkLst>
          <pc:docMk/>
          <pc:sldMk cId="1077605732" sldId="2147471266"/>
        </pc:sldMkLst>
      </pc:sldChg>
      <pc:sldChg chg="del">
        <pc:chgData name="Högkvist Maria" userId="4781ec0e-a9a0-4409-8cba-a1c829548319" providerId="ADAL" clId="{65E891B5-EAE0-4543-B357-CEA2B776F54B}" dt="2024-04-17T13:32:34.509" v="5467" actId="47"/>
        <pc:sldMkLst>
          <pc:docMk/>
          <pc:sldMk cId="3569008941" sldId="2147471267"/>
        </pc:sldMkLst>
      </pc:sldChg>
      <pc:sldChg chg="del">
        <pc:chgData name="Högkvist Maria" userId="4781ec0e-a9a0-4409-8cba-a1c829548319" providerId="ADAL" clId="{65E891B5-EAE0-4543-B357-CEA2B776F54B}" dt="2024-04-17T13:32:35.083" v="5468" actId="47"/>
        <pc:sldMkLst>
          <pc:docMk/>
          <pc:sldMk cId="2681127253" sldId="2147471268"/>
        </pc:sldMkLst>
      </pc:sldChg>
      <pc:sldChg chg="del">
        <pc:chgData name="Högkvist Maria" userId="4781ec0e-a9a0-4409-8cba-a1c829548319" providerId="ADAL" clId="{65E891B5-EAE0-4543-B357-CEA2B776F54B}" dt="2024-04-17T13:32:35.674" v="5469" actId="47"/>
        <pc:sldMkLst>
          <pc:docMk/>
          <pc:sldMk cId="637208540" sldId="2147471269"/>
        </pc:sldMkLst>
      </pc:sldChg>
      <pc:sldChg chg="del">
        <pc:chgData name="Högkvist Maria" userId="4781ec0e-a9a0-4409-8cba-a1c829548319" providerId="ADAL" clId="{65E891B5-EAE0-4543-B357-CEA2B776F54B}" dt="2024-04-17T13:31:25.481" v="5453" actId="47"/>
        <pc:sldMkLst>
          <pc:docMk/>
          <pc:sldMk cId="1897106972" sldId="2147471271"/>
        </pc:sldMkLst>
      </pc:sldChg>
      <pc:sldChg chg="del ord">
        <pc:chgData name="Högkvist Maria" userId="4781ec0e-a9a0-4409-8cba-a1c829548319" providerId="ADAL" clId="{65E891B5-EAE0-4543-B357-CEA2B776F54B}" dt="2024-04-17T13:31:13.721" v="5449" actId="47"/>
        <pc:sldMkLst>
          <pc:docMk/>
          <pc:sldMk cId="4047118050" sldId="2147471272"/>
        </pc:sldMkLst>
      </pc:sldChg>
      <pc:sldChg chg="del">
        <pc:chgData name="Högkvist Maria" userId="4781ec0e-a9a0-4409-8cba-a1c829548319" providerId="ADAL" clId="{65E891B5-EAE0-4543-B357-CEA2B776F54B}" dt="2024-04-17T13:29:06.520" v="5376" actId="47"/>
        <pc:sldMkLst>
          <pc:docMk/>
          <pc:sldMk cId="2500908218" sldId="2147471273"/>
        </pc:sldMkLst>
      </pc:sldChg>
      <pc:sldChg chg="modSp add mod">
        <pc:chgData name="Högkvist Maria" userId="4781ec0e-a9a0-4409-8cba-a1c829548319" providerId="ADAL" clId="{65E891B5-EAE0-4543-B357-CEA2B776F54B}" dt="2024-04-18T12:14:50.790" v="7439" actId="1076"/>
        <pc:sldMkLst>
          <pc:docMk/>
          <pc:sldMk cId="2081255812" sldId="2147471274"/>
        </pc:sldMkLst>
        <pc:spChg chg="mod">
          <ac:chgData name="Högkvist Maria" userId="4781ec0e-a9a0-4409-8cba-a1c829548319" providerId="ADAL" clId="{65E891B5-EAE0-4543-B357-CEA2B776F54B}" dt="2024-04-18T12:14:50.790" v="7439" actId="1076"/>
          <ac:spMkLst>
            <pc:docMk/>
            <pc:sldMk cId="2081255812" sldId="2147471274"/>
            <ac:spMk id="25" creationId="{C925DDB5-445C-B3C7-4155-F9317B0A112C}"/>
          </ac:spMkLst>
        </pc:spChg>
      </pc:sldChg>
      <pc:sldChg chg="addSp delSp modSp del mod ord delAnim modAnim">
        <pc:chgData name="Högkvist Maria" userId="4781ec0e-a9a0-4409-8cba-a1c829548319" providerId="ADAL" clId="{65E891B5-EAE0-4543-B357-CEA2B776F54B}" dt="2024-04-18T12:09:32.710" v="7364" actId="2696"/>
        <pc:sldMkLst>
          <pc:docMk/>
          <pc:sldMk cId="3940269032" sldId="2147471274"/>
        </pc:sldMkLst>
        <pc:spChg chg="mod">
          <ac:chgData name="Högkvist Maria" userId="4781ec0e-a9a0-4409-8cba-a1c829548319" providerId="ADAL" clId="{65E891B5-EAE0-4543-B357-CEA2B776F54B}" dt="2024-04-17T13:30:17.356" v="5428" actId="20577"/>
          <ac:spMkLst>
            <pc:docMk/>
            <pc:sldMk cId="3940269032" sldId="2147471274"/>
            <ac:spMk id="2" creationId="{49EC2D57-8EAB-C9BA-859A-0CE2DFD2F15E}"/>
          </ac:spMkLst>
        </pc:spChg>
        <pc:spChg chg="del">
          <ac:chgData name="Högkvist Maria" userId="4781ec0e-a9a0-4409-8cba-a1c829548319" providerId="ADAL" clId="{65E891B5-EAE0-4543-B357-CEA2B776F54B}" dt="2024-04-17T13:30:07.122" v="5403" actId="478"/>
          <ac:spMkLst>
            <pc:docMk/>
            <pc:sldMk cId="3940269032" sldId="2147471274"/>
            <ac:spMk id="3" creationId="{538D3D47-4B45-731D-3F2B-3E7EA18DC6BB}"/>
          </ac:spMkLst>
        </pc:spChg>
        <pc:spChg chg="del">
          <ac:chgData name="Högkvist Maria" userId="4781ec0e-a9a0-4409-8cba-a1c829548319" providerId="ADAL" clId="{65E891B5-EAE0-4543-B357-CEA2B776F54B}" dt="2024-04-17T13:30:06.151" v="5402" actId="478"/>
          <ac:spMkLst>
            <pc:docMk/>
            <pc:sldMk cId="3940269032" sldId="2147471274"/>
            <ac:spMk id="4" creationId="{8A0EB67F-F61E-46CB-74AD-FD97971D4D7D}"/>
          </ac:spMkLst>
        </pc:spChg>
        <pc:spChg chg="add del mod">
          <ac:chgData name="Högkvist Maria" userId="4781ec0e-a9a0-4409-8cba-a1c829548319" providerId="ADAL" clId="{65E891B5-EAE0-4543-B357-CEA2B776F54B}" dt="2024-04-17T13:29:58.873" v="5398" actId="478"/>
          <ac:spMkLst>
            <pc:docMk/>
            <pc:sldMk cId="3940269032" sldId="2147471274"/>
            <ac:spMk id="6" creationId="{40DE114C-392F-074D-7860-AE73EAFE6B98}"/>
          </ac:spMkLst>
        </pc:spChg>
        <pc:spChg chg="del">
          <ac:chgData name="Högkvist Maria" userId="4781ec0e-a9a0-4409-8cba-a1c829548319" providerId="ADAL" clId="{65E891B5-EAE0-4543-B357-CEA2B776F54B}" dt="2024-04-17T13:29:49.134" v="5396" actId="478"/>
          <ac:spMkLst>
            <pc:docMk/>
            <pc:sldMk cId="3940269032" sldId="2147471274"/>
            <ac:spMk id="10" creationId="{F925BF12-6993-57A6-A3F3-FADD16D259B6}"/>
          </ac:spMkLst>
        </pc:spChg>
        <pc:spChg chg="mod">
          <ac:chgData name="Högkvist Maria" userId="4781ec0e-a9a0-4409-8cba-a1c829548319" providerId="ADAL" clId="{65E891B5-EAE0-4543-B357-CEA2B776F54B}" dt="2024-04-17T13:30:24.291" v="5434" actId="403"/>
          <ac:spMkLst>
            <pc:docMk/>
            <pc:sldMk cId="3940269032" sldId="2147471274"/>
            <ac:spMk id="25" creationId="{E70F1C04-E07B-7449-E2EB-746DE522CA1C}"/>
          </ac:spMkLst>
        </pc:spChg>
        <pc:picChg chg="add mod">
          <ac:chgData name="Högkvist Maria" userId="4781ec0e-a9a0-4409-8cba-a1c829548319" providerId="ADAL" clId="{65E891B5-EAE0-4543-B357-CEA2B776F54B}" dt="2024-04-17T13:30:01.560" v="5400" actId="1076"/>
          <ac:picMkLst>
            <pc:docMk/>
            <pc:sldMk cId="3940269032" sldId="2147471274"/>
            <ac:picMk id="7" creationId="{0D997C60-114C-EAEC-BA81-964CB24F46B0}"/>
          </ac:picMkLst>
        </pc:picChg>
        <pc:picChg chg="add mod">
          <ac:chgData name="Högkvist Maria" userId="4781ec0e-a9a0-4409-8cba-a1c829548319" providerId="ADAL" clId="{65E891B5-EAE0-4543-B357-CEA2B776F54B}" dt="2024-04-17T13:30:01.560" v="5400" actId="1076"/>
          <ac:picMkLst>
            <pc:docMk/>
            <pc:sldMk cId="3940269032" sldId="2147471274"/>
            <ac:picMk id="8" creationId="{A21FBA05-3655-3ECB-1A0E-65D0E6549240}"/>
          </ac:picMkLst>
        </pc:picChg>
        <pc:picChg chg="add mod">
          <ac:chgData name="Högkvist Maria" userId="4781ec0e-a9a0-4409-8cba-a1c829548319" providerId="ADAL" clId="{65E891B5-EAE0-4543-B357-CEA2B776F54B}" dt="2024-04-17T13:30:01.560" v="5400" actId="1076"/>
          <ac:picMkLst>
            <pc:docMk/>
            <pc:sldMk cId="3940269032" sldId="2147471274"/>
            <ac:picMk id="9" creationId="{B8A60FE5-9945-1AAF-D4EE-FDC865AA54DF}"/>
          </ac:picMkLst>
        </pc:picChg>
        <pc:picChg chg="add mod">
          <ac:chgData name="Högkvist Maria" userId="4781ec0e-a9a0-4409-8cba-a1c829548319" providerId="ADAL" clId="{65E891B5-EAE0-4543-B357-CEA2B776F54B}" dt="2024-04-17T13:30:01.560" v="5400" actId="1076"/>
          <ac:picMkLst>
            <pc:docMk/>
            <pc:sldMk cId="3940269032" sldId="2147471274"/>
            <ac:picMk id="11" creationId="{86B39E03-C23D-F2D8-F6E5-E959182D2CEF}"/>
          </ac:picMkLst>
        </pc:picChg>
        <pc:picChg chg="add mod">
          <ac:chgData name="Högkvist Maria" userId="4781ec0e-a9a0-4409-8cba-a1c829548319" providerId="ADAL" clId="{65E891B5-EAE0-4543-B357-CEA2B776F54B}" dt="2024-04-17T13:30:01.560" v="5400" actId="1076"/>
          <ac:picMkLst>
            <pc:docMk/>
            <pc:sldMk cId="3940269032" sldId="2147471274"/>
            <ac:picMk id="12" creationId="{86DF5D58-CE7D-7072-B172-E40158336270}"/>
          </ac:picMkLst>
        </pc:picChg>
        <pc:picChg chg="del">
          <ac:chgData name="Högkvist Maria" userId="4781ec0e-a9a0-4409-8cba-a1c829548319" providerId="ADAL" clId="{65E891B5-EAE0-4543-B357-CEA2B776F54B}" dt="2024-04-17T13:29:56.863" v="5397" actId="21"/>
          <ac:picMkLst>
            <pc:docMk/>
            <pc:sldMk cId="3940269032" sldId="2147471274"/>
            <ac:picMk id="13" creationId="{0D997C60-114C-EAEC-BA81-964CB24F46B0}"/>
          </ac:picMkLst>
        </pc:picChg>
        <pc:picChg chg="add mod">
          <ac:chgData name="Högkvist Maria" userId="4781ec0e-a9a0-4409-8cba-a1c829548319" providerId="ADAL" clId="{65E891B5-EAE0-4543-B357-CEA2B776F54B}" dt="2024-04-17T13:30:01.560" v="5400" actId="1076"/>
          <ac:picMkLst>
            <pc:docMk/>
            <pc:sldMk cId="3940269032" sldId="2147471274"/>
            <ac:picMk id="14" creationId="{AAF9D9FF-6E69-BBDF-7521-155955D32EB4}"/>
          </ac:picMkLst>
        </pc:picChg>
        <pc:picChg chg="add mod">
          <ac:chgData name="Högkvist Maria" userId="4781ec0e-a9a0-4409-8cba-a1c829548319" providerId="ADAL" clId="{65E891B5-EAE0-4543-B357-CEA2B776F54B}" dt="2024-04-17T13:30:01.560" v="5400" actId="1076"/>
          <ac:picMkLst>
            <pc:docMk/>
            <pc:sldMk cId="3940269032" sldId="2147471274"/>
            <ac:picMk id="15" creationId="{90A2BED5-DC4B-1855-1929-1315CAFD53F1}"/>
          </ac:picMkLst>
        </pc:picChg>
        <pc:picChg chg="del">
          <ac:chgData name="Högkvist Maria" userId="4781ec0e-a9a0-4409-8cba-a1c829548319" providerId="ADAL" clId="{65E891B5-EAE0-4543-B357-CEA2B776F54B}" dt="2024-04-17T13:29:56.863" v="5397" actId="21"/>
          <ac:picMkLst>
            <pc:docMk/>
            <pc:sldMk cId="3940269032" sldId="2147471274"/>
            <ac:picMk id="16" creationId="{A21FBA05-3655-3ECB-1A0E-65D0E6549240}"/>
          </ac:picMkLst>
        </pc:picChg>
        <pc:picChg chg="del">
          <ac:chgData name="Högkvist Maria" userId="4781ec0e-a9a0-4409-8cba-a1c829548319" providerId="ADAL" clId="{65E891B5-EAE0-4543-B357-CEA2B776F54B}" dt="2024-04-17T13:29:56.863" v="5397" actId="21"/>
          <ac:picMkLst>
            <pc:docMk/>
            <pc:sldMk cId="3940269032" sldId="2147471274"/>
            <ac:picMk id="17" creationId="{B8A60FE5-9945-1AAF-D4EE-FDC865AA54DF}"/>
          </ac:picMkLst>
        </pc:picChg>
        <pc:picChg chg="del">
          <ac:chgData name="Högkvist Maria" userId="4781ec0e-a9a0-4409-8cba-a1c829548319" providerId="ADAL" clId="{65E891B5-EAE0-4543-B357-CEA2B776F54B}" dt="2024-04-17T13:29:56.863" v="5397" actId="21"/>
          <ac:picMkLst>
            <pc:docMk/>
            <pc:sldMk cId="3940269032" sldId="2147471274"/>
            <ac:picMk id="18" creationId="{86B39E03-C23D-F2D8-F6E5-E959182D2CEF}"/>
          </ac:picMkLst>
        </pc:picChg>
        <pc:picChg chg="del">
          <ac:chgData name="Högkvist Maria" userId="4781ec0e-a9a0-4409-8cba-a1c829548319" providerId="ADAL" clId="{65E891B5-EAE0-4543-B357-CEA2B776F54B}" dt="2024-04-17T13:29:56.863" v="5397" actId="21"/>
          <ac:picMkLst>
            <pc:docMk/>
            <pc:sldMk cId="3940269032" sldId="2147471274"/>
            <ac:picMk id="19" creationId="{86DF5D58-CE7D-7072-B172-E40158336270}"/>
          </ac:picMkLst>
        </pc:picChg>
        <pc:picChg chg="del">
          <ac:chgData name="Högkvist Maria" userId="4781ec0e-a9a0-4409-8cba-a1c829548319" providerId="ADAL" clId="{65E891B5-EAE0-4543-B357-CEA2B776F54B}" dt="2024-04-17T13:29:56.863" v="5397" actId="21"/>
          <ac:picMkLst>
            <pc:docMk/>
            <pc:sldMk cId="3940269032" sldId="2147471274"/>
            <ac:picMk id="20" creationId="{AAF9D9FF-6E69-BBDF-7521-155955D32EB4}"/>
          </ac:picMkLst>
        </pc:picChg>
        <pc:picChg chg="del">
          <ac:chgData name="Högkvist Maria" userId="4781ec0e-a9a0-4409-8cba-a1c829548319" providerId="ADAL" clId="{65E891B5-EAE0-4543-B357-CEA2B776F54B}" dt="2024-04-17T13:29:56.863" v="5397" actId="21"/>
          <ac:picMkLst>
            <pc:docMk/>
            <pc:sldMk cId="3940269032" sldId="2147471274"/>
            <ac:picMk id="21" creationId="{90A2BED5-DC4B-1855-1929-1315CAFD53F1}"/>
          </ac:picMkLst>
        </pc:picChg>
        <pc:picChg chg="del">
          <ac:chgData name="Högkvist Maria" userId="4781ec0e-a9a0-4409-8cba-a1c829548319" providerId="ADAL" clId="{65E891B5-EAE0-4543-B357-CEA2B776F54B}" dt="2024-04-17T13:29:56.863" v="5397" actId="21"/>
          <ac:picMkLst>
            <pc:docMk/>
            <pc:sldMk cId="3940269032" sldId="2147471274"/>
            <ac:picMk id="22" creationId="{E8C74367-9BEC-90DA-1AA9-981552356CCB}"/>
          </ac:picMkLst>
        </pc:picChg>
        <pc:picChg chg="del">
          <ac:chgData name="Högkvist Maria" userId="4781ec0e-a9a0-4409-8cba-a1c829548319" providerId="ADAL" clId="{65E891B5-EAE0-4543-B357-CEA2B776F54B}" dt="2024-04-17T13:29:56.863" v="5397" actId="21"/>
          <ac:picMkLst>
            <pc:docMk/>
            <pc:sldMk cId="3940269032" sldId="2147471274"/>
            <ac:picMk id="23" creationId="{0984B268-C6F3-EA34-E3E8-7FEE4E86357C}"/>
          </ac:picMkLst>
        </pc:picChg>
        <pc:picChg chg="del">
          <ac:chgData name="Högkvist Maria" userId="4781ec0e-a9a0-4409-8cba-a1c829548319" providerId="ADAL" clId="{65E891B5-EAE0-4543-B357-CEA2B776F54B}" dt="2024-04-17T13:29:56.863" v="5397" actId="21"/>
          <ac:picMkLst>
            <pc:docMk/>
            <pc:sldMk cId="3940269032" sldId="2147471274"/>
            <ac:picMk id="24" creationId="{4412969E-1567-244F-00B1-10DFFE4FBCA5}"/>
          </ac:picMkLst>
        </pc:picChg>
        <pc:picChg chg="add mod">
          <ac:chgData name="Högkvist Maria" userId="4781ec0e-a9a0-4409-8cba-a1c829548319" providerId="ADAL" clId="{65E891B5-EAE0-4543-B357-CEA2B776F54B}" dt="2024-04-17T13:30:01.560" v="5400" actId="1076"/>
          <ac:picMkLst>
            <pc:docMk/>
            <pc:sldMk cId="3940269032" sldId="2147471274"/>
            <ac:picMk id="26" creationId="{E8C74367-9BEC-90DA-1AA9-981552356CCB}"/>
          </ac:picMkLst>
        </pc:picChg>
        <pc:picChg chg="add mod">
          <ac:chgData name="Högkvist Maria" userId="4781ec0e-a9a0-4409-8cba-a1c829548319" providerId="ADAL" clId="{65E891B5-EAE0-4543-B357-CEA2B776F54B}" dt="2024-04-17T13:30:01.560" v="5400" actId="1076"/>
          <ac:picMkLst>
            <pc:docMk/>
            <pc:sldMk cId="3940269032" sldId="2147471274"/>
            <ac:picMk id="27" creationId="{0984B268-C6F3-EA34-E3E8-7FEE4E86357C}"/>
          </ac:picMkLst>
        </pc:picChg>
        <pc:picChg chg="add mod">
          <ac:chgData name="Högkvist Maria" userId="4781ec0e-a9a0-4409-8cba-a1c829548319" providerId="ADAL" clId="{65E891B5-EAE0-4543-B357-CEA2B776F54B}" dt="2024-04-17T13:30:01.560" v="5400" actId="1076"/>
          <ac:picMkLst>
            <pc:docMk/>
            <pc:sldMk cId="3940269032" sldId="2147471274"/>
            <ac:picMk id="28" creationId="{4412969E-1567-244F-00B1-10DFFE4FBCA5}"/>
          </ac:picMkLst>
        </pc:picChg>
      </pc:sldChg>
      <pc:sldChg chg="del">
        <pc:chgData name="Högkvist Maria" userId="4781ec0e-a9a0-4409-8cba-a1c829548319" providerId="ADAL" clId="{65E891B5-EAE0-4543-B357-CEA2B776F54B}" dt="2024-04-17T13:31:55.261" v="5457" actId="47"/>
        <pc:sldMkLst>
          <pc:docMk/>
          <pc:sldMk cId="790183874" sldId="2147471275"/>
        </pc:sldMkLst>
      </pc:sldChg>
      <pc:sldChg chg="del">
        <pc:chgData name="Högkvist Maria" userId="4781ec0e-a9a0-4409-8cba-a1c829548319" providerId="ADAL" clId="{65E891B5-EAE0-4543-B357-CEA2B776F54B}" dt="2024-04-17T13:31:17.439" v="5452" actId="47"/>
        <pc:sldMkLst>
          <pc:docMk/>
          <pc:sldMk cId="4041432965" sldId="2147471277"/>
        </pc:sldMkLst>
      </pc:sldChg>
      <pc:sldChg chg="del">
        <pc:chgData name="Högkvist Maria" userId="4781ec0e-a9a0-4409-8cba-a1c829548319" providerId="ADAL" clId="{65E891B5-EAE0-4543-B357-CEA2B776F54B}" dt="2024-04-17T13:32:06.864" v="5460" actId="2696"/>
        <pc:sldMkLst>
          <pc:docMk/>
          <pc:sldMk cId="3123002035" sldId="2147471278"/>
        </pc:sldMkLst>
      </pc:sldChg>
      <pc:sldChg chg="add mod modShow">
        <pc:chgData name="Högkvist Maria" userId="4781ec0e-a9a0-4409-8cba-a1c829548319" providerId="ADAL" clId="{65E891B5-EAE0-4543-B357-CEA2B776F54B}" dt="2024-04-17T13:32:19.057" v="5462" actId="729"/>
        <pc:sldMkLst>
          <pc:docMk/>
          <pc:sldMk cId="3221005771" sldId="2147471278"/>
        </pc:sldMkLst>
      </pc:sldChg>
      <pc:sldChg chg="del">
        <pc:chgData name="Högkvist Maria" userId="4781ec0e-a9a0-4409-8cba-a1c829548319" providerId="ADAL" clId="{65E891B5-EAE0-4543-B357-CEA2B776F54B}" dt="2024-04-17T13:29:03.116" v="5374" actId="47"/>
        <pc:sldMkLst>
          <pc:docMk/>
          <pc:sldMk cId="2374088997" sldId="2147471279"/>
        </pc:sldMkLst>
      </pc:sldChg>
      <pc:sldChg chg="delSp del mod delAnim">
        <pc:chgData name="Högkvist Maria" userId="4781ec0e-a9a0-4409-8cba-a1c829548319" providerId="ADAL" clId="{65E891B5-EAE0-4543-B357-CEA2B776F54B}" dt="2024-04-17T13:32:27.918" v="5463" actId="47"/>
        <pc:sldMkLst>
          <pc:docMk/>
          <pc:sldMk cId="1216066779" sldId="2147471280"/>
        </pc:sldMkLst>
        <pc:spChg chg="del">
          <ac:chgData name="Högkvist Maria" userId="4781ec0e-a9a0-4409-8cba-a1c829548319" providerId="ADAL" clId="{65E891B5-EAE0-4543-B357-CEA2B776F54B}" dt="2024-04-17T12:07:28.782" v="3346" actId="478"/>
          <ac:spMkLst>
            <pc:docMk/>
            <pc:sldMk cId="1216066779" sldId="2147471280"/>
            <ac:spMk id="4" creationId="{23772062-474C-F4C7-D5BD-56795FFBB6E1}"/>
          </ac:spMkLst>
        </pc:spChg>
        <pc:spChg chg="del">
          <ac:chgData name="Högkvist Maria" userId="4781ec0e-a9a0-4409-8cba-a1c829548319" providerId="ADAL" clId="{65E891B5-EAE0-4543-B357-CEA2B776F54B}" dt="2024-04-17T12:07:26.395" v="3345" actId="478"/>
          <ac:spMkLst>
            <pc:docMk/>
            <pc:sldMk cId="1216066779" sldId="2147471280"/>
            <ac:spMk id="7" creationId="{94ABB403-E7E3-B42B-AAB7-18F3646263D0}"/>
          </ac:spMkLst>
        </pc:spChg>
        <pc:picChg chg="del">
          <ac:chgData name="Högkvist Maria" userId="4781ec0e-a9a0-4409-8cba-a1c829548319" providerId="ADAL" clId="{65E891B5-EAE0-4543-B357-CEA2B776F54B}" dt="2024-04-17T12:07:36.151" v="3348" actId="21"/>
          <ac:picMkLst>
            <pc:docMk/>
            <pc:sldMk cId="1216066779" sldId="2147471280"/>
            <ac:picMk id="6" creationId="{639FEB9B-7179-AA47-6DF0-B9FFAD23901F}"/>
          </ac:picMkLst>
        </pc:picChg>
      </pc:sldChg>
      <pc:sldChg chg="add del">
        <pc:chgData name="Högkvist Maria" userId="4781ec0e-a9a0-4409-8cba-a1c829548319" providerId="ADAL" clId="{65E891B5-EAE0-4543-B357-CEA2B776F54B}" dt="2024-04-23T14:32:53.714" v="11994" actId="47"/>
        <pc:sldMkLst>
          <pc:docMk/>
          <pc:sldMk cId="1721498119" sldId="2147471281"/>
        </pc:sldMkLst>
      </pc:sldChg>
      <pc:sldChg chg="del">
        <pc:chgData name="Högkvist Maria" userId="4781ec0e-a9a0-4409-8cba-a1c829548319" providerId="ADAL" clId="{65E891B5-EAE0-4543-B357-CEA2B776F54B}" dt="2024-04-17T12:19:45.033" v="3934" actId="2696"/>
        <pc:sldMkLst>
          <pc:docMk/>
          <pc:sldMk cId="2743228277" sldId="2147471281"/>
        </pc:sldMkLst>
      </pc:sldChg>
      <pc:sldChg chg="del">
        <pc:chgData name="Högkvist Maria" userId="4781ec0e-a9a0-4409-8cba-a1c829548319" providerId="ADAL" clId="{65E891B5-EAE0-4543-B357-CEA2B776F54B}" dt="2024-04-17T12:19:09.207" v="3929" actId="2696"/>
        <pc:sldMkLst>
          <pc:docMk/>
          <pc:sldMk cId="1760973214" sldId="2147471282"/>
        </pc:sldMkLst>
      </pc:sldChg>
      <pc:sldChg chg="modSp add mod ord">
        <pc:chgData name="Högkvist Maria" userId="4781ec0e-a9a0-4409-8cba-a1c829548319" providerId="ADAL" clId="{65E891B5-EAE0-4543-B357-CEA2B776F54B}" dt="2024-04-18T12:55:37.343" v="9012" actId="20577"/>
        <pc:sldMkLst>
          <pc:docMk/>
          <pc:sldMk cId="2833865026" sldId="2147471282"/>
        </pc:sldMkLst>
        <pc:spChg chg="mod">
          <ac:chgData name="Högkvist Maria" userId="4781ec0e-a9a0-4409-8cba-a1c829548319" providerId="ADAL" clId="{65E891B5-EAE0-4543-B357-CEA2B776F54B}" dt="2024-04-18T12:55:37.343" v="9012" actId="20577"/>
          <ac:spMkLst>
            <pc:docMk/>
            <pc:sldMk cId="2833865026" sldId="2147471282"/>
            <ac:spMk id="6" creationId="{F8095A1A-3D53-97F9-1D14-3A53AA58463C}"/>
          </ac:spMkLst>
        </pc:spChg>
      </pc:sldChg>
      <pc:sldChg chg="modSp add mod">
        <pc:chgData name="Högkvist Maria" userId="4781ec0e-a9a0-4409-8cba-a1c829548319" providerId="ADAL" clId="{65E891B5-EAE0-4543-B357-CEA2B776F54B}" dt="2024-04-23T14:16:55.106" v="11363" actId="115"/>
        <pc:sldMkLst>
          <pc:docMk/>
          <pc:sldMk cId="367101435" sldId="2147471283"/>
        </pc:sldMkLst>
        <pc:spChg chg="mod">
          <ac:chgData name="Högkvist Maria" userId="4781ec0e-a9a0-4409-8cba-a1c829548319" providerId="ADAL" clId="{65E891B5-EAE0-4543-B357-CEA2B776F54B}" dt="2024-04-23T14:16:55.106" v="11363" actId="115"/>
          <ac:spMkLst>
            <pc:docMk/>
            <pc:sldMk cId="367101435" sldId="2147471283"/>
            <ac:spMk id="3" creationId="{C91691E0-3815-8A75-0ECA-D8D6CB9C31DD}"/>
          </ac:spMkLst>
        </pc:spChg>
      </pc:sldChg>
      <pc:sldChg chg="addSp delSp modSp new del mod ord">
        <pc:chgData name="Högkvist Maria" userId="4781ec0e-a9a0-4409-8cba-a1c829548319" providerId="ADAL" clId="{65E891B5-EAE0-4543-B357-CEA2B776F54B}" dt="2024-04-17T12:01:18.230" v="3226" actId="2696"/>
        <pc:sldMkLst>
          <pc:docMk/>
          <pc:sldMk cId="3665247275" sldId="2147471283"/>
        </pc:sldMkLst>
        <pc:spChg chg="mod">
          <ac:chgData name="Högkvist Maria" userId="4781ec0e-a9a0-4409-8cba-a1c829548319" providerId="ADAL" clId="{65E891B5-EAE0-4543-B357-CEA2B776F54B}" dt="2024-04-17T11:08:50.108" v="510" actId="20577"/>
          <ac:spMkLst>
            <pc:docMk/>
            <pc:sldMk cId="3665247275" sldId="2147471283"/>
            <ac:spMk id="2" creationId="{B0EADE8A-78C3-E65A-93DE-FE6D16B35F41}"/>
          </ac:spMkLst>
        </pc:spChg>
        <pc:spChg chg="mod">
          <ac:chgData name="Högkvist Maria" userId="4781ec0e-a9a0-4409-8cba-a1c829548319" providerId="ADAL" clId="{65E891B5-EAE0-4543-B357-CEA2B776F54B}" dt="2024-04-17T11:47:06.358" v="2625" actId="108"/>
          <ac:spMkLst>
            <pc:docMk/>
            <pc:sldMk cId="3665247275" sldId="2147471283"/>
            <ac:spMk id="3" creationId="{7E40659B-0AA7-A96D-5A90-68F26BDBBB94}"/>
          </ac:spMkLst>
        </pc:spChg>
        <pc:spChg chg="del">
          <ac:chgData name="Högkvist Maria" userId="4781ec0e-a9a0-4409-8cba-a1c829548319" providerId="ADAL" clId="{65E891B5-EAE0-4543-B357-CEA2B776F54B}" dt="2024-04-17T11:18:32.716" v="963" actId="931"/>
          <ac:spMkLst>
            <pc:docMk/>
            <pc:sldMk cId="3665247275" sldId="2147471283"/>
            <ac:spMk id="4" creationId="{AAE3AEA9-1561-26B1-1761-B4772B94AF50}"/>
          </ac:spMkLst>
        </pc:spChg>
        <pc:picChg chg="add mod">
          <ac:chgData name="Högkvist Maria" userId="4781ec0e-a9a0-4409-8cba-a1c829548319" providerId="ADAL" clId="{65E891B5-EAE0-4543-B357-CEA2B776F54B}" dt="2024-04-17T11:28:13.349" v="1918" actId="207"/>
          <ac:picMkLst>
            <pc:docMk/>
            <pc:sldMk cId="3665247275" sldId="2147471283"/>
            <ac:picMk id="6" creationId="{B8F82ACB-BCB0-B0FD-C316-43B5AB2528BD}"/>
          </ac:picMkLst>
        </pc:picChg>
      </pc:sldChg>
      <pc:sldChg chg="new del ord">
        <pc:chgData name="Högkvist Maria" userId="4781ec0e-a9a0-4409-8cba-a1c829548319" providerId="ADAL" clId="{65E891B5-EAE0-4543-B357-CEA2B776F54B}" dt="2024-04-17T12:22:36.754" v="4004" actId="47"/>
        <pc:sldMkLst>
          <pc:docMk/>
          <pc:sldMk cId="3939172747" sldId="2147471284"/>
        </pc:sldMkLst>
      </pc:sldChg>
      <pc:sldChg chg="addSp modSp new mod ord modAnim">
        <pc:chgData name="Högkvist Maria" userId="4781ec0e-a9a0-4409-8cba-a1c829548319" providerId="ADAL" clId="{65E891B5-EAE0-4543-B357-CEA2B776F54B}" dt="2024-04-23T12:35:09.830" v="9583"/>
        <pc:sldMkLst>
          <pc:docMk/>
          <pc:sldMk cId="53487642" sldId="2147471285"/>
        </pc:sldMkLst>
        <pc:spChg chg="mod">
          <ac:chgData name="Högkvist Maria" userId="4781ec0e-a9a0-4409-8cba-a1c829548319" providerId="ADAL" clId="{65E891B5-EAE0-4543-B357-CEA2B776F54B}" dt="2024-04-17T10:59:19.633" v="23" actId="20577"/>
          <ac:spMkLst>
            <pc:docMk/>
            <pc:sldMk cId="53487642" sldId="2147471285"/>
            <ac:spMk id="2" creationId="{A6377844-A2F2-02B4-BF51-5659749D37C1}"/>
          </ac:spMkLst>
        </pc:spChg>
        <pc:spChg chg="mod">
          <ac:chgData name="Högkvist Maria" userId="4781ec0e-a9a0-4409-8cba-a1c829548319" providerId="ADAL" clId="{65E891B5-EAE0-4543-B357-CEA2B776F54B}" dt="2024-04-23T12:35:01.494" v="9582" actId="207"/>
          <ac:spMkLst>
            <pc:docMk/>
            <pc:sldMk cId="53487642" sldId="2147471285"/>
            <ac:spMk id="3" creationId="{752E4D91-3009-9B31-ACD3-B1812BF0B6D7}"/>
          </ac:spMkLst>
        </pc:spChg>
        <pc:spChg chg="add mod ord">
          <ac:chgData name="Högkvist Maria" userId="4781ec0e-a9a0-4409-8cba-a1c829548319" providerId="ADAL" clId="{65E891B5-EAE0-4543-B357-CEA2B776F54B}" dt="2024-04-23T12:34:53.994" v="9581" actId="167"/>
          <ac:spMkLst>
            <pc:docMk/>
            <pc:sldMk cId="53487642" sldId="2147471285"/>
            <ac:spMk id="5" creationId="{CD9925CD-3E4C-FA33-63D5-1467084103DC}"/>
          </ac:spMkLst>
        </pc:spChg>
        <pc:graphicFrameChg chg="add mod modGraphic">
          <ac:chgData name="Högkvist Maria" userId="4781ec0e-a9a0-4409-8cba-a1c829548319" providerId="ADAL" clId="{65E891B5-EAE0-4543-B357-CEA2B776F54B}" dt="2024-04-18T13:32:34.029" v="9031" actId="20577"/>
          <ac:graphicFrameMkLst>
            <pc:docMk/>
            <pc:sldMk cId="53487642" sldId="2147471285"/>
            <ac:graphicFrameMk id="4" creationId="{9E892893-563B-614B-7E9F-987F3760971C}"/>
          </ac:graphicFrameMkLst>
        </pc:graphicFrameChg>
      </pc:sldChg>
      <pc:sldChg chg="modSp new del mod">
        <pc:chgData name="Högkvist Maria" userId="4781ec0e-a9a0-4409-8cba-a1c829548319" providerId="ADAL" clId="{65E891B5-EAE0-4543-B357-CEA2B776F54B}" dt="2024-04-17T10:59:36.183" v="29" actId="680"/>
        <pc:sldMkLst>
          <pc:docMk/>
          <pc:sldMk cId="1772149276" sldId="2147471286"/>
        </pc:sldMkLst>
        <pc:spChg chg="mod">
          <ac:chgData name="Högkvist Maria" userId="4781ec0e-a9a0-4409-8cba-a1c829548319" providerId="ADAL" clId="{65E891B5-EAE0-4543-B357-CEA2B776F54B}" dt="2024-04-17T10:59:35.371" v="28"/>
          <ac:spMkLst>
            <pc:docMk/>
            <pc:sldMk cId="1772149276" sldId="2147471286"/>
            <ac:spMk id="3" creationId="{F9E825D8-372B-8419-6D68-0D44E6191FAE}"/>
          </ac:spMkLst>
        </pc:spChg>
      </pc:sldChg>
      <pc:sldChg chg="modSp new mod">
        <pc:chgData name="Högkvist Maria" userId="4781ec0e-a9a0-4409-8cba-a1c829548319" providerId="ADAL" clId="{65E891B5-EAE0-4543-B357-CEA2B776F54B}" dt="2024-04-17T11:00:21.854" v="84" actId="403"/>
        <pc:sldMkLst>
          <pc:docMk/>
          <pc:sldMk cId="4121753839" sldId="2147471286"/>
        </pc:sldMkLst>
        <pc:spChg chg="mod">
          <ac:chgData name="Högkvist Maria" userId="4781ec0e-a9a0-4409-8cba-a1c829548319" providerId="ADAL" clId="{65E891B5-EAE0-4543-B357-CEA2B776F54B}" dt="2024-04-17T11:00:21.854" v="84" actId="403"/>
          <ac:spMkLst>
            <pc:docMk/>
            <pc:sldMk cId="4121753839" sldId="2147471286"/>
            <ac:spMk id="2" creationId="{58DFF67F-5A15-7BE6-EC7B-A274E9541F68}"/>
          </ac:spMkLst>
        </pc:spChg>
        <pc:spChg chg="mod">
          <ac:chgData name="Högkvist Maria" userId="4781ec0e-a9a0-4409-8cba-a1c829548319" providerId="ADAL" clId="{65E891B5-EAE0-4543-B357-CEA2B776F54B}" dt="2024-04-17T11:00:10.395" v="80" actId="20577"/>
          <ac:spMkLst>
            <pc:docMk/>
            <pc:sldMk cId="4121753839" sldId="2147471286"/>
            <ac:spMk id="3" creationId="{99961CAA-F579-46EF-B55F-C6934D107D10}"/>
          </ac:spMkLst>
        </pc:spChg>
      </pc:sldChg>
      <pc:sldChg chg="new del">
        <pc:chgData name="Högkvist Maria" userId="4781ec0e-a9a0-4409-8cba-a1c829548319" providerId="ADAL" clId="{65E891B5-EAE0-4543-B357-CEA2B776F54B}" dt="2024-04-17T11:08:38.109" v="477" actId="47"/>
        <pc:sldMkLst>
          <pc:docMk/>
          <pc:sldMk cId="991367932" sldId="2147471287"/>
        </pc:sldMkLst>
      </pc:sldChg>
      <pc:sldChg chg="modSp new del mod">
        <pc:chgData name="Högkvist Maria" userId="4781ec0e-a9a0-4409-8cba-a1c829548319" providerId="ADAL" clId="{65E891B5-EAE0-4543-B357-CEA2B776F54B}" dt="2024-04-17T11:00:49.945" v="112" actId="47"/>
        <pc:sldMkLst>
          <pc:docMk/>
          <pc:sldMk cId="1734292175" sldId="2147471287"/>
        </pc:sldMkLst>
        <pc:spChg chg="mod">
          <ac:chgData name="Högkvist Maria" userId="4781ec0e-a9a0-4409-8cba-a1c829548319" providerId="ADAL" clId="{65E891B5-EAE0-4543-B357-CEA2B776F54B}" dt="2024-04-17T11:00:45.112" v="111" actId="20577"/>
          <ac:spMkLst>
            <pc:docMk/>
            <pc:sldMk cId="1734292175" sldId="2147471287"/>
            <ac:spMk id="2" creationId="{6B998D3E-8791-09EE-50D9-D1BC64BB3F09}"/>
          </ac:spMkLst>
        </pc:spChg>
      </pc:sldChg>
      <pc:sldChg chg="modSp new del mod">
        <pc:chgData name="Högkvist Maria" userId="4781ec0e-a9a0-4409-8cba-a1c829548319" providerId="ADAL" clId="{65E891B5-EAE0-4543-B357-CEA2B776F54B}" dt="2024-04-17T12:13:58.259" v="3557" actId="47"/>
        <pc:sldMkLst>
          <pc:docMk/>
          <pc:sldMk cId="2285946693" sldId="2147471287"/>
        </pc:sldMkLst>
        <pc:spChg chg="mod">
          <ac:chgData name="Högkvist Maria" userId="4781ec0e-a9a0-4409-8cba-a1c829548319" providerId="ADAL" clId="{65E891B5-EAE0-4543-B357-CEA2B776F54B}" dt="2024-04-17T12:05:05.198" v="3310" actId="21"/>
          <ac:spMkLst>
            <pc:docMk/>
            <pc:sldMk cId="2285946693" sldId="2147471287"/>
            <ac:spMk id="3" creationId="{819794C7-04A2-9D46-1AE5-06303F526F80}"/>
          </ac:spMkLst>
        </pc:spChg>
      </pc:sldChg>
      <pc:sldChg chg="add mod modShow">
        <pc:chgData name="Högkvist Maria" userId="4781ec0e-a9a0-4409-8cba-a1c829548319" providerId="ADAL" clId="{65E891B5-EAE0-4543-B357-CEA2B776F54B}" dt="2024-04-23T14:48:09.395" v="12724" actId="729"/>
        <pc:sldMkLst>
          <pc:docMk/>
          <pc:sldMk cId="2317305573" sldId="2147471287"/>
        </pc:sldMkLst>
      </pc:sldChg>
      <pc:sldChg chg="new del">
        <pc:chgData name="Högkvist Maria" userId="4781ec0e-a9a0-4409-8cba-a1c829548319" providerId="ADAL" clId="{65E891B5-EAE0-4543-B357-CEA2B776F54B}" dt="2024-04-17T11:11:58.965" v="723" actId="680"/>
        <pc:sldMkLst>
          <pc:docMk/>
          <pc:sldMk cId="3105427078" sldId="2147471287"/>
        </pc:sldMkLst>
      </pc:sldChg>
      <pc:sldChg chg="modSp new mod">
        <pc:chgData name="Högkvist Maria" userId="4781ec0e-a9a0-4409-8cba-a1c829548319" providerId="ADAL" clId="{65E891B5-EAE0-4543-B357-CEA2B776F54B}" dt="2024-04-17T11:27:48.078" v="1917" actId="20577"/>
        <pc:sldMkLst>
          <pc:docMk/>
          <pc:sldMk cId="4236153615" sldId="2147471288"/>
        </pc:sldMkLst>
        <pc:spChg chg="mod">
          <ac:chgData name="Högkvist Maria" userId="4781ec0e-a9a0-4409-8cba-a1c829548319" providerId="ADAL" clId="{65E891B5-EAE0-4543-B357-CEA2B776F54B}" dt="2024-04-17T11:14:40.712" v="938" actId="14100"/>
          <ac:spMkLst>
            <pc:docMk/>
            <pc:sldMk cId="4236153615" sldId="2147471288"/>
            <ac:spMk id="2" creationId="{BA22893D-F921-6E96-DE02-7F4BEB70BA39}"/>
          </ac:spMkLst>
        </pc:spChg>
        <pc:spChg chg="mod">
          <ac:chgData name="Högkvist Maria" userId="4781ec0e-a9a0-4409-8cba-a1c829548319" providerId="ADAL" clId="{65E891B5-EAE0-4543-B357-CEA2B776F54B}" dt="2024-04-17T11:27:48.078" v="1917" actId="20577"/>
          <ac:spMkLst>
            <pc:docMk/>
            <pc:sldMk cId="4236153615" sldId="2147471288"/>
            <ac:spMk id="3" creationId="{2FC21A47-1B66-55B2-E229-7EFC23F1D2AB}"/>
          </ac:spMkLst>
        </pc:spChg>
      </pc:sldChg>
      <pc:sldChg chg="add del">
        <pc:chgData name="Högkvist Maria" userId="4781ec0e-a9a0-4409-8cba-a1c829548319" providerId="ADAL" clId="{65E891B5-EAE0-4543-B357-CEA2B776F54B}" dt="2024-04-18T12:46:24.006" v="8547" actId="2696"/>
        <pc:sldMkLst>
          <pc:docMk/>
          <pc:sldMk cId="1366497968" sldId="2147471289"/>
        </pc:sldMkLst>
      </pc:sldChg>
      <pc:sldChg chg="modSp new del mod ord">
        <pc:chgData name="Högkvist Maria" userId="4781ec0e-a9a0-4409-8cba-a1c829548319" providerId="ADAL" clId="{65E891B5-EAE0-4543-B357-CEA2B776F54B}" dt="2024-04-17T12:01:18.230" v="3226" actId="2696"/>
        <pc:sldMkLst>
          <pc:docMk/>
          <pc:sldMk cId="2462389026" sldId="2147471289"/>
        </pc:sldMkLst>
        <pc:spChg chg="mod">
          <ac:chgData name="Högkvist Maria" userId="4781ec0e-a9a0-4409-8cba-a1c829548319" providerId="ADAL" clId="{65E891B5-EAE0-4543-B357-CEA2B776F54B}" dt="2024-04-17T11:24:43.422" v="1689" actId="20577"/>
          <ac:spMkLst>
            <pc:docMk/>
            <pc:sldMk cId="2462389026" sldId="2147471289"/>
            <ac:spMk id="2" creationId="{43414DF2-1DB1-5636-D5E1-4EBD6AFD82E7}"/>
          </ac:spMkLst>
        </pc:spChg>
        <pc:spChg chg="mod">
          <ac:chgData name="Högkvist Maria" userId="4781ec0e-a9a0-4409-8cba-a1c829548319" providerId="ADAL" clId="{65E891B5-EAE0-4543-B357-CEA2B776F54B}" dt="2024-04-17T11:24:17.572" v="1664"/>
          <ac:spMkLst>
            <pc:docMk/>
            <pc:sldMk cId="2462389026" sldId="2147471289"/>
            <ac:spMk id="3" creationId="{A5CC7A78-AE32-5CDC-8C7D-3AB32AA0C4D9}"/>
          </ac:spMkLst>
        </pc:spChg>
      </pc:sldChg>
      <pc:sldChg chg="modSp add del mod ord">
        <pc:chgData name="Högkvist Maria" userId="4781ec0e-a9a0-4409-8cba-a1c829548319" providerId="ADAL" clId="{65E891B5-EAE0-4543-B357-CEA2B776F54B}" dt="2024-04-18T12:44:45.987" v="8542" actId="2696"/>
        <pc:sldMkLst>
          <pc:docMk/>
          <pc:sldMk cId="3407669257" sldId="2147471289"/>
        </pc:sldMkLst>
        <pc:spChg chg="mod">
          <ac:chgData name="Högkvist Maria" userId="4781ec0e-a9a0-4409-8cba-a1c829548319" providerId="ADAL" clId="{65E891B5-EAE0-4543-B357-CEA2B776F54B}" dt="2024-04-18T11:51:23.365" v="6661" actId="13926"/>
          <ac:spMkLst>
            <pc:docMk/>
            <pc:sldMk cId="3407669257" sldId="2147471289"/>
            <ac:spMk id="3" creationId="{7571574E-8664-4A95-E323-E6ED914EBF00}"/>
          </ac:spMkLst>
        </pc:spChg>
      </pc:sldChg>
      <pc:sldChg chg="addSp delSp modSp add mod modAnim modShow">
        <pc:chgData name="Högkvist Maria" userId="4781ec0e-a9a0-4409-8cba-a1c829548319" providerId="ADAL" clId="{65E891B5-EAE0-4543-B357-CEA2B776F54B}" dt="2024-04-23T14:49:00.613" v="12782" actId="729"/>
        <pc:sldMkLst>
          <pc:docMk/>
          <pc:sldMk cId="3859411108" sldId="2147471289"/>
        </pc:sldMkLst>
        <pc:spChg chg="mod">
          <ac:chgData name="Högkvist Maria" userId="4781ec0e-a9a0-4409-8cba-a1c829548319" providerId="ADAL" clId="{65E891B5-EAE0-4543-B357-CEA2B776F54B}" dt="2024-04-23T12:37:28.815" v="9714" actId="21"/>
          <ac:spMkLst>
            <pc:docMk/>
            <pc:sldMk cId="3859411108" sldId="2147471289"/>
            <ac:spMk id="3" creationId="{530B7196-6183-8C9C-FF30-F83945723094}"/>
          </ac:spMkLst>
        </pc:spChg>
        <pc:spChg chg="add mod">
          <ac:chgData name="Högkvist Maria" userId="4781ec0e-a9a0-4409-8cba-a1c829548319" providerId="ADAL" clId="{65E891B5-EAE0-4543-B357-CEA2B776F54B}" dt="2024-04-23T12:37:46.822" v="9757" actId="20577"/>
          <ac:spMkLst>
            <pc:docMk/>
            <pc:sldMk cId="3859411108" sldId="2147471289"/>
            <ac:spMk id="5" creationId="{A7678A65-7540-4F50-6606-0057908D9C81}"/>
          </ac:spMkLst>
        </pc:spChg>
        <pc:spChg chg="add del mod">
          <ac:chgData name="Högkvist Maria" userId="4781ec0e-a9a0-4409-8cba-a1c829548319" providerId="ADAL" clId="{65E891B5-EAE0-4543-B357-CEA2B776F54B}" dt="2024-04-23T12:38:15.396" v="9761" actId="478"/>
          <ac:spMkLst>
            <pc:docMk/>
            <pc:sldMk cId="3859411108" sldId="2147471289"/>
            <ac:spMk id="6" creationId="{457BA205-21D5-CFFD-EE21-67C3F17063FE}"/>
          </ac:spMkLst>
        </pc:spChg>
      </pc:sldChg>
      <pc:sldChg chg="addSp delSp modSp new mod modClrScheme modAnim chgLayout">
        <pc:chgData name="Högkvist Maria" userId="4781ec0e-a9a0-4409-8cba-a1c829548319" providerId="ADAL" clId="{65E891B5-EAE0-4543-B357-CEA2B776F54B}" dt="2024-04-23T12:34:19.084" v="9538" actId="20577"/>
        <pc:sldMkLst>
          <pc:docMk/>
          <pc:sldMk cId="283089495" sldId="2147471290"/>
        </pc:sldMkLst>
        <pc:spChg chg="mod">
          <ac:chgData name="Högkvist Maria" userId="4781ec0e-a9a0-4409-8cba-a1c829548319" providerId="ADAL" clId="{65E891B5-EAE0-4543-B357-CEA2B776F54B}" dt="2024-04-17T12:10:36.448" v="3522" actId="26606"/>
          <ac:spMkLst>
            <pc:docMk/>
            <pc:sldMk cId="283089495" sldId="2147471290"/>
            <ac:spMk id="2" creationId="{A6AF33AA-B21E-9614-D111-F01EC9808B92}"/>
          </ac:spMkLst>
        </pc:spChg>
        <pc:spChg chg="mod">
          <ac:chgData name="Högkvist Maria" userId="4781ec0e-a9a0-4409-8cba-a1c829548319" providerId="ADAL" clId="{65E891B5-EAE0-4543-B357-CEA2B776F54B}" dt="2024-04-23T12:34:19.084" v="9538" actId="20577"/>
          <ac:spMkLst>
            <pc:docMk/>
            <pc:sldMk cId="283089495" sldId="2147471290"/>
            <ac:spMk id="3" creationId="{EE5BA86F-98C9-4ECD-F0CA-CFFB66ECDB9C}"/>
          </ac:spMkLst>
        </pc:spChg>
        <pc:spChg chg="del">
          <ac:chgData name="Högkvist Maria" userId="4781ec0e-a9a0-4409-8cba-a1c829548319" providerId="ADAL" clId="{65E891B5-EAE0-4543-B357-CEA2B776F54B}" dt="2024-04-17T12:10:36.448" v="3522" actId="26606"/>
          <ac:spMkLst>
            <pc:docMk/>
            <pc:sldMk cId="283089495" sldId="2147471290"/>
            <ac:spMk id="4" creationId="{748D25CE-54C4-C70B-94B9-200C32679466}"/>
          </ac:spMkLst>
        </pc:spChg>
        <pc:picChg chg="add mod">
          <ac:chgData name="Högkvist Maria" userId="4781ec0e-a9a0-4409-8cba-a1c829548319" providerId="ADAL" clId="{65E891B5-EAE0-4543-B357-CEA2B776F54B}" dt="2024-04-17T12:10:36.448" v="3522" actId="26606"/>
          <ac:picMkLst>
            <pc:docMk/>
            <pc:sldMk cId="283089495" sldId="2147471290"/>
            <ac:picMk id="38" creationId="{489B2B9F-8041-ADFF-C4A5-D6EF4A36FB1A}"/>
          </ac:picMkLst>
        </pc:picChg>
      </pc:sldChg>
      <pc:sldChg chg="new del">
        <pc:chgData name="Högkvist Maria" userId="4781ec0e-a9a0-4409-8cba-a1c829548319" providerId="ADAL" clId="{65E891B5-EAE0-4543-B357-CEA2B776F54B}" dt="2024-04-17T11:24:59.697" v="1698" actId="47"/>
        <pc:sldMkLst>
          <pc:docMk/>
          <pc:sldMk cId="1915594516" sldId="2147471290"/>
        </pc:sldMkLst>
      </pc:sldChg>
      <pc:sldChg chg="addSp delSp modSp new mod modClrScheme delAnim modAnim chgLayout">
        <pc:chgData name="Högkvist Maria" userId="4781ec0e-a9a0-4409-8cba-a1c829548319" providerId="ADAL" clId="{65E891B5-EAE0-4543-B357-CEA2B776F54B}" dt="2024-04-23T14:53:51.685" v="13076" actId="6549"/>
        <pc:sldMkLst>
          <pc:docMk/>
          <pc:sldMk cId="1710962406" sldId="2147471291"/>
        </pc:sldMkLst>
        <pc:spChg chg="mod">
          <ac:chgData name="Högkvist Maria" userId="4781ec0e-a9a0-4409-8cba-a1c829548319" providerId="ADAL" clId="{65E891B5-EAE0-4543-B357-CEA2B776F54B}" dt="2024-04-18T12:16:49.548" v="7531" actId="1076"/>
          <ac:spMkLst>
            <pc:docMk/>
            <pc:sldMk cId="1710962406" sldId="2147471291"/>
            <ac:spMk id="2" creationId="{1300583C-0F77-820B-AF38-B50D2F5192E5}"/>
          </ac:spMkLst>
        </pc:spChg>
        <pc:spChg chg="del">
          <ac:chgData name="Högkvist Maria" userId="4781ec0e-a9a0-4409-8cba-a1c829548319" providerId="ADAL" clId="{65E891B5-EAE0-4543-B357-CEA2B776F54B}" dt="2024-04-17T12:25:51.047" v="4031" actId="26606"/>
          <ac:spMkLst>
            <pc:docMk/>
            <pc:sldMk cId="1710962406" sldId="2147471291"/>
            <ac:spMk id="3" creationId="{058F8D89-3830-FB6D-2595-9DA95F0FD394}"/>
          </ac:spMkLst>
        </pc:spChg>
        <pc:spChg chg="add del mod">
          <ac:chgData name="Högkvist Maria" userId="4781ec0e-a9a0-4409-8cba-a1c829548319" providerId="ADAL" clId="{65E891B5-EAE0-4543-B357-CEA2B776F54B}" dt="2024-04-23T12:44:53.631" v="10689" actId="478"/>
          <ac:spMkLst>
            <pc:docMk/>
            <pc:sldMk cId="1710962406" sldId="2147471291"/>
            <ac:spMk id="3" creationId="{E51B7CBE-2687-7660-6406-0E98CF07AF50}"/>
          </ac:spMkLst>
        </pc:spChg>
        <pc:spChg chg="add del mod">
          <ac:chgData name="Högkvist Maria" userId="4781ec0e-a9a0-4409-8cba-a1c829548319" providerId="ADAL" clId="{65E891B5-EAE0-4543-B357-CEA2B776F54B}" dt="2024-04-23T12:44:34.964" v="10684" actId="478"/>
          <ac:spMkLst>
            <pc:docMk/>
            <pc:sldMk cId="1710962406" sldId="2147471291"/>
            <ac:spMk id="4" creationId="{87C1355B-2BC2-CDF2-999B-849169212DC1}"/>
          </ac:spMkLst>
        </pc:spChg>
        <pc:spChg chg="del">
          <ac:chgData name="Högkvist Maria" userId="4781ec0e-a9a0-4409-8cba-a1c829548319" providerId="ADAL" clId="{65E891B5-EAE0-4543-B357-CEA2B776F54B}" dt="2024-04-17T12:25:48.657" v="4030"/>
          <ac:spMkLst>
            <pc:docMk/>
            <pc:sldMk cId="1710962406" sldId="2147471291"/>
            <ac:spMk id="4" creationId="{88B24EFC-24AB-61FF-C783-D693E487DF0A}"/>
          </ac:spMkLst>
        </pc:spChg>
        <pc:spChg chg="add mod">
          <ac:chgData name="Högkvist Maria" userId="4781ec0e-a9a0-4409-8cba-a1c829548319" providerId="ADAL" clId="{65E891B5-EAE0-4543-B357-CEA2B776F54B}" dt="2024-04-23T14:47:41.940" v="12723" actId="20577"/>
          <ac:spMkLst>
            <pc:docMk/>
            <pc:sldMk cId="1710962406" sldId="2147471291"/>
            <ac:spMk id="6" creationId="{A1D53909-582A-2E9C-FBF1-95C3D320191B}"/>
          </ac:spMkLst>
        </pc:spChg>
        <pc:spChg chg="add mod">
          <ac:chgData name="Högkvist Maria" userId="4781ec0e-a9a0-4409-8cba-a1c829548319" providerId="ADAL" clId="{65E891B5-EAE0-4543-B357-CEA2B776F54B}" dt="2024-04-23T14:53:51.685" v="13076" actId="6549"/>
          <ac:spMkLst>
            <pc:docMk/>
            <pc:sldMk cId="1710962406" sldId="2147471291"/>
            <ac:spMk id="10" creationId="{00DC6C27-D54C-011F-3D4E-C379A3BA1B7B}"/>
          </ac:spMkLst>
        </pc:spChg>
        <pc:picChg chg="add mod">
          <ac:chgData name="Högkvist Maria" userId="4781ec0e-a9a0-4409-8cba-a1c829548319" providerId="ADAL" clId="{65E891B5-EAE0-4543-B357-CEA2B776F54B}" dt="2024-04-17T12:25:51.047" v="4031" actId="26606"/>
          <ac:picMkLst>
            <pc:docMk/>
            <pc:sldMk cId="1710962406" sldId="2147471291"/>
            <ac:picMk id="5" creationId="{E84ADC53-FB71-BFBB-BF88-D34DAD2D11C4}"/>
          </ac:picMkLst>
        </pc:picChg>
      </pc:sldChg>
      <pc:sldChg chg="delSp add mod modShow">
        <pc:chgData name="Högkvist Maria" userId="4781ec0e-a9a0-4409-8cba-a1c829548319" providerId="ADAL" clId="{65E891B5-EAE0-4543-B357-CEA2B776F54B}" dt="2024-04-18T11:50:42.560" v="6608" actId="729"/>
        <pc:sldMkLst>
          <pc:docMk/>
          <pc:sldMk cId="3000234813" sldId="2147471292"/>
        </pc:sldMkLst>
        <pc:picChg chg="del">
          <ac:chgData name="Högkvist Maria" userId="4781ec0e-a9a0-4409-8cba-a1c829548319" providerId="ADAL" clId="{65E891B5-EAE0-4543-B357-CEA2B776F54B}" dt="2024-04-17T12:02:10.111" v="3232" actId="21"/>
          <ac:picMkLst>
            <pc:docMk/>
            <pc:sldMk cId="3000234813" sldId="2147471292"/>
            <ac:picMk id="9" creationId="{2E2887D2-B1F4-FA96-62BD-F9A99949133D}"/>
          </ac:picMkLst>
        </pc:picChg>
      </pc:sldChg>
      <pc:sldChg chg="delSp modSp add mod delAnim modNotesTx">
        <pc:chgData name="Högkvist Maria" userId="4781ec0e-a9a0-4409-8cba-a1c829548319" providerId="ADAL" clId="{65E891B5-EAE0-4543-B357-CEA2B776F54B}" dt="2024-04-18T12:09:11.243" v="7363" actId="6549"/>
        <pc:sldMkLst>
          <pc:docMk/>
          <pc:sldMk cId="2044133609" sldId="2147471293"/>
        </pc:sldMkLst>
        <pc:spChg chg="mod">
          <ac:chgData name="Högkvist Maria" userId="4781ec0e-a9a0-4409-8cba-a1c829548319" providerId="ADAL" clId="{65E891B5-EAE0-4543-B357-CEA2B776F54B}" dt="2024-04-18T12:09:11.243" v="7363" actId="6549"/>
          <ac:spMkLst>
            <pc:docMk/>
            <pc:sldMk cId="2044133609" sldId="2147471293"/>
            <ac:spMk id="10" creationId="{F925BF12-6993-57A6-A3F3-FADD16D259B6}"/>
          </ac:spMkLst>
        </pc:spChg>
        <pc:spChg chg="del">
          <ac:chgData name="Högkvist Maria" userId="4781ec0e-a9a0-4409-8cba-a1c829548319" providerId="ADAL" clId="{65E891B5-EAE0-4543-B357-CEA2B776F54B}" dt="2024-04-17T13:29:36.676" v="5389" actId="478"/>
          <ac:spMkLst>
            <pc:docMk/>
            <pc:sldMk cId="2044133609" sldId="2147471293"/>
            <ac:spMk id="25" creationId="{E70F1C04-E07B-7449-E2EB-746DE522CA1C}"/>
          </ac:spMkLst>
        </pc:spChg>
        <pc:picChg chg="del">
          <ac:chgData name="Högkvist Maria" userId="4781ec0e-a9a0-4409-8cba-a1c829548319" providerId="ADAL" clId="{65E891B5-EAE0-4543-B357-CEA2B776F54B}" dt="2024-04-17T13:29:29.721" v="5379" actId="478"/>
          <ac:picMkLst>
            <pc:docMk/>
            <pc:sldMk cId="2044133609" sldId="2147471293"/>
            <ac:picMk id="13" creationId="{0D997C60-114C-EAEC-BA81-964CB24F46B0}"/>
          </ac:picMkLst>
        </pc:picChg>
        <pc:picChg chg="del">
          <ac:chgData name="Högkvist Maria" userId="4781ec0e-a9a0-4409-8cba-a1c829548319" providerId="ADAL" clId="{65E891B5-EAE0-4543-B357-CEA2B776F54B}" dt="2024-04-17T13:29:30.942" v="5381" actId="478"/>
          <ac:picMkLst>
            <pc:docMk/>
            <pc:sldMk cId="2044133609" sldId="2147471293"/>
            <ac:picMk id="16" creationId="{A21FBA05-3655-3ECB-1A0E-65D0E6549240}"/>
          </ac:picMkLst>
        </pc:picChg>
        <pc:picChg chg="del">
          <ac:chgData name="Högkvist Maria" userId="4781ec0e-a9a0-4409-8cba-a1c829548319" providerId="ADAL" clId="{65E891B5-EAE0-4543-B357-CEA2B776F54B}" dt="2024-04-17T13:29:30.377" v="5380" actId="478"/>
          <ac:picMkLst>
            <pc:docMk/>
            <pc:sldMk cId="2044133609" sldId="2147471293"/>
            <ac:picMk id="17" creationId="{B8A60FE5-9945-1AAF-D4EE-FDC865AA54DF}"/>
          </ac:picMkLst>
        </pc:picChg>
        <pc:picChg chg="del">
          <ac:chgData name="Högkvist Maria" userId="4781ec0e-a9a0-4409-8cba-a1c829548319" providerId="ADAL" clId="{65E891B5-EAE0-4543-B357-CEA2B776F54B}" dt="2024-04-17T13:29:32.081" v="5383" actId="478"/>
          <ac:picMkLst>
            <pc:docMk/>
            <pc:sldMk cId="2044133609" sldId="2147471293"/>
            <ac:picMk id="18" creationId="{86B39E03-C23D-F2D8-F6E5-E959182D2CEF}"/>
          </ac:picMkLst>
        </pc:picChg>
        <pc:picChg chg="del">
          <ac:chgData name="Högkvist Maria" userId="4781ec0e-a9a0-4409-8cba-a1c829548319" providerId="ADAL" clId="{65E891B5-EAE0-4543-B357-CEA2B776F54B}" dt="2024-04-17T13:29:34.486" v="5387" actId="478"/>
          <ac:picMkLst>
            <pc:docMk/>
            <pc:sldMk cId="2044133609" sldId="2147471293"/>
            <ac:picMk id="19" creationId="{86DF5D58-CE7D-7072-B172-E40158336270}"/>
          </ac:picMkLst>
        </pc:picChg>
        <pc:picChg chg="del">
          <ac:chgData name="Högkvist Maria" userId="4781ec0e-a9a0-4409-8cba-a1c829548319" providerId="ADAL" clId="{65E891B5-EAE0-4543-B357-CEA2B776F54B}" dt="2024-04-17T13:29:32.814" v="5384" actId="478"/>
          <ac:picMkLst>
            <pc:docMk/>
            <pc:sldMk cId="2044133609" sldId="2147471293"/>
            <ac:picMk id="20" creationId="{AAF9D9FF-6E69-BBDF-7521-155955D32EB4}"/>
          </ac:picMkLst>
        </pc:picChg>
        <pc:picChg chg="del">
          <ac:chgData name="Högkvist Maria" userId="4781ec0e-a9a0-4409-8cba-a1c829548319" providerId="ADAL" clId="{65E891B5-EAE0-4543-B357-CEA2B776F54B}" dt="2024-04-17T13:29:35.852" v="5388" actId="478"/>
          <ac:picMkLst>
            <pc:docMk/>
            <pc:sldMk cId="2044133609" sldId="2147471293"/>
            <ac:picMk id="21" creationId="{90A2BED5-DC4B-1855-1929-1315CAFD53F1}"/>
          </ac:picMkLst>
        </pc:picChg>
        <pc:picChg chg="del">
          <ac:chgData name="Högkvist Maria" userId="4781ec0e-a9a0-4409-8cba-a1c829548319" providerId="ADAL" clId="{65E891B5-EAE0-4543-B357-CEA2B776F54B}" dt="2024-04-17T13:29:33.932" v="5386" actId="478"/>
          <ac:picMkLst>
            <pc:docMk/>
            <pc:sldMk cId="2044133609" sldId="2147471293"/>
            <ac:picMk id="22" creationId="{E8C74367-9BEC-90DA-1AA9-981552356CCB}"/>
          </ac:picMkLst>
        </pc:picChg>
        <pc:picChg chg="del">
          <ac:chgData name="Högkvist Maria" userId="4781ec0e-a9a0-4409-8cba-a1c829548319" providerId="ADAL" clId="{65E891B5-EAE0-4543-B357-CEA2B776F54B}" dt="2024-04-17T13:29:31.495" v="5382" actId="478"/>
          <ac:picMkLst>
            <pc:docMk/>
            <pc:sldMk cId="2044133609" sldId="2147471293"/>
            <ac:picMk id="23" creationId="{0984B268-C6F3-EA34-E3E8-7FEE4E86357C}"/>
          </ac:picMkLst>
        </pc:picChg>
        <pc:picChg chg="del">
          <ac:chgData name="Högkvist Maria" userId="4781ec0e-a9a0-4409-8cba-a1c829548319" providerId="ADAL" clId="{65E891B5-EAE0-4543-B357-CEA2B776F54B}" dt="2024-04-17T13:29:33.390" v="5385" actId="478"/>
          <ac:picMkLst>
            <pc:docMk/>
            <pc:sldMk cId="2044133609" sldId="2147471293"/>
            <ac:picMk id="24" creationId="{4412969E-1567-244F-00B1-10DFFE4FBCA5}"/>
          </ac:picMkLst>
        </pc:picChg>
      </pc:sldChg>
      <pc:sldChg chg="addSp delSp modSp add mod">
        <pc:chgData name="Högkvist Maria" userId="4781ec0e-a9a0-4409-8cba-a1c829548319" providerId="ADAL" clId="{65E891B5-EAE0-4543-B357-CEA2B776F54B}" dt="2024-04-18T13:44:12.473" v="9332" actId="21"/>
        <pc:sldMkLst>
          <pc:docMk/>
          <pc:sldMk cId="2931277059" sldId="2147471294"/>
        </pc:sldMkLst>
        <pc:spChg chg="add mod">
          <ac:chgData name="Högkvist Maria" userId="4781ec0e-a9a0-4409-8cba-a1c829548319" providerId="ADAL" clId="{65E891B5-EAE0-4543-B357-CEA2B776F54B}" dt="2024-04-18T13:44:12.473" v="9332" actId="21"/>
          <ac:spMkLst>
            <pc:docMk/>
            <pc:sldMk cId="2931277059" sldId="2147471294"/>
            <ac:spMk id="7" creationId="{7319320C-FD95-778D-4E14-1E53F2E1C0EB}"/>
          </ac:spMkLst>
        </pc:spChg>
        <pc:spChg chg="mod">
          <ac:chgData name="Högkvist Maria" userId="4781ec0e-a9a0-4409-8cba-a1c829548319" providerId="ADAL" clId="{65E891B5-EAE0-4543-B357-CEA2B776F54B}" dt="2024-04-18T12:05:28.899" v="7201" actId="6549"/>
          <ac:spMkLst>
            <pc:docMk/>
            <pc:sldMk cId="2931277059" sldId="2147471294"/>
            <ac:spMk id="10" creationId="{D4453C62-05EF-B993-7D2E-697C743F2267}"/>
          </ac:spMkLst>
        </pc:spChg>
        <pc:picChg chg="del">
          <ac:chgData name="Högkvist Maria" userId="4781ec0e-a9a0-4409-8cba-a1c829548319" providerId="ADAL" clId="{65E891B5-EAE0-4543-B357-CEA2B776F54B}" dt="2024-04-18T13:44:12.473" v="9332" actId="21"/>
          <ac:picMkLst>
            <pc:docMk/>
            <pc:sldMk cId="2931277059" sldId="2147471294"/>
            <ac:picMk id="5" creationId="{928153B1-1AF2-0D0C-E7C3-F37EBD800CE7}"/>
          </ac:picMkLst>
        </pc:picChg>
      </pc:sldChg>
      <pc:sldChg chg="addSp delSp modSp add mod ord delAnim">
        <pc:chgData name="Högkvist Maria" userId="4781ec0e-a9a0-4409-8cba-a1c829548319" providerId="ADAL" clId="{65E891B5-EAE0-4543-B357-CEA2B776F54B}" dt="2024-04-18T12:13:13.906" v="7393"/>
        <pc:sldMkLst>
          <pc:docMk/>
          <pc:sldMk cId="2383077656" sldId="2147471295"/>
        </pc:sldMkLst>
        <pc:spChg chg="mod">
          <ac:chgData name="Högkvist Maria" userId="4781ec0e-a9a0-4409-8cba-a1c829548319" providerId="ADAL" clId="{65E891B5-EAE0-4543-B357-CEA2B776F54B}" dt="2024-04-18T12:13:02.036" v="7391" actId="20577"/>
          <ac:spMkLst>
            <pc:docMk/>
            <pc:sldMk cId="2383077656" sldId="2147471295"/>
            <ac:spMk id="2" creationId="{12F16148-108F-8F1A-9790-345C7D353DCA}"/>
          </ac:spMkLst>
        </pc:spChg>
        <pc:spChg chg="mod">
          <ac:chgData name="Högkvist Maria" userId="4781ec0e-a9a0-4409-8cba-a1c829548319" providerId="ADAL" clId="{65E891B5-EAE0-4543-B357-CEA2B776F54B}" dt="2024-04-18T12:12:47.851" v="7374" actId="6549"/>
          <ac:spMkLst>
            <pc:docMk/>
            <pc:sldMk cId="2383077656" sldId="2147471295"/>
            <ac:spMk id="3" creationId="{95B3A887-4A97-E6B9-4BD2-A96BA673A0FA}"/>
          </ac:spMkLst>
        </pc:spChg>
        <pc:spChg chg="del">
          <ac:chgData name="Högkvist Maria" userId="4781ec0e-a9a0-4409-8cba-a1c829548319" providerId="ADAL" clId="{65E891B5-EAE0-4543-B357-CEA2B776F54B}" dt="2024-04-17T11:32:48.384" v="2399" actId="478"/>
          <ac:spMkLst>
            <pc:docMk/>
            <pc:sldMk cId="2383077656" sldId="2147471295"/>
            <ac:spMk id="4" creationId="{3EB6523B-BA40-85EE-8E5C-09B5C715FBE2}"/>
          </ac:spMkLst>
        </pc:spChg>
        <pc:spChg chg="add del">
          <ac:chgData name="Högkvist Maria" userId="4781ec0e-a9a0-4409-8cba-a1c829548319" providerId="ADAL" clId="{65E891B5-EAE0-4543-B357-CEA2B776F54B}" dt="2024-04-17T11:32:40.560" v="2396" actId="22"/>
          <ac:spMkLst>
            <pc:docMk/>
            <pc:sldMk cId="2383077656" sldId="2147471295"/>
            <ac:spMk id="7" creationId="{0DE2FE32-A4CB-D448-DF2F-BB8590509956}"/>
          </ac:spMkLst>
        </pc:spChg>
        <pc:spChg chg="add del mod">
          <ac:chgData name="Högkvist Maria" userId="4781ec0e-a9a0-4409-8cba-a1c829548319" providerId="ADAL" clId="{65E891B5-EAE0-4543-B357-CEA2B776F54B}" dt="2024-04-17T11:34:53.099" v="2443" actId="478"/>
          <ac:spMkLst>
            <pc:docMk/>
            <pc:sldMk cId="2383077656" sldId="2147471295"/>
            <ac:spMk id="8" creationId="{12E7ED5E-6FB2-1807-2A3D-7DE0B1CAD100}"/>
          </ac:spMkLst>
        </pc:spChg>
        <pc:picChg chg="del">
          <ac:chgData name="Högkvist Maria" userId="4781ec0e-a9a0-4409-8cba-a1c829548319" providerId="ADAL" clId="{65E891B5-EAE0-4543-B357-CEA2B776F54B}" dt="2024-04-17T11:34:44.246" v="2442" actId="478"/>
          <ac:picMkLst>
            <pc:docMk/>
            <pc:sldMk cId="2383077656" sldId="2147471295"/>
            <ac:picMk id="5" creationId="{102A2621-C23C-8E16-D83E-1A0A4C7311E4}"/>
          </ac:picMkLst>
        </pc:picChg>
      </pc:sldChg>
      <pc:sldChg chg="add del">
        <pc:chgData name="Högkvist Maria" userId="4781ec0e-a9a0-4409-8cba-a1c829548319" providerId="ADAL" clId="{65E891B5-EAE0-4543-B357-CEA2B776F54B}" dt="2024-04-17T11:31:59.914" v="2391" actId="2696"/>
        <pc:sldMkLst>
          <pc:docMk/>
          <pc:sldMk cId="3381112148" sldId="2147471296"/>
        </pc:sldMkLst>
      </pc:sldChg>
      <pc:sldChg chg="add ord">
        <pc:chgData name="Högkvist Maria" userId="4781ec0e-a9a0-4409-8cba-a1c829548319" providerId="ADAL" clId="{65E891B5-EAE0-4543-B357-CEA2B776F54B}" dt="2024-04-17T11:32:17.856" v="2394"/>
        <pc:sldMkLst>
          <pc:docMk/>
          <pc:sldMk cId="3717131242" sldId="2147471296"/>
        </pc:sldMkLst>
      </pc:sldChg>
      <pc:sldChg chg="new del">
        <pc:chgData name="Högkvist Maria" userId="4781ec0e-a9a0-4409-8cba-a1c829548319" providerId="ADAL" clId="{65E891B5-EAE0-4543-B357-CEA2B776F54B}" dt="2024-04-17T12:06:09.111" v="3338" actId="47"/>
        <pc:sldMkLst>
          <pc:docMk/>
          <pc:sldMk cId="947540983" sldId="2147471297"/>
        </pc:sldMkLst>
      </pc:sldChg>
      <pc:sldChg chg="add">
        <pc:chgData name="Högkvist Maria" userId="4781ec0e-a9a0-4409-8cba-a1c829548319" providerId="ADAL" clId="{65E891B5-EAE0-4543-B357-CEA2B776F54B}" dt="2024-04-17T12:24:27.509" v="4027"/>
        <pc:sldMkLst>
          <pc:docMk/>
          <pc:sldMk cId="1931445599" sldId="2147471298"/>
        </pc:sldMkLst>
      </pc:sldChg>
      <pc:sldChg chg="addSp modSp new del mod ord">
        <pc:chgData name="Högkvist Maria" userId="4781ec0e-a9a0-4409-8cba-a1c829548319" providerId="ADAL" clId="{65E891B5-EAE0-4543-B357-CEA2B776F54B}" dt="2024-04-17T12:24:21.932" v="4026" actId="2696"/>
        <pc:sldMkLst>
          <pc:docMk/>
          <pc:sldMk cId="3430985833" sldId="2147471298"/>
        </pc:sldMkLst>
        <pc:spChg chg="add mod">
          <ac:chgData name="Högkvist Maria" userId="4781ec0e-a9a0-4409-8cba-a1c829548319" providerId="ADAL" clId="{65E891B5-EAE0-4543-B357-CEA2B776F54B}" dt="2024-04-17T11:33:39.894" v="2438" actId="1076"/>
          <ac:spMkLst>
            <pc:docMk/>
            <pc:sldMk cId="3430985833" sldId="2147471298"/>
            <ac:spMk id="4" creationId="{4599EBC1-8C64-4AAF-A4FC-B32A36FB7609}"/>
          </ac:spMkLst>
        </pc:spChg>
        <pc:spChg chg="add mod">
          <ac:chgData name="Högkvist Maria" userId="4781ec0e-a9a0-4409-8cba-a1c829548319" providerId="ADAL" clId="{65E891B5-EAE0-4543-B357-CEA2B776F54B}" dt="2024-04-17T11:33:46.519" v="2440" actId="1076"/>
          <ac:spMkLst>
            <pc:docMk/>
            <pc:sldMk cId="3430985833" sldId="2147471298"/>
            <ac:spMk id="6" creationId="{5C5CE94A-5DCC-58AB-2E43-51D8E8FBA358}"/>
          </ac:spMkLst>
        </pc:spChg>
        <pc:picChg chg="add mod">
          <ac:chgData name="Högkvist Maria" userId="4781ec0e-a9a0-4409-8cba-a1c829548319" providerId="ADAL" clId="{65E891B5-EAE0-4543-B357-CEA2B776F54B}" dt="2024-04-17T12:04:47.469" v="3307" actId="207"/>
          <ac:picMkLst>
            <pc:docMk/>
            <pc:sldMk cId="3430985833" sldId="2147471298"/>
            <ac:picMk id="2" creationId="{BA666910-5B9F-A41E-55E8-C6E3F0B8FD9C}"/>
          </ac:picMkLst>
        </pc:picChg>
      </pc:sldChg>
      <pc:sldChg chg="add">
        <pc:chgData name="Högkvist Maria" userId="4781ec0e-a9a0-4409-8cba-a1c829548319" providerId="ADAL" clId="{65E891B5-EAE0-4543-B357-CEA2B776F54B}" dt="2024-04-23T14:12:18.015" v="11269"/>
        <pc:sldMkLst>
          <pc:docMk/>
          <pc:sldMk cId="160610591" sldId="2147471299"/>
        </pc:sldMkLst>
      </pc:sldChg>
      <pc:sldChg chg="add del ord">
        <pc:chgData name="Högkvist Maria" userId="4781ec0e-a9a0-4409-8cba-a1c829548319" providerId="ADAL" clId="{65E891B5-EAE0-4543-B357-CEA2B776F54B}" dt="2024-04-17T12:01:18.230" v="3226" actId="2696"/>
        <pc:sldMkLst>
          <pc:docMk/>
          <pc:sldMk cId="1085027136" sldId="2147471299"/>
        </pc:sldMkLst>
      </pc:sldChg>
      <pc:sldChg chg="add del ord">
        <pc:chgData name="Högkvist Maria" userId="4781ec0e-a9a0-4409-8cba-a1c829548319" providerId="ADAL" clId="{65E891B5-EAE0-4543-B357-CEA2B776F54B}" dt="2024-04-17T12:13:37.626" v="3551" actId="2696"/>
        <pc:sldMkLst>
          <pc:docMk/>
          <pc:sldMk cId="1583331949" sldId="2147471299"/>
        </pc:sldMkLst>
      </pc:sldChg>
      <pc:sldChg chg="addSp modSp add del mod ord modClrScheme modAnim chgLayout modNotesTx">
        <pc:chgData name="Högkvist Maria" userId="4781ec0e-a9a0-4409-8cba-a1c829548319" providerId="ADAL" clId="{65E891B5-EAE0-4543-B357-CEA2B776F54B}" dt="2024-04-23T14:12:12.384" v="11268" actId="2696"/>
        <pc:sldMkLst>
          <pc:docMk/>
          <pc:sldMk cId="3476511279" sldId="2147471299"/>
        </pc:sldMkLst>
        <pc:spChg chg="mod">
          <ac:chgData name="Högkvist Maria" userId="4781ec0e-a9a0-4409-8cba-a1c829548319" providerId="ADAL" clId="{65E891B5-EAE0-4543-B357-CEA2B776F54B}" dt="2024-04-18T13:44:20.721" v="9334" actId="26606"/>
          <ac:spMkLst>
            <pc:docMk/>
            <pc:sldMk cId="3476511279" sldId="2147471299"/>
            <ac:spMk id="2" creationId="{0429FE57-6C11-9EFD-20DB-E79BC9D38696}"/>
          </ac:spMkLst>
        </pc:spChg>
        <pc:spChg chg="mod">
          <ac:chgData name="Högkvist Maria" userId="4781ec0e-a9a0-4409-8cba-a1c829548319" providerId="ADAL" clId="{65E891B5-EAE0-4543-B357-CEA2B776F54B}" dt="2024-04-18T13:44:20.721" v="9334" actId="26606"/>
          <ac:spMkLst>
            <pc:docMk/>
            <pc:sldMk cId="3476511279" sldId="2147471299"/>
            <ac:spMk id="3" creationId="{BCF664C0-1C0E-5C0F-BDB3-D6932337C31C}"/>
          </ac:spMkLst>
        </pc:spChg>
        <pc:picChg chg="add mod">
          <ac:chgData name="Högkvist Maria" userId="4781ec0e-a9a0-4409-8cba-a1c829548319" providerId="ADAL" clId="{65E891B5-EAE0-4543-B357-CEA2B776F54B}" dt="2024-04-18T13:44:20.721" v="9334" actId="26606"/>
          <ac:picMkLst>
            <pc:docMk/>
            <pc:sldMk cId="3476511279" sldId="2147471299"/>
            <ac:picMk id="5" creationId="{928153B1-1AF2-0D0C-E7C3-F37EBD800CE7}"/>
          </ac:picMkLst>
        </pc:picChg>
      </pc:sldChg>
      <pc:sldChg chg="modSp add del mod modAnim modShow">
        <pc:chgData name="Högkvist Maria" userId="4781ec0e-a9a0-4409-8cba-a1c829548319" providerId="ADAL" clId="{65E891B5-EAE0-4543-B357-CEA2B776F54B}" dt="2024-04-17T11:37:15.617" v="2515" actId="2696"/>
        <pc:sldMkLst>
          <pc:docMk/>
          <pc:sldMk cId="4154373739" sldId="2147471299"/>
        </pc:sldMkLst>
        <pc:spChg chg="mod">
          <ac:chgData name="Högkvist Maria" userId="4781ec0e-a9a0-4409-8cba-a1c829548319" providerId="ADAL" clId="{65E891B5-EAE0-4543-B357-CEA2B776F54B}" dt="2024-04-17T11:36:59.848" v="2514" actId="20577"/>
          <ac:spMkLst>
            <pc:docMk/>
            <pc:sldMk cId="4154373739" sldId="2147471299"/>
            <ac:spMk id="3" creationId="{9555D916-1523-B0F2-9EEA-86777B1BB41A}"/>
          </ac:spMkLst>
        </pc:spChg>
      </pc:sldChg>
      <pc:sldChg chg="new del">
        <pc:chgData name="Högkvist Maria" userId="4781ec0e-a9a0-4409-8cba-a1c829548319" providerId="ADAL" clId="{65E891B5-EAE0-4543-B357-CEA2B776F54B}" dt="2024-04-17T11:46:50.966" v="2624" actId="47"/>
        <pc:sldMkLst>
          <pc:docMk/>
          <pc:sldMk cId="3054114483" sldId="2147471300"/>
        </pc:sldMkLst>
      </pc:sldChg>
      <pc:sldChg chg="modSp add mod modNotesTx">
        <pc:chgData name="Högkvist Maria" userId="4781ec0e-a9a0-4409-8cba-a1c829548319" providerId="ADAL" clId="{65E891B5-EAE0-4543-B357-CEA2B776F54B}" dt="2024-04-18T09:12:22.968" v="5963" actId="114"/>
        <pc:sldMkLst>
          <pc:docMk/>
          <pc:sldMk cId="2147478586" sldId="2147471301"/>
        </pc:sldMkLst>
        <pc:spChg chg="mod">
          <ac:chgData name="Högkvist Maria" userId="4781ec0e-a9a0-4409-8cba-a1c829548319" providerId="ADAL" clId="{65E891B5-EAE0-4543-B357-CEA2B776F54B}" dt="2024-04-18T09:12:22.968" v="5963" actId="114"/>
          <ac:spMkLst>
            <pc:docMk/>
            <pc:sldMk cId="2147478586" sldId="2147471301"/>
            <ac:spMk id="2" creationId="{7F2D7FAA-1C19-F5A8-5B51-2AA6F596498F}"/>
          </ac:spMkLst>
        </pc:spChg>
      </pc:sldChg>
      <pc:sldChg chg="addSp delSp modSp new del mod ord">
        <pc:chgData name="Högkvist Maria" userId="4781ec0e-a9a0-4409-8cba-a1c829548319" providerId="ADAL" clId="{65E891B5-EAE0-4543-B357-CEA2B776F54B}" dt="2024-04-17T12:01:18.230" v="3226" actId="2696"/>
        <pc:sldMkLst>
          <pc:docMk/>
          <pc:sldMk cId="2696898244" sldId="2147471301"/>
        </pc:sldMkLst>
        <pc:spChg chg="mod">
          <ac:chgData name="Högkvist Maria" userId="4781ec0e-a9a0-4409-8cba-a1c829548319" providerId="ADAL" clId="{65E891B5-EAE0-4543-B357-CEA2B776F54B}" dt="2024-04-17T11:48:21.228" v="2626" actId="20577"/>
          <ac:spMkLst>
            <pc:docMk/>
            <pc:sldMk cId="2696898244" sldId="2147471301"/>
            <ac:spMk id="2" creationId="{0CECBD6C-E852-378E-ED0A-F0D706E4D0A6}"/>
          </ac:spMkLst>
        </pc:spChg>
        <pc:spChg chg="del">
          <ac:chgData name="Högkvist Maria" userId="4781ec0e-a9a0-4409-8cba-a1c829548319" providerId="ADAL" clId="{65E891B5-EAE0-4543-B357-CEA2B776F54B}" dt="2024-04-17T11:45:18.809" v="2616" actId="478"/>
          <ac:spMkLst>
            <pc:docMk/>
            <pc:sldMk cId="2696898244" sldId="2147471301"/>
            <ac:spMk id="3" creationId="{657A3D22-0857-DA55-FC62-1F576D19B833}"/>
          </ac:spMkLst>
        </pc:spChg>
        <pc:spChg chg="del">
          <ac:chgData name="Högkvist Maria" userId="4781ec0e-a9a0-4409-8cba-a1c829548319" providerId="ADAL" clId="{65E891B5-EAE0-4543-B357-CEA2B776F54B}" dt="2024-04-17T11:46:27.192" v="2620" actId="931"/>
          <ac:spMkLst>
            <pc:docMk/>
            <pc:sldMk cId="2696898244" sldId="2147471301"/>
            <ac:spMk id="4" creationId="{A0C20F60-1D94-F977-1E96-F63F8808CB06}"/>
          </ac:spMkLst>
        </pc:spChg>
        <pc:picChg chg="add mod">
          <ac:chgData name="Högkvist Maria" userId="4781ec0e-a9a0-4409-8cba-a1c829548319" providerId="ADAL" clId="{65E891B5-EAE0-4543-B357-CEA2B776F54B}" dt="2024-04-17T11:46:39.462" v="2621" actId="207"/>
          <ac:picMkLst>
            <pc:docMk/>
            <pc:sldMk cId="2696898244" sldId="2147471301"/>
            <ac:picMk id="6" creationId="{55F34ADA-8A81-74B0-822D-5D00A4568431}"/>
          </ac:picMkLst>
        </pc:picChg>
      </pc:sldChg>
      <pc:sldChg chg="new del">
        <pc:chgData name="Högkvist Maria" userId="4781ec0e-a9a0-4409-8cba-a1c829548319" providerId="ADAL" clId="{65E891B5-EAE0-4543-B357-CEA2B776F54B}" dt="2024-04-17T11:44:48.391" v="2525" actId="47"/>
        <pc:sldMkLst>
          <pc:docMk/>
          <pc:sldMk cId="3717092831" sldId="2147471301"/>
        </pc:sldMkLst>
      </pc:sldChg>
      <pc:sldChg chg="addSp delSp modSp new mod ord">
        <pc:chgData name="Högkvist Maria" userId="4781ec0e-a9a0-4409-8cba-a1c829548319" providerId="ADAL" clId="{65E891B5-EAE0-4543-B357-CEA2B776F54B}" dt="2024-04-23T14:32:17.635" v="11992" actId="20577"/>
        <pc:sldMkLst>
          <pc:docMk/>
          <pc:sldMk cId="1248473631" sldId="2147471302"/>
        </pc:sldMkLst>
        <pc:spChg chg="del">
          <ac:chgData name="Högkvist Maria" userId="4781ec0e-a9a0-4409-8cba-a1c829548319" providerId="ADAL" clId="{65E891B5-EAE0-4543-B357-CEA2B776F54B}" dt="2024-04-17T11:48:47.299" v="2631" actId="26606"/>
          <ac:spMkLst>
            <pc:docMk/>
            <pc:sldMk cId="1248473631" sldId="2147471302"/>
            <ac:spMk id="2" creationId="{569CAD23-551B-D1B5-523F-7DAA72E13F67}"/>
          </ac:spMkLst>
        </pc:spChg>
        <pc:spChg chg="del">
          <ac:chgData name="Högkvist Maria" userId="4781ec0e-a9a0-4409-8cba-a1c829548319" providerId="ADAL" clId="{65E891B5-EAE0-4543-B357-CEA2B776F54B}" dt="2024-04-17T11:48:47.299" v="2631" actId="26606"/>
          <ac:spMkLst>
            <pc:docMk/>
            <pc:sldMk cId="1248473631" sldId="2147471302"/>
            <ac:spMk id="3" creationId="{8D97716F-6652-4F51-2850-E6039967BD08}"/>
          </ac:spMkLst>
        </pc:spChg>
        <pc:spChg chg="add del">
          <ac:chgData name="Högkvist Maria" userId="4781ec0e-a9a0-4409-8cba-a1c829548319" providerId="ADAL" clId="{65E891B5-EAE0-4543-B357-CEA2B776F54B}" dt="2024-04-17T11:48:47.299" v="2631" actId="26606"/>
          <ac:spMkLst>
            <pc:docMk/>
            <pc:sldMk cId="1248473631" sldId="2147471302"/>
            <ac:spMk id="4" creationId="{286ADB7D-E322-D85D-6829-17FEF3CEF2B4}"/>
          </ac:spMkLst>
        </pc:spChg>
        <pc:spChg chg="add mod">
          <ac:chgData name="Högkvist Maria" userId="4781ec0e-a9a0-4409-8cba-a1c829548319" providerId="ADAL" clId="{65E891B5-EAE0-4543-B357-CEA2B776F54B}" dt="2024-04-17T11:49:00.955" v="2653" actId="20577"/>
          <ac:spMkLst>
            <pc:docMk/>
            <pc:sldMk cId="1248473631" sldId="2147471302"/>
            <ac:spMk id="11" creationId="{3310B174-0A99-1F4F-11F8-18AE84508971}"/>
          </ac:spMkLst>
        </pc:spChg>
        <pc:spChg chg="add mod">
          <ac:chgData name="Högkvist Maria" userId="4781ec0e-a9a0-4409-8cba-a1c829548319" providerId="ADAL" clId="{65E891B5-EAE0-4543-B357-CEA2B776F54B}" dt="2024-04-23T14:32:17.635" v="11992" actId="20577"/>
          <ac:spMkLst>
            <pc:docMk/>
            <pc:sldMk cId="1248473631" sldId="2147471302"/>
            <ac:spMk id="13" creationId="{D2E64D57-AAE7-2628-285C-1A039E620567}"/>
          </ac:spMkLst>
        </pc:spChg>
        <pc:picChg chg="add mod">
          <ac:chgData name="Högkvist Maria" userId="4781ec0e-a9a0-4409-8cba-a1c829548319" providerId="ADAL" clId="{65E891B5-EAE0-4543-B357-CEA2B776F54B}" dt="2024-04-17T11:48:42.766" v="2629"/>
          <ac:picMkLst>
            <pc:docMk/>
            <pc:sldMk cId="1248473631" sldId="2147471302"/>
            <ac:picMk id="5" creationId="{FC213C3D-CC96-E0E9-465C-93743C7E3D33}"/>
          </ac:picMkLst>
        </pc:picChg>
        <pc:picChg chg="add mod">
          <ac:chgData name="Högkvist Maria" userId="4781ec0e-a9a0-4409-8cba-a1c829548319" providerId="ADAL" clId="{65E891B5-EAE0-4543-B357-CEA2B776F54B}" dt="2024-04-17T11:48:54.597" v="2634" actId="27614"/>
          <ac:picMkLst>
            <pc:docMk/>
            <pc:sldMk cId="1248473631" sldId="2147471302"/>
            <ac:picMk id="6" creationId="{8187F618-FAAA-089D-5061-933AD07769B7}"/>
          </ac:picMkLst>
        </pc:picChg>
      </pc:sldChg>
      <pc:sldChg chg="modSp new mod ord">
        <pc:chgData name="Högkvist Maria" userId="4781ec0e-a9a0-4409-8cba-a1c829548319" providerId="ADAL" clId="{65E891B5-EAE0-4543-B357-CEA2B776F54B}" dt="2024-04-17T12:09:58.137" v="3511"/>
        <pc:sldMkLst>
          <pc:docMk/>
          <pc:sldMk cId="3231271772" sldId="2147471303"/>
        </pc:sldMkLst>
        <pc:spChg chg="mod">
          <ac:chgData name="Högkvist Maria" userId="4781ec0e-a9a0-4409-8cba-a1c829548319" providerId="ADAL" clId="{65E891B5-EAE0-4543-B357-CEA2B776F54B}" dt="2024-04-17T11:51:51.643" v="2939" actId="20577"/>
          <ac:spMkLst>
            <pc:docMk/>
            <pc:sldMk cId="3231271772" sldId="2147471303"/>
            <ac:spMk id="2" creationId="{1E78BC5D-8B17-9576-7AE3-224B7FBBF09E}"/>
          </ac:spMkLst>
        </pc:spChg>
      </pc:sldChg>
      <pc:sldChg chg="new del">
        <pc:chgData name="Högkvist Maria" userId="4781ec0e-a9a0-4409-8cba-a1c829548319" providerId="ADAL" clId="{65E891B5-EAE0-4543-B357-CEA2B776F54B}" dt="2024-04-17T12:03:23.160" v="3265" actId="47"/>
        <pc:sldMkLst>
          <pc:docMk/>
          <pc:sldMk cId="1833872387" sldId="2147471304"/>
        </pc:sldMkLst>
      </pc:sldChg>
      <pc:sldChg chg="addSp delSp modSp new mod ord modClrScheme modShow chgLayout">
        <pc:chgData name="Högkvist Maria" userId="4781ec0e-a9a0-4409-8cba-a1c829548319" providerId="ADAL" clId="{65E891B5-EAE0-4543-B357-CEA2B776F54B}" dt="2024-04-18T11:31:35.544" v="6223" actId="729"/>
        <pc:sldMkLst>
          <pc:docMk/>
          <pc:sldMk cId="4240128212" sldId="2147471305"/>
        </pc:sldMkLst>
        <pc:spChg chg="del">
          <ac:chgData name="Högkvist Maria" userId="4781ec0e-a9a0-4409-8cba-a1c829548319" providerId="ADAL" clId="{65E891B5-EAE0-4543-B357-CEA2B776F54B}" dt="2024-04-17T12:02:34.444" v="3236" actId="26606"/>
          <ac:spMkLst>
            <pc:docMk/>
            <pc:sldMk cId="4240128212" sldId="2147471305"/>
            <ac:spMk id="2" creationId="{8FAFC59C-2818-C725-39E3-11DB0141D973}"/>
          </ac:spMkLst>
        </pc:spChg>
        <pc:spChg chg="add mod">
          <ac:chgData name="Högkvist Maria" userId="4781ec0e-a9a0-4409-8cba-a1c829548319" providerId="ADAL" clId="{65E891B5-EAE0-4543-B357-CEA2B776F54B}" dt="2024-04-17T12:03:17.235" v="3264" actId="6549"/>
          <ac:spMkLst>
            <pc:docMk/>
            <pc:sldMk cId="4240128212" sldId="2147471305"/>
            <ac:spMk id="14" creationId="{BFF7B595-087C-3813-0951-3AA611B1B819}"/>
          </ac:spMkLst>
        </pc:spChg>
        <pc:spChg chg="add del mod">
          <ac:chgData name="Högkvist Maria" userId="4781ec0e-a9a0-4409-8cba-a1c829548319" providerId="ADAL" clId="{65E891B5-EAE0-4543-B357-CEA2B776F54B}" dt="2024-04-17T12:02:52.366" v="3261" actId="478"/>
          <ac:spMkLst>
            <pc:docMk/>
            <pc:sldMk cId="4240128212" sldId="2147471305"/>
            <ac:spMk id="16" creationId="{59E244AA-B178-D13A-51AD-B7A99E8EB4AC}"/>
          </ac:spMkLst>
        </pc:spChg>
        <pc:picChg chg="add mod">
          <ac:chgData name="Högkvist Maria" userId="4781ec0e-a9a0-4409-8cba-a1c829548319" providerId="ADAL" clId="{65E891B5-EAE0-4543-B357-CEA2B776F54B}" dt="2024-04-17T12:03:32.043" v="3266" actId="207"/>
          <ac:picMkLst>
            <pc:docMk/>
            <pc:sldMk cId="4240128212" sldId="2147471305"/>
            <ac:picMk id="9" creationId="{2E2887D2-B1F4-FA96-62BD-F9A99949133D}"/>
          </ac:picMkLst>
        </pc:picChg>
      </pc:sldChg>
      <pc:sldChg chg="add mod modShow">
        <pc:chgData name="Högkvist Maria" userId="4781ec0e-a9a0-4409-8cba-a1c829548319" providerId="ADAL" clId="{65E891B5-EAE0-4543-B357-CEA2B776F54B}" dt="2024-04-23T14:30:13.453" v="11980" actId="729"/>
        <pc:sldMkLst>
          <pc:docMk/>
          <pc:sldMk cId="1819791398" sldId="2147471306"/>
        </pc:sldMkLst>
      </pc:sldChg>
      <pc:sldChg chg="addSp modSp new del mod ord">
        <pc:chgData name="Högkvist Maria" userId="4781ec0e-a9a0-4409-8cba-a1c829548319" providerId="ADAL" clId="{65E891B5-EAE0-4543-B357-CEA2B776F54B}" dt="2024-04-17T12:19:55.393" v="3936" actId="2696"/>
        <pc:sldMkLst>
          <pc:docMk/>
          <pc:sldMk cId="2517870049" sldId="2147471306"/>
        </pc:sldMkLst>
        <pc:spChg chg="mod">
          <ac:chgData name="Högkvist Maria" userId="4781ec0e-a9a0-4409-8cba-a1c829548319" providerId="ADAL" clId="{65E891B5-EAE0-4543-B357-CEA2B776F54B}" dt="2024-04-17T12:07:56.174" v="3424" actId="20577"/>
          <ac:spMkLst>
            <pc:docMk/>
            <pc:sldMk cId="2517870049" sldId="2147471306"/>
            <ac:spMk id="2" creationId="{BD8833FD-408D-D079-D2AF-0E20B8BED34D}"/>
          </ac:spMkLst>
        </pc:spChg>
        <pc:picChg chg="add mod">
          <ac:chgData name="Högkvist Maria" userId="4781ec0e-a9a0-4409-8cba-a1c829548319" providerId="ADAL" clId="{65E891B5-EAE0-4543-B357-CEA2B776F54B}" dt="2024-04-17T12:07:59.043" v="3425" actId="14100"/>
          <ac:picMkLst>
            <pc:docMk/>
            <pc:sldMk cId="2517870049" sldId="2147471306"/>
            <ac:picMk id="6" creationId="{639FEB9B-7179-AA47-6DF0-B9FFAD23901F}"/>
          </ac:picMkLst>
        </pc:picChg>
      </pc:sldChg>
      <pc:sldChg chg="modSp new mod">
        <pc:chgData name="Högkvist Maria" userId="4781ec0e-a9a0-4409-8cba-a1c829548319" providerId="ADAL" clId="{65E891B5-EAE0-4543-B357-CEA2B776F54B}" dt="2024-04-17T12:15:52.434" v="3748" actId="20577"/>
        <pc:sldMkLst>
          <pc:docMk/>
          <pc:sldMk cId="3604964578" sldId="2147471307"/>
        </pc:sldMkLst>
        <pc:spChg chg="mod">
          <ac:chgData name="Högkvist Maria" userId="4781ec0e-a9a0-4409-8cba-a1c829548319" providerId="ADAL" clId="{65E891B5-EAE0-4543-B357-CEA2B776F54B}" dt="2024-04-17T12:15:52.434" v="3748" actId="20577"/>
          <ac:spMkLst>
            <pc:docMk/>
            <pc:sldMk cId="3604964578" sldId="2147471307"/>
            <ac:spMk id="2" creationId="{B295D7A7-1479-1210-0950-A5B7B7EB688F}"/>
          </ac:spMkLst>
        </pc:spChg>
      </pc:sldChg>
      <pc:sldChg chg="modSp new mod modShow">
        <pc:chgData name="Högkvist Maria" userId="4781ec0e-a9a0-4409-8cba-a1c829548319" providerId="ADAL" clId="{65E891B5-EAE0-4543-B357-CEA2B776F54B}" dt="2024-04-17T12:16:19.438" v="3787" actId="729"/>
        <pc:sldMkLst>
          <pc:docMk/>
          <pc:sldMk cId="3746480299" sldId="2147471308"/>
        </pc:sldMkLst>
        <pc:spChg chg="mod">
          <ac:chgData name="Högkvist Maria" userId="4781ec0e-a9a0-4409-8cba-a1c829548319" providerId="ADAL" clId="{65E891B5-EAE0-4543-B357-CEA2B776F54B}" dt="2024-04-17T12:16:17.089" v="3786" actId="20577"/>
          <ac:spMkLst>
            <pc:docMk/>
            <pc:sldMk cId="3746480299" sldId="2147471308"/>
            <ac:spMk id="2" creationId="{C4E82D55-6192-4E9B-DF05-237B24573CDC}"/>
          </ac:spMkLst>
        </pc:spChg>
      </pc:sldChg>
      <pc:sldChg chg="modSp add mod">
        <pc:chgData name="Högkvist Maria" userId="4781ec0e-a9a0-4409-8cba-a1c829548319" providerId="ADAL" clId="{65E891B5-EAE0-4543-B357-CEA2B776F54B}" dt="2024-04-23T12:50:26.135" v="10946" actId="20577"/>
        <pc:sldMkLst>
          <pc:docMk/>
          <pc:sldMk cId="1161508457" sldId="2147471309"/>
        </pc:sldMkLst>
        <pc:spChg chg="mod">
          <ac:chgData name="Högkvist Maria" userId="4781ec0e-a9a0-4409-8cba-a1c829548319" providerId="ADAL" clId="{65E891B5-EAE0-4543-B357-CEA2B776F54B}" dt="2024-04-17T12:16:55.841" v="3804" actId="20577"/>
          <ac:spMkLst>
            <pc:docMk/>
            <pc:sldMk cId="1161508457" sldId="2147471309"/>
            <ac:spMk id="2" creationId="{47F0BEF1-BF93-A6A2-D985-26F6E944B402}"/>
          </ac:spMkLst>
        </pc:spChg>
        <pc:spChg chg="mod">
          <ac:chgData name="Högkvist Maria" userId="4781ec0e-a9a0-4409-8cba-a1c829548319" providerId="ADAL" clId="{65E891B5-EAE0-4543-B357-CEA2B776F54B}" dt="2024-04-23T12:50:26.135" v="10946" actId="20577"/>
          <ac:spMkLst>
            <pc:docMk/>
            <pc:sldMk cId="1161508457" sldId="2147471309"/>
            <ac:spMk id="3" creationId="{3010ADD9-DE1E-E666-B1E1-8346A9A6114F}"/>
          </ac:spMkLst>
        </pc:spChg>
      </pc:sldChg>
      <pc:sldChg chg="modSp add mod">
        <pc:chgData name="Högkvist Maria" userId="4781ec0e-a9a0-4409-8cba-a1c829548319" providerId="ADAL" clId="{65E891B5-EAE0-4543-B357-CEA2B776F54B}" dt="2024-04-18T12:27:19.877" v="7731" actId="20577"/>
        <pc:sldMkLst>
          <pc:docMk/>
          <pc:sldMk cId="3577574513" sldId="2147471310"/>
        </pc:sldMkLst>
        <pc:spChg chg="mod">
          <ac:chgData name="Högkvist Maria" userId="4781ec0e-a9a0-4409-8cba-a1c829548319" providerId="ADAL" clId="{65E891B5-EAE0-4543-B357-CEA2B776F54B}" dt="2024-04-17T12:17:39.801" v="3830" actId="20577"/>
          <ac:spMkLst>
            <pc:docMk/>
            <pc:sldMk cId="3577574513" sldId="2147471310"/>
            <ac:spMk id="2" creationId="{95905C97-3475-E9C6-0E76-591FD2CF0FDE}"/>
          </ac:spMkLst>
        </pc:spChg>
        <pc:spChg chg="mod">
          <ac:chgData name="Högkvist Maria" userId="4781ec0e-a9a0-4409-8cba-a1c829548319" providerId="ADAL" clId="{65E891B5-EAE0-4543-B357-CEA2B776F54B}" dt="2024-04-18T12:27:19.877" v="7731" actId="20577"/>
          <ac:spMkLst>
            <pc:docMk/>
            <pc:sldMk cId="3577574513" sldId="2147471310"/>
            <ac:spMk id="3" creationId="{5FA4D035-81AF-3B38-1C4C-200AB5682DD4}"/>
          </ac:spMkLst>
        </pc:spChg>
      </pc:sldChg>
      <pc:sldChg chg="addSp delSp modSp add mod">
        <pc:chgData name="Högkvist Maria" userId="4781ec0e-a9a0-4409-8cba-a1c829548319" providerId="ADAL" clId="{65E891B5-EAE0-4543-B357-CEA2B776F54B}" dt="2024-04-23T14:06:16.806" v="11151" actId="478"/>
        <pc:sldMkLst>
          <pc:docMk/>
          <pc:sldMk cId="482480535" sldId="2147471311"/>
        </pc:sldMkLst>
        <pc:spChg chg="mod">
          <ac:chgData name="Högkvist Maria" userId="4781ec0e-a9a0-4409-8cba-a1c829548319" providerId="ADAL" clId="{65E891B5-EAE0-4543-B357-CEA2B776F54B}" dt="2024-04-17T12:18:13.796" v="3881" actId="20577"/>
          <ac:spMkLst>
            <pc:docMk/>
            <pc:sldMk cId="482480535" sldId="2147471311"/>
            <ac:spMk id="2" creationId="{6458DB86-7341-4F4C-B95A-BAE61E1F515A}"/>
          </ac:spMkLst>
        </pc:spChg>
        <pc:spChg chg="mod">
          <ac:chgData name="Högkvist Maria" userId="4781ec0e-a9a0-4409-8cba-a1c829548319" providerId="ADAL" clId="{65E891B5-EAE0-4543-B357-CEA2B776F54B}" dt="2024-04-17T12:18:31.773" v="3905" actId="20577"/>
          <ac:spMkLst>
            <pc:docMk/>
            <pc:sldMk cId="482480535" sldId="2147471311"/>
            <ac:spMk id="3" creationId="{00DA80EA-DEB6-52A5-8F57-81EE7A176AFA}"/>
          </ac:spMkLst>
        </pc:spChg>
        <pc:spChg chg="add del mod">
          <ac:chgData name="Högkvist Maria" userId="4781ec0e-a9a0-4409-8cba-a1c829548319" providerId="ADAL" clId="{65E891B5-EAE0-4543-B357-CEA2B776F54B}" dt="2024-04-23T14:06:16.806" v="11151" actId="478"/>
          <ac:spMkLst>
            <pc:docMk/>
            <pc:sldMk cId="482480535" sldId="2147471311"/>
            <ac:spMk id="4" creationId="{67CB8928-98BE-5D1A-E4D7-5E225DA19433}"/>
          </ac:spMkLst>
        </pc:spChg>
        <pc:spChg chg="add del mod">
          <ac:chgData name="Högkvist Maria" userId="4781ec0e-a9a0-4409-8cba-a1c829548319" providerId="ADAL" clId="{65E891B5-EAE0-4543-B357-CEA2B776F54B}" dt="2024-04-23T12:56:00.882" v="11064" actId="478"/>
          <ac:spMkLst>
            <pc:docMk/>
            <pc:sldMk cId="482480535" sldId="2147471311"/>
            <ac:spMk id="5" creationId="{9BACD9DE-E162-A6F7-29BA-C7C1A528C2C1}"/>
          </ac:spMkLst>
        </pc:spChg>
      </pc:sldChg>
      <pc:sldChg chg="modSp add mod">
        <pc:chgData name="Högkvist Maria" userId="4781ec0e-a9a0-4409-8cba-a1c829548319" providerId="ADAL" clId="{65E891B5-EAE0-4543-B357-CEA2B776F54B}" dt="2024-04-17T12:18:41.466" v="3916" actId="20577"/>
        <pc:sldMkLst>
          <pc:docMk/>
          <pc:sldMk cId="3758023396" sldId="2147471312"/>
        </pc:sldMkLst>
        <pc:spChg chg="mod">
          <ac:chgData name="Högkvist Maria" userId="4781ec0e-a9a0-4409-8cba-a1c829548319" providerId="ADAL" clId="{65E891B5-EAE0-4543-B357-CEA2B776F54B}" dt="2024-04-17T12:18:41.466" v="3916" actId="20577"/>
          <ac:spMkLst>
            <pc:docMk/>
            <pc:sldMk cId="3758023396" sldId="2147471312"/>
            <ac:spMk id="2" creationId="{079EFD83-F3BA-F2D5-EB48-378DC1FA5332}"/>
          </ac:spMkLst>
        </pc:spChg>
        <pc:spChg chg="mod">
          <ac:chgData name="Högkvist Maria" userId="4781ec0e-a9a0-4409-8cba-a1c829548319" providerId="ADAL" clId="{65E891B5-EAE0-4543-B357-CEA2B776F54B}" dt="2024-04-17T12:18:38.130" v="3914" actId="20577"/>
          <ac:spMkLst>
            <pc:docMk/>
            <pc:sldMk cId="3758023396" sldId="2147471312"/>
            <ac:spMk id="3" creationId="{3833106B-0121-F260-9583-A152AB2CC19A}"/>
          </ac:spMkLst>
        </pc:spChg>
      </pc:sldChg>
      <pc:sldChg chg="modSp add mod">
        <pc:chgData name="Högkvist Maria" userId="4781ec0e-a9a0-4409-8cba-a1c829548319" providerId="ADAL" clId="{65E891B5-EAE0-4543-B357-CEA2B776F54B}" dt="2024-04-17T12:18:52.183" v="3928" actId="6549"/>
        <pc:sldMkLst>
          <pc:docMk/>
          <pc:sldMk cId="3514842732" sldId="2147471313"/>
        </pc:sldMkLst>
        <pc:spChg chg="mod">
          <ac:chgData name="Högkvist Maria" userId="4781ec0e-a9a0-4409-8cba-a1c829548319" providerId="ADAL" clId="{65E891B5-EAE0-4543-B357-CEA2B776F54B}" dt="2024-04-17T12:18:50.200" v="3927" actId="20577"/>
          <ac:spMkLst>
            <pc:docMk/>
            <pc:sldMk cId="3514842732" sldId="2147471313"/>
            <ac:spMk id="2" creationId="{8476F23E-B5AA-2509-E510-155FCAB2F2E5}"/>
          </ac:spMkLst>
        </pc:spChg>
        <pc:spChg chg="mod">
          <ac:chgData name="Högkvist Maria" userId="4781ec0e-a9a0-4409-8cba-a1c829548319" providerId="ADAL" clId="{65E891B5-EAE0-4543-B357-CEA2B776F54B}" dt="2024-04-17T12:18:52.183" v="3928" actId="6549"/>
          <ac:spMkLst>
            <pc:docMk/>
            <pc:sldMk cId="3514842732" sldId="2147471313"/>
            <ac:spMk id="3" creationId="{9530A22B-317C-967C-B6FC-851E1EB6A123}"/>
          </ac:spMkLst>
        </pc:spChg>
      </pc:sldChg>
      <pc:sldChg chg="modSp new del mod">
        <pc:chgData name="Högkvist Maria" userId="4781ec0e-a9a0-4409-8cba-a1c829548319" providerId="ADAL" clId="{65E891B5-EAE0-4543-B357-CEA2B776F54B}" dt="2024-04-18T12:54:41.385" v="8988" actId="47"/>
        <pc:sldMkLst>
          <pc:docMk/>
          <pc:sldMk cId="2117731685" sldId="2147471314"/>
        </pc:sldMkLst>
        <pc:spChg chg="mod">
          <ac:chgData name="Högkvist Maria" userId="4781ec0e-a9a0-4409-8cba-a1c829548319" providerId="ADAL" clId="{65E891B5-EAE0-4543-B357-CEA2B776F54B}" dt="2024-04-17T12:20:07.513" v="3962" actId="20577"/>
          <ac:spMkLst>
            <pc:docMk/>
            <pc:sldMk cId="2117731685" sldId="2147471314"/>
            <ac:spMk id="2" creationId="{00E37FA3-D6DA-D532-36A4-20C33EC32E82}"/>
          </ac:spMkLst>
        </pc:spChg>
      </pc:sldChg>
      <pc:sldChg chg="addSp delSp modSp add mod ord">
        <pc:chgData name="Högkvist Maria" userId="4781ec0e-a9a0-4409-8cba-a1c829548319" providerId="ADAL" clId="{65E891B5-EAE0-4543-B357-CEA2B776F54B}" dt="2024-04-23T14:48:40.839" v="12781" actId="20577"/>
        <pc:sldMkLst>
          <pc:docMk/>
          <pc:sldMk cId="3029497715" sldId="2147471315"/>
        </pc:sldMkLst>
        <pc:spChg chg="add del mod">
          <ac:chgData name="Högkvist Maria" userId="4781ec0e-a9a0-4409-8cba-a1c829548319" providerId="ADAL" clId="{65E891B5-EAE0-4543-B357-CEA2B776F54B}" dt="2024-04-23T12:55:31.413" v="11062" actId="478"/>
          <ac:spMkLst>
            <pc:docMk/>
            <pc:sldMk cId="3029497715" sldId="2147471315"/>
            <ac:spMk id="3" creationId="{4113A600-451E-EB60-38C0-AE9F9570AEC2}"/>
          </ac:spMkLst>
        </pc:spChg>
        <pc:spChg chg="add mod">
          <ac:chgData name="Högkvist Maria" userId="4781ec0e-a9a0-4409-8cba-a1c829548319" providerId="ADAL" clId="{65E891B5-EAE0-4543-B357-CEA2B776F54B}" dt="2024-04-23T12:53:20.060" v="10970" actId="6549"/>
          <ac:spMkLst>
            <pc:docMk/>
            <pc:sldMk cId="3029497715" sldId="2147471315"/>
            <ac:spMk id="4" creationId="{E70CE31A-75EA-F26B-7466-A97CDE999FD9}"/>
          </ac:spMkLst>
        </pc:spChg>
        <pc:spChg chg="mod">
          <ac:chgData name="Högkvist Maria" userId="4781ec0e-a9a0-4409-8cba-a1c829548319" providerId="ADAL" clId="{65E891B5-EAE0-4543-B357-CEA2B776F54B}" dt="2024-04-23T14:48:40.839" v="12781" actId="20577"/>
          <ac:spMkLst>
            <pc:docMk/>
            <pc:sldMk cId="3029497715" sldId="2147471315"/>
            <ac:spMk id="10" creationId="{3AEA43B6-7321-B636-C482-0FF8410BE77C}"/>
          </ac:spMkLst>
        </pc:spChg>
      </pc:sldChg>
      <pc:sldChg chg="addSp delSp modSp add mod">
        <pc:chgData name="Högkvist Maria" userId="4781ec0e-a9a0-4409-8cba-a1c829548319" providerId="ADAL" clId="{65E891B5-EAE0-4543-B357-CEA2B776F54B}" dt="2024-04-23T14:27:40.913" v="11749" actId="6549"/>
        <pc:sldMkLst>
          <pc:docMk/>
          <pc:sldMk cId="3253517699" sldId="2147471316"/>
        </pc:sldMkLst>
        <pc:spChg chg="mod">
          <ac:chgData name="Högkvist Maria" userId="4781ec0e-a9a0-4409-8cba-a1c829548319" providerId="ADAL" clId="{65E891B5-EAE0-4543-B357-CEA2B776F54B}" dt="2024-04-23T14:27:36.966" v="11747" actId="1076"/>
          <ac:spMkLst>
            <pc:docMk/>
            <pc:sldMk cId="3253517699" sldId="2147471316"/>
            <ac:spMk id="2" creationId="{2B1DD579-9920-3B07-80DF-811ACA99469A}"/>
          </ac:spMkLst>
        </pc:spChg>
        <pc:spChg chg="add del mod">
          <ac:chgData name="Högkvist Maria" userId="4781ec0e-a9a0-4409-8cba-a1c829548319" providerId="ADAL" clId="{65E891B5-EAE0-4543-B357-CEA2B776F54B}" dt="2024-04-17T12:39:58.896" v="4617" actId="21"/>
          <ac:spMkLst>
            <pc:docMk/>
            <pc:sldMk cId="3253517699" sldId="2147471316"/>
            <ac:spMk id="3" creationId="{67CB8928-98BE-5D1A-E4D7-5E225DA19433}"/>
          </ac:spMkLst>
        </pc:spChg>
        <pc:spChg chg="add mod">
          <ac:chgData name="Högkvist Maria" userId="4781ec0e-a9a0-4409-8cba-a1c829548319" providerId="ADAL" clId="{65E891B5-EAE0-4543-B357-CEA2B776F54B}" dt="2024-04-23T13:05:07.213" v="11133" actId="20577"/>
          <ac:spMkLst>
            <pc:docMk/>
            <pc:sldMk cId="3253517699" sldId="2147471316"/>
            <ac:spMk id="3" creationId="{E91FD7F0-56C0-6B43-00B5-E84F88896AF4}"/>
          </ac:spMkLst>
        </pc:spChg>
        <pc:spChg chg="mod">
          <ac:chgData name="Högkvist Maria" userId="4781ec0e-a9a0-4409-8cba-a1c829548319" providerId="ADAL" clId="{65E891B5-EAE0-4543-B357-CEA2B776F54B}" dt="2024-04-23T14:27:40.913" v="11749" actId="6549"/>
          <ac:spMkLst>
            <pc:docMk/>
            <pc:sldMk cId="3253517699" sldId="2147471316"/>
            <ac:spMk id="10" creationId="{701D7C74-77BF-985E-139B-7B744F889235}"/>
          </ac:spMkLst>
        </pc:spChg>
      </pc:sldChg>
      <pc:sldChg chg="addSp modSp add mod">
        <pc:chgData name="Högkvist Maria" userId="4781ec0e-a9a0-4409-8cba-a1c829548319" providerId="ADAL" clId="{65E891B5-EAE0-4543-B357-CEA2B776F54B}" dt="2024-04-23T14:09:04.132" v="11242"/>
        <pc:sldMkLst>
          <pc:docMk/>
          <pc:sldMk cId="2285350172" sldId="2147471317"/>
        </pc:sldMkLst>
        <pc:spChg chg="mod">
          <ac:chgData name="Högkvist Maria" userId="4781ec0e-a9a0-4409-8cba-a1c829548319" providerId="ADAL" clId="{65E891B5-EAE0-4543-B357-CEA2B776F54B}" dt="2024-04-23T14:08:39.857" v="11240" actId="1076"/>
          <ac:spMkLst>
            <pc:docMk/>
            <pc:sldMk cId="2285350172" sldId="2147471317"/>
            <ac:spMk id="2" creationId="{3F11CF5D-23F7-8303-AFA4-F26B4F22A3C9}"/>
          </ac:spMkLst>
        </pc:spChg>
        <pc:spChg chg="add mod">
          <ac:chgData name="Högkvist Maria" userId="4781ec0e-a9a0-4409-8cba-a1c829548319" providerId="ADAL" clId="{65E891B5-EAE0-4543-B357-CEA2B776F54B}" dt="2024-04-23T14:09:04.132" v="11242"/>
          <ac:spMkLst>
            <pc:docMk/>
            <pc:sldMk cId="2285350172" sldId="2147471317"/>
            <ac:spMk id="3" creationId="{951E8990-B7A6-8E94-62B6-D0521AFD2E76}"/>
          </ac:spMkLst>
        </pc:spChg>
        <pc:spChg chg="mod">
          <ac:chgData name="Högkvist Maria" userId="4781ec0e-a9a0-4409-8cba-a1c829548319" providerId="ADAL" clId="{65E891B5-EAE0-4543-B357-CEA2B776F54B}" dt="2024-04-23T14:08:41.968" v="11241" actId="1076"/>
          <ac:spMkLst>
            <pc:docMk/>
            <pc:sldMk cId="2285350172" sldId="2147471317"/>
            <ac:spMk id="10" creationId="{EB9D6146-96B0-422D-5F47-D5C02373D860}"/>
          </ac:spMkLst>
        </pc:spChg>
      </pc:sldChg>
      <pc:sldChg chg="modSp add del mod">
        <pc:chgData name="Högkvist Maria" userId="4781ec0e-a9a0-4409-8cba-a1c829548319" providerId="ADAL" clId="{65E891B5-EAE0-4543-B357-CEA2B776F54B}" dt="2024-04-18T12:56:09.863" v="9016" actId="47"/>
        <pc:sldMkLst>
          <pc:docMk/>
          <pc:sldMk cId="1718656842" sldId="2147471318"/>
        </pc:sldMkLst>
        <pc:spChg chg="mod">
          <ac:chgData name="Högkvist Maria" userId="4781ec0e-a9a0-4409-8cba-a1c829548319" providerId="ADAL" clId="{65E891B5-EAE0-4543-B357-CEA2B776F54B}" dt="2024-04-18T12:55:54.028" v="9014" actId="6549"/>
          <ac:spMkLst>
            <pc:docMk/>
            <pc:sldMk cId="1718656842" sldId="2147471318"/>
            <ac:spMk id="10" creationId="{FB5553B7-85DD-04AB-F1C3-5C2C16CC8381}"/>
          </ac:spMkLst>
        </pc:spChg>
      </pc:sldChg>
      <pc:sldChg chg="modSp new del mod">
        <pc:chgData name="Högkvist Maria" userId="4781ec0e-a9a0-4409-8cba-a1c829548319" providerId="ADAL" clId="{65E891B5-EAE0-4543-B357-CEA2B776F54B}" dt="2024-04-17T12:27:59.512" v="4093" actId="47"/>
        <pc:sldMkLst>
          <pc:docMk/>
          <pc:sldMk cId="1079338461" sldId="2147471319"/>
        </pc:sldMkLst>
        <pc:spChg chg="mod">
          <ac:chgData name="Högkvist Maria" userId="4781ec0e-a9a0-4409-8cba-a1c829548319" providerId="ADAL" clId="{65E891B5-EAE0-4543-B357-CEA2B776F54B}" dt="2024-04-17T12:27:44.610" v="4088"/>
          <ac:spMkLst>
            <pc:docMk/>
            <pc:sldMk cId="1079338461" sldId="2147471319"/>
            <ac:spMk id="2" creationId="{19895C79-CB9F-38B5-9C09-6D85D9CEA1AF}"/>
          </ac:spMkLst>
        </pc:spChg>
      </pc:sldChg>
      <pc:sldChg chg="modSp new mod ord modShow">
        <pc:chgData name="Högkvist Maria" userId="4781ec0e-a9a0-4409-8cba-a1c829548319" providerId="ADAL" clId="{65E891B5-EAE0-4543-B357-CEA2B776F54B}" dt="2024-04-17T12:38:21.081" v="4446" actId="729"/>
        <pc:sldMkLst>
          <pc:docMk/>
          <pc:sldMk cId="1387497547" sldId="2147471320"/>
        </pc:sldMkLst>
        <pc:spChg chg="mod">
          <ac:chgData name="Högkvist Maria" userId="4781ec0e-a9a0-4409-8cba-a1c829548319" providerId="ADAL" clId="{65E891B5-EAE0-4543-B357-CEA2B776F54B}" dt="2024-04-17T12:27:55.214" v="4092"/>
          <ac:spMkLst>
            <pc:docMk/>
            <pc:sldMk cId="1387497547" sldId="2147471320"/>
            <ac:spMk id="2" creationId="{C15867B2-C317-285A-516C-2F7D553503C3}"/>
          </ac:spMkLst>
        </pc:spChg>
        <pc:spChg chg="mod">
          <ac:chgData name="Högkvist Maria" userId="4781ec0e-a9a0-4409-8cba-a1c829548319" providerId="ADAL" clId="{65E891B5-EAE0-4543-B357-CEA2B776F54B}" dt="2024-04-17T12:28:27.422" v="4142" actId="20577"/>
          <ac:spMkLst>
            <pc:docMk/>
            <pc:sldMk cId="1387497547" sldId="2147471320"/>
            <ac:spMk id="3" creationId="{D1276566-F639-F6EC-46CA-9CE7F5459FD2}"/>
          </ac:spMkLst>
        </pc:spChg>
      </pc:sldChg>
      <pc:sldChg chg="addSp delSp modSp add mod modAnim modShow modNotesTx">
        <pc:chgData name="Högkvist Maria" userId="4781ec0e-a9a0-4409-8cba-a1c829548319" providerId="ADAL" clId="{65E891B5-EAE0-4543-B357-CEA2B776F54B}" dt="2024-04-23T14:57:25.514" v="13111"/>
        <pc:sldMkLst>
          <pc:docMk/>
          <pc:sldMk cId="570566442" sldId="2147471321"/>
        </pc:sldMkLst>
        <pc:spChg chg="mod">
          <ac:chgData name="Högkvist Maria" userId="4781ec0e-a9a0-4409-8cba-a1c829548319" providerId="ADAL" clId="{65E891B5-EAE0-4543-B357-CEA2B776F54B}" dt="2024-04-18T13:41:16.179" v="9238" actId="20577"/>
          <ac:spMkLst>
            <pc:docMk/>
            <pc:sldMk cId="570566442" sldId="2147471321"/>
            <ac:spMk id="2" creationId="{58C5C182-911B-A5A0-0F47-F5D589889C26}"/>
          </ac:spMkLst>
        </pc:spChg>
        <pc:spChg chg="mod">
          <ac:chgData name="Högkvist Maria" userId="4781ec0e-a9a0-4409-8cba-a1c829548319" providerId="ADAL" clId="{65E891B5-EAE0-4543-B357-CEA2B776F54B}" dt="2024-04-23T14:57:12.939" v="13110"/>
          <ac:spMkLst>
            <pc:docMk/>
            <pc:sldMk cId="570566442" sldId="2147471321"/>
            <ac:spMk id="3" creationId="{56E85E85-B6A0-7559-16D9-FD5F3D60B4FF}"/>
          </ac:spMkLst>
        </pc:spChg>
        <pc:spChg chg="add del mod">
          <ac:chgData name="Högkvist Maria" userId="4781ec0e-a9a0-4409-8cba-a1c829548319" providerId="ADAL" clId="{65E891B5-EAE0-4543-B357-CEA2B776F54B}" dt="2024-04-23T14:56:53.396" v="13105" actId="27636"/>
          <ac:spMkLst>
            <pc:docMk/>
            <pc:sldMk cId="570566442" sldId="2147471321"/>
            <ac:spMk id="4" creationId="{C2B5549A-E32B-28A5-4750-1AB1DC4EF148}"/>
          </ac:spMkLst>
        </pc:spChg>
        <pc:spChg chg="add mod ord">
          <ac:chgData name="Högkvist Maria" userId="4781ec0e-a9a0-4409-8cba-a1c829548319" providerId="ADAL" clId="{65E891B5-EAE0-4543-B357-CEA2B776F54B}" dt="2024-04-18T13:43:22.625" v="9302" actId="1076"/>
          <ac:spMkLst>
            <pc:docMk/>
            <pc:sldMk cId="570566442" sldId="2147471321"/>
            <ac:spMk id="5" creationId="{C1A0B182-1C0B-86D1-C978-6EE9DF0D94DB}"/>
          </ac:spMkLst>
        </pc:spChg>
      </pc:sldChg>
      <pc:sldChg chg="modSp new del mod modShow">
        <pc:chgData name="Högkvist Maria" userId="4781ec0e-a9a0-4409-8cba-a1c829548319" providerId="ADAL" clId="{65E891B5-EAE0-4543-B357-CEA2B776F54B}" dt="2024-04-18T12:41:32.339" v="8521" actId="2696"/>
        <pc:sldMkLst>
          <pc:docMk/>
          <pc:sldMk cId="3749156400" sldId="2147471321"/>
        </pc:sldMkLst>
        <pc:spChg chg="mod">
          <ac:chgData name="Högkvist Maria" userId="4781ec0e-a9a0-4409-8cba-a1c829548319" providerId="ADAL" clId="{65E891B5-EAE0-4543-B357-CEA2B776F54B}" dt="2024-04-17T13:42:33.109" v="5548" actId="20577"/>
          <ac:spMkLst>
            <pc:docMk/>
            <pc:sldMk cId="3749156400" sldId="2147471321"/>
            <ac:spMk id="2" creationId="{CD47F23A-427E-A11E-9DAC-A10C2F2A6459}"/>
          </ac:spMkLst>
        </pc:spChg>
        <pc:spChg chg="mod">
          <ac:chgData name="Högkvist Maria" userId="4781ec0e-a9a0-4409-8cba-a1c829548319" providerId="ADAL" clId="{65E891B5-EAE0-4543-B357-CEA2B776F54B}" dt="2024-04-17T13:42:35.999" v="5551" actId="20577"/>
          <ac:spMkLst>
            <pc:docMk/>
            <pc:sldMk cId="3749156400" sldId="2147471321"/>
            <ac:spMk id="3" creationId="{0FA8FAD1-8F44-1C31-2F11-D81EE547292D}"/>
          </ac:spMkLst>
        </pc:spChg>
      </pc:sldChg>
      <pc:sldChg chg="addSp delSp modSp new del mod">
        <pc:chgData name="Högkvist Maria" userId="4781ec0e-a9a0-4409-8cba-a1c829548319" providerId="ADAL" clId="{65E891B5-EAE0-4543-B357-CEA2B776F54B}" dt="2024-04-18T07:18:09.677" v="5864" actId="47"/>
        <pc:sldMkLst>
          <pc:docMk/>
          <pc:sldMk cId="1323864274" sldId="2147471322"/>
        </pc:sldMkLst>
        <pc:spChg chg="del">
          <ac:chgData name="Högkvist Maria" userId="4781ec0e-a9a0-4409-8cba-a1c829548319" providerId="ADAL" clId="{65E891B5-EAE0-4543-B357-CEA2B776F54B}" dt="2024-04-18T07:17:38.979" v="5828" actId="22"/>
          <ac:spMkLst>
            <pc:docMk/>
            <pc:sldMk cId="1323864274" sldId="2147471322"/>
            <ac:spMk id="4" creationId="{0E554247-1E68-AB96-5AFB-A8C276587E47}"/>
          </ac:spMkLst>
        </pc:spChg>
        <pc:spChg chg="add mod">
          <ac:chgData name="Högkvist Maria" userId="4781ec0e-a9a0-4409-8cba-a1c829548319" providerId="ADAL" clId="{65E891B5-EAE0-4543-B357-CEA2B776F54B}" dt="2024-04-18T07:17:42.868" v="5829" actId="478"/>
          <ac:spMkLst>
            <pc:docMk/>
            <pc:sldMk cId="1323864274" sldId="2147471322"/>
            <ac:spMk id="8" creationId="{2279D971-DACB-1C89-C72A-5E017CA580CD}"/>
          </ac:spMkLst>
        </pc:spChg>
        <pc:picChg chg="add del mod ord">
          <ac:chgData name="Högkvist Maria" userId="4781ec0e-a9a0-4409-8cba-a1c829548319" providerId="ADAL" clId="{65E891B5-EAE0-4543-B357-CEA2B776F54B}" dt="2024-04-18T07:17:42.868" v="5829" actId="478"/>
          <ac:picMkLst>
            <pc:docMk/>
            <pc:sldMk cId="1323864274" sldId="2147471322"/>
            <ac:picMk id="6" creationId="{B033DC98-301D-5156-C9B5-CBE0E8F0E7F2}"/>
          </ac:picMkLst>
        </pc:picChg>
      </pc:sldChg>
      <pc:sldChg chg="addSp modSp new mod">
        <pc:chgData name="Högkvist Maria" userId="4781ec0e-a9a0-4409-8cba-a1c829548319" providerId="ADAL" clId="{65E891B5-EAE0-4543-B357-CEA2B776F54B}" dt="2024-04-18T12:55:17.953" v="8992" actId="14100"/>
        <pc:sldMkLst>
          <pc:docMk/>
          <pc:sldMk cId="1490860649" sldId="2147471323"/>
        </pc:sldMkLst>
        <pc:spChg chg="mod">
          <ac:chgData name="Högkvist Maria" userId="4781ec0e-a9a0-4409-8cba-a1c829548319" providerId="ADAL" clId="{65E891B5-EAE0-4543-B357-CEA2B776F54B}" dt="2024-04-18T12:55:17.953" v="8992" actId="14100"/>
          <ac:spMkLst>
            <pc:docMk/>
            <pc:sldMk cId="1490860649" sldId="2147471323"/>
            <ac:spMk id="2" creationId="{23E1F956-E402-883D-BDCD-8BE7B036D2A4}"/>
          </ac:spMkLst>
        </pc:spChg>
        <pc:picChg chg="add mod">
          <ac:chgData name="Högkvist Maria" userId="4781ec0e-a9a0-4409-8cba-a1c829548319" providerId="ADAL" clId="{65E891B5-EAE0-4543-B357-CEA2B776F54B}" dt="2024-04-18T07:17:55.661" v="5834" actId="1076"/>
          <ac:picMkLst>
            <pc:docMk/>
            <pc:sldMk cId="1490860649" sldId="2147471323"/>
            <ac:picMk id="4" creationId="{4B57747B-0C24-F865-12E5-202912090D76}"/>
          </ac:picMkLst>
        </pc:picChg>
      </pc:sldChg>
      <pc:sldChg chg="addSp modSp new mod">
        <pc:chgData name="Högkvist Maria" userId="4781ec0e-a9a0-4409-8cba-a1c829548319" providerId="ADAL" clId="{65E891B5-EAE0-4543-B357-CEA2B776F54B}" dt="2024-04-18T07:18:49.705" v="5867" actId="1076"/>
        <pc:sldMkLst>
          <pc:docMk/>
          <pc:sldMk cId="3904032767" sldId="2147471324"/>
        </pc:sldMkLst>
        <pc:picChg chg="add mod">
          <ac:chgData name="Högkvist Maria" userId="4781ec0e-a9a0-4409-8cba-a1c829548319" providerId="ADAL" clId="{65E891B5-EAE0-4543-B357-CEA2B776F54B}" dt="2024-04-18T07:18:49.705" v="5867" actId="1076"/>
          <ac:picMkLst>
            <pc:docMk/>
            <pc:sldMk cId="3904032767" sldId="2147471324"/>
            <ac:picMk id="3" creationId="{0B8ADCFC-C69E-FA3F-FD0C-0F61C1A3AD51}"/>
          </ac:picMkLst>
        </pc:picChg>
      </pc:sldChg>
      <pc:sldChg chg="addSp delSp modSp new mod modNotesTx">
        <pc:chgData name="Högkvist Maria" userId="4781ec0e-a9a0-4409-8cba-a1c829548319" providerId="ADAL" clId="{65E891B5-EAE0-4543-B357-CEA2B776F54B}" dt="2024-04-23T14:58:34.664" v="13147" actId="1076"/>
        <pc:sldMkLst>
          <pc:docMk/>
          <pc:sldMk cId="2473520336" sldId="2147471325"/>
        </pc:sldMkLst>
        <pc:spChg chg="add del">
          <ac:chgData name="Högkvist Maria" userId="4781ec0e-a9a0-4409-8cba-a1c829548319" providerId="ADAL" clId="{65E891B5-EAE0-4543-B357-CEA2B776F54B}" dt="2024-04-23T12:33:44.137" v="9519" actId="22"/>
          <ac:spMkLst>
            <pc:docMk/>
            <pc:sldMk cId="2473520336" sldId="2147471325"/>
            <ac:spMk id="2" creationId="{F36F4211-9C8F-FBD0-0AAA-B3D16F359C50}"/>
          </ac:spMkLst>
        </pc:spChg>
        <pc:spChg chg="mod">
          <ac:chgData name="Högkvist Maria" userId="4781ec0e-a9a0-4409-8cba-a1c829548319" providerId="ADAL" clId="{65E891B5-EAE0-4543-B357-CEA2B776F54B}" dt="2024-04-23T14:58:31.209" v="13146" actId="404"/>
          <ac:spMkLst>
            <pc:docMk/>
            <pc:sldMk cId="2473520336" sldId="2147471325"/>
            <ac:spMk id="3" creationId="{D31D8123-BA92-1160-983C-35980363300B}"/>
          </ac:spMkLst>
        </pc:spChg>
        <pc:picChg chg="add del mod ord">
          <ac:chgData name="Högkvist Maria" userId="4781ec0e-a9a0-4409-8cba-a1c829548319" providerId="ADAL" clId="{65E891B5-EAE0-4543-B357-CEA2B776F54B}" dt="2024-04-23T12:33:35.491" v="9517" actId="22"/>
          <ac:picMkLst>
            <pc:docMk/>
            <pc:sldMk cId="2473520336" sldId="2147471325"/>
            <ac:picMk id="6" creationId="{904837F9-C150-3DE0-101F-17C1BA065FB4}"/>
          </ac:picMkLst>
        </pc:picChg>
        <pc:picChg chg="add del mod ord">
          <ac:chgData name="Högkvist Maria" userId="4781ec0e-a9a0-4409-8cba-a1c829548319" providerId="ADAL" clId="{65E891B5-EAE0-4543-B357-CEA2B776F54B}" dt="2024-04-23T12:33:44.137" v="9519" actId="22"/>
          <ac:picMkLst>
            <pc:docMk/>
            <pc:sldMk cId="2473520336" sldId="2147471325"/>
            <ac:picMk id="8" creationId="{C455CC57-2B87-D4BC-2AE8-0AB7E12D859A}"/>
          </ac:picMkLst>
        </pc:picChg>
        <pc:picChg chg="add mod">
          <ac:chgData name="Högkvist Maria" userId="4781ec0e-a9a0-4409-8cba-a1c829548319" providerId="ADAL" clId="{65E891B5-EAE0-4543-B357-CEA2B776F54B}" dt="2024-04-23T14:58:34.664" v="13147" actId="1076"/>
          <ac:picMkLst>
            <pc:docMk/>
            <pc:sldMk cId="2473520336" sldId="2147471325"/>
            <ac:picMk id="9" creationId="{C8DB4218-83EB-F41D-34C9-A8AA67D6E6F1}"/>
          </ac:picMkLst>
        </pc:picChg>
      </pc:sldChg>
      <pc:sldChg chg="add del">
        <pc:chgData name="Högkvist Maria" userId="4781ec0e-a9a0-4409-8cba-a1c829548319" providerId="ADAL" clId="{65E891B5-EAE0-4543-B357-CEA2B776F54B}" dt="2024-04-18T09:16:15.090" v="6109" actId="47"/>
        <pc:sldMkLst>
          <pc:docMk/>
          <pc:sldMk cId="1927944975" sldId="2147471326"/>
        </pc:sldMkLst>
      </pc:sldChg>
      <pc:sldChg chg="modSp add del mod">
        <pc:chgData name="Högkvist Maria" userId="4781ec0e-a9a0-4409-8cba-a1c829548319" providerId="ADAL" clId="{65E891B5-EAE0-4543-B357-CEA2B776F54B}" dt="2024-04-18T13:38:55.876" v="9178" actId="47"/>
        <pc:sldMkLst>
          <pc:docMk/>
          <pc:sldMk cId="3406254133" sldId="2147471327"/>
        </pc:sldMkLst>
        <pc:spChg chg="mod">
          <ac:chgData name="Högkvist Maria" userId="4781ec0e-a9a0-4409-8cba-a1c829548319" providerId="ADAL" clId="{65E891B5-EAE0-4543-B357-CEA2B776F54B}" dt="2024-04-18T09:15:31.978" v="6108" actId="5793"/>
          <ac:spMkLst>
            <pc:docMk/>
            <pc:sldMk cId="3406254133" sldId="2147471327"/>
            <ac:spMk id="11" creationId="{10C75270-30CC-E9B4-7EBA-995B91D9D186}"/>
          </ac:spMkLst>
        </pc:spChg>
      </pc:sldChg>
      <pc:sldChg chg="new del">
        <pc:chgData name="Högkvist Maria" userId="4781ec0e-a9a0-4409-8cba-a1c829548319" providerId="ADAL" clId="{65E891B5-EAE0-4543-B357-CEA2B776F54B}" dt="2024-04-18T09:23:47.125" v="6113" actId="47"/>
        <pc:sldMkLst>
          <pc:docMk/>
          <pc:sldMk cId="2533026360" sldId="2147471328"/>
        </pc:sldMkLst>
      </pc:sldChg>
      <pc:sldChg chg="addSp delSp modSp new mod modShow">
        <pc:chgData name="Högkvist Maria" userId="4781ec0e-a9a0-4409-8cba-a1c829548319" providerId="ADAL" clId="{65E891B5-EAE0-4543-B357-CEA2B776F54B}" dt="2024-04-23T14:20:44.189" v="11472" actId="729"/>
        <pc:sldMkLst>
          <pc:docMk/>
          <pc:sldMk cId="1156444663" sldId="2147471329"/>
        </pc:sldMkLst>
        <pc:spChg chg="mod">
          <ac:chgData name="Högkvist Maria" userId="4781ec0e-a9a0-4409-8cba-a1c829548319" providerId="ADAL" clId="{65E891B5-EAE0-4543-B357-CEA2B776F54B}" dt="2024-04-18T09:23:44.937" v="6112"/>
          <ac:spMkLst>
            <pc:docMk/>
            <pc:sldMk cId="1156444663" sldId="2147471329"/>
            <ac:spMk id="3" creationId="{1DAD3F86-6824-CB7E-BFAB-A042FDD608EE}"/>
          </ac:spMkLst>
        </pc:spChg>
        <pc:spChg chg="mod">
          <ac:chgData name="Högkvist Maria" userId="4781ec0e-a9a0-4409-8cba-a1c829548319" providerId="ADAL" clId="{65E891B5-EAE0-4543-B357-CEA2B776F54B}" dt="2024-04-18T10:39:44.333" v="6196" actId="207"/>
          <ac:spMkLst>
            <pc:docMk/>
            <pc:sldMk cId="1156444663" sldId="2147471329"/>
            <ac:spMk id="4" creationId="{67676DD8-AAAC-8D25-B40D-BF45E8FA7860}"/>
          </ac:spMkLst>
        </pc:spChg>
        <pc:spChg chg="mod">
          <ac:chgData name="Högkvist Maria" userId="4781ec0e-a9a0-4409-8cba-a1c829548319" providerId="ADAL" clId="{65E891B5-EAE0-4543-B357-CEA2B776F54B}" dt="2024-04-18T09:23:44.937" v="6112"/>
          <ac:spMkLst>
            <pc:docMk/>
            <pc:sldMk cId="1156444663" sldId="2147471329"/>
            <ac:spMk id="5" creationId="{4063AEBE-6661-F700-0A60-C9C7E4C3392C}"/>
          </ac:spMkLst>
        </pc:spChg>
        <pc:spChg chg="mod">
          <ac:chgData name="Högkvist Maria" userId="4781ec0e-a9a0-4409-8cba-a1c829548319" providerId="ADAL" clId="{65E891B5-EAE0-4543-B357-CEA2B776F54B}" dt="2024-04-18T10:39:50.289" v="6197" actId="207"/>
          <ac:spMkLst>
            <pc:docMk/>
            <pc:sldMk cId="1156444663" sldId="2147471329"/>
            <ac:spMk id="6" creationId="{9D57353D-EB3B-80EC-3FE6-0EF572F9B738}"/>
          </ac:spMkLst>
        </pc:spChg>
        <pc:spChg chg="mod">
          <ac:chgData name="Högkvist Maria" userId="4781ec0e-a9a0-4409-8cba-a1c829548319" providerId="ADAL" clId="{65E891B5-EAE0-4543-B357-CEA2B776F54B}" dt="2024-04-18T10:39:54.934" v="6199" actId="207"/>
          <ac:spMkLst>
            <pc:docMk/>
            <pc:sldMk cId="1156444663" sldId="2147471329"/>
            <ac:spMk id="7" creationId="{76550D9D-DEE9-0AAA-F763-4B48BD2A15EA}"/>
          </ac:spMkLst>
        </pc:spChg>
        <pc:spChg chg="mod">
          <ac:chgData name="Högkvist Maria" userId="4781ec0e-a9a0-4409-8cba-a1c829548319" providerId="ADAL" clId="{65E891B5-EAE0-4543-B357-CEA2B776F54B}" dt="2024-04-18T10:39:52.372" v="6198" actId="207"/>
          <ac:spMkLst>
            <pc:docMk/>
            <pc:sldMk cId="1156444663" sldId="2147471329"/>
            <ac:spMk id="8" creationId="{446DDF54-DCFA-3F80-6872-8F7E34EA33BD}"/>
          </ac:spMkLst>
        </pc:spChg>
        <pc:spChg chg="mod">
          <ac:chgData name="Högkvist Maria" userId="4781ec0e-a9a0-4409-8cba-a1c829548319" providerId="ADAL" clId="{65E891B5-EAE0-4543-B357-CEA2B776F54B}" dt="2024-04-18T09:23:44.937" v="6112"/>
          <ac:spMkLst>
            <pc:docMk/>
            <pc:sldMk cId="1156444663" sldId="2147471329"/>
            <ac:spMk id="9" creationId="{AB4A3E03-60A1-1754-2890-7E982BF74350}"/>
          </ac:spMkLst>
        </pc:spChg>
        <pc:spChg chg="mod">
          <ac:chgData name="Högkvist Maria" userId="4781ec0e-a9a0-4409-8cba-a1c829548319" providerId="ADAL" clId="{65E891B5-EAE0-4543-B357-CEA2B776F54B}" dt="2024-04-18T09:23:44.937" v="6112"/>
          <ac:spMkLst>
            <pc:docMk/>
            <pc:sldMk cId="1156444663" sldId="2147471329"/>
            <ac:spMk id="10" creationId="{0DB02493-CEEF-81E4-2147-570A95647B81}"/>
          </ac:spMkLst>
        </pc:spChg>
        <pc:spChg chg="mod">
          <ac:chgData name="Högkvist Maria" userId="4781ec0e-a9a0-4409-8cba-a1c829548319" providerId="ADAL" clId="{65E891B5-EAE0-4543-B357-CEA2B776F54B}" dt="2024-04-18T09:23:44.937" v="6112"/>
          <ac:spMkLst>
            <pc:docMk/>
            <pc:sldMk cId="1156444663" sldId="2147471329"/>
            <ac:spMk id="11" creationId="{158F217B-5AF3-1B02-3AC6-0AD9FE4F859B}"/>
          </ac:spMkLst>
        </pc:spChg>
        <pc:spChg chg="add mod">
          <ac:chgData name="Högkvist Maria" userId="4781ec0e-a9a0-4409-8cba-a1c829548319" providerId="ADAL" clId="{65E891B5-EAE0-4543-B357-CEA2B776F54B}" dt="2024-04-18T09:24:00.533" v="6116" actId="164"/>
          <ac:spMkLst>
            <pc:docMk/>
            <pc:sldMk cId="1156444663" sldId="2147471329"/>
            <ac:spMk id="12" creationId="{1B0B1E76-895B-D4B9-3231-6011BCA8552F}"/>
          </ac:spMkLst>
        </pc:spChg>
        <pc:spChg chg="mod">
          <ac:chgData name="Högkvist Maria" userId="4781ec0e-a9a0-4409-8cba-a1c829548319" providerId="ADAL" clId="{65E891B5-EAE0-4543-B357-CEA2B776F54B}" dt="2024-04-18T09:23:44.937" v="6112"/>
          <ac:spMkLst>
            <pc:docMk/>
            <pc:sldMk cId="1156444663" sldId="2147471329"/>
            <ac:spMk id="14" creationId="{55CFD16C-4511-7DF8-82CF-176F6BF7F10A}"/>
          </ac:spMkLst>
        </pc:spChg>
        <pc:spChg chg="mod">
          <ac:chgData name="Högkvist Maria" userId="4781ec0e-a9a0-4409-8cba-a1c829548319" providerId="ADAL" clId="{65E891B5-EAE0-4543-B357-CEA2B776F54B}" dt="2024-04-18T09:23:44.937" v="6112"/>
          <ac:spMkLst>
            <pc:docMk/>
            <pc:sldMk cId="1156444663" sldId="2147471329"/>
            <ac:spMk id="15" creationId="{EA1B5075-CD41-C0E2-0297-5346046FD94C}"/>
          </ac:spMkLst>
        </pc:spChg>
        <pc:spChg chg="mod">
          <ac:chgData name="Högkvist Maria" userId="4781ec0e-a9a0-4409-8cba-a1c829548319" providerId="ADAL" clId="{65E891B5-EAE0-4543-B357-CEA2B776F54B}" dt="2024-04-18T09:23:44.937" v="6112"/>
          <ac:spMkLst>
            <pc:docMk/>
            <pc:sldMk cId="1156444663" sldId="2147471329"/>
            <ac:spMk id="17" creationId="{473F5975-74C0-C0B7-2793-D936ED46C226}"/>
          </ac:spMkLst>
        </pc:spChg>
        <pc:spChg chg="mod">
          <ac:chgData name="Högkvist Maria" userId="4781ec0e-a9a0-4409-8cba-a1c829548319" providerId="ADAL" clId="{65E891B5-EAE0-4543-B357-CEA2B776F54B}" dt="2024-04-18T09:23:44.937" v="6112"/>
          <ac:spMkLst>
            <pc:docMk/>
            <pc:sldMk cId="1156444663" sldId="2147471329"/>
            <ac:spMk id="18" creationId="{F979130C-2D9B-805C-0586-5F5FD29710B8}"/>
          </ac:spMkLst>
        </pc:spChg>
        <pc:spChg chg="mod">
          <ac:chgData name="Högkvist Maria" userId="4781ec0e-a9a0-4409-8cba-a1c829548319" providerId="ADAL" clId="{65E891B5-EAE0-4543-B357-CEA2B776F54B}" dt="2024-04-18T09:23:44.937" v="6112"/>
          <ac:spMkLst>
            <pc:docMk/>
            <pc:sldMk cId="1156444663" sldId="2147471329"/>
            <ac:spMk id="19" creationId="{EC5DE3C1-4F19-5E21-B633-DDEFCA2ACDFD}"/>
          </ac:spMkLst>
        </pc:spChg>
        <pc:spChg chg="mod">
          <ac:chgData name="Högkvist Maria" userId="4781ec0e-a9a0-4409-8cba-a1c829548319" providerId="ADAL" clId="{65E891B5-EAE0-4543-B357-CEA2B776F54B}" dt="2024-04-18T09:23:44.937" v="6112"/>
          <ac:spMkLst>
            <pc:docMk/>
            <pc:sldMk cId="1156444663" sldId="2147471329"/>
            <ac:spMk id="20" creationId="{44D8C05E-1EB1-3302-6D82-4A5E9A3F6F1A}"/>
          </ac:spMkLst>
        </pc:spChg>
        <pc:spChg chg="add mod">
          <ac:chgData name="Högkvist Maria" userId="4781ec0e-a9a0-4409-8cba-a1c829548319" providerId="ADAL" clId="{65E891B5-EAE0-4543-B357-CEA2B776F54B}" dt="2024-04-18T09:24:00.533" v="6116" actId="164"/>
          <ac:spMkLst>
            <pc:docMk/>
            <pc:sldMk cId="1156444663" sldId="2147471329"/>
            <ac:spMk id="21" creationId="{DCE06E11-A4B0-131F-6E93-FD00799F4E50}"/>
          </ac:spMkLst>
        </pc:spChg>
        <pc:spChg chg="add del mod">
          <ac:chgData name="Högkvist Maria" userId="4781ec0e-a9a0-4409-8cba-a1c829548319" providerId="ADAL" clId="{65E891B5-EAE0-4543-B357-CEA2B776F54B}" dt="2024-04-23T14:20:12.011" v="11430"/>
          <ac:spMkLst>
            <pc:docMk/>
            <pc:sldMk cId="1156444663" sldId="2147471329"/>
            <ac:spMk id="26" creationId="{A3A48FF5-B920-04EA-08E8-DCD83AE5C0C6}"/>
          </ac:spMkLst>
        </pc:spChg>
        <pc:spChg chg="add del mod">
          <ac:chgData name="Högkvist Maria" userId="4781ec0e-a9a0-4409-8cba-a1c829548319" providerId="ADAL" clId="{65E891B5-EAE0-4543-B357-CEA2B776F54B}" dt="2024-04-23T14:11:43.026" v="11263" actId="478"/>
          <ac:spMkLst>
            <pc:docMk/>
            <pc:sldMk cId="1156444663" sldId="2147471329"/>
            <ac:spMk id="28" creationId="{B6AD85B7-87A6-50F8-0476-5C6049054FD9}"/>
          </ac:spMkLst>
        </pc:spChg>
        <pc:spChg chg="add del mod">
          <ac:chgData name="Högkvist Maria" userId="4781ec0e-a9a0-4409-8cba-a1c829548319" providerId="ADAL" clId="{65E891B5-EAE0-4543-B357-CEA2B776F54B}" dt="2024-04-23T14:11:45.546" v="11265" actId="478"/>
          <ac:spMkLst>
            <pc:docMk/>
            <pc:sldMk cId="1156444663" sldId="2147471329"/>
            <ac:spMk id="29" creationId="{CCEF25AD-0AF4-4DBF-268C-CCD98669DCA7}"/>
          </ac:spMkLst>
        </pc:spChg>
        <pc:spChg chg="del mod topLvl">
          <ac:chgData name="Högkvist Maria" userId="4781ec0e-a9a0-4409-8cba-a1c829548319" providerId="ADAL" clId="{65E891B5-EAE0-4543-B357-CEA2B776F54B}" dt="2024-04-23T14:19:11.044" v="11387" actId="478"/>
          <ac:spMkLst>
            <pc:docMk/>
            <pc:sldMk cId="1156444663" sldId="2147471329"/>
            <ac:spMk id="32" creationId="{2DFF39B6-82BE-E4BC-590D-226E4C2EB3A5}"/>
          </ac:spMkLst>
        </pc:spChg>
        <pc:spChg chg="del mod">
          <ac:chgData name="Högkvist Maria" userId="4781ec0e-a9a0-4409-8cba-a1c829548319" providerId="ADAL" clId="{65E891B5-EAE0-4543-B357-CEA2B776F54B}" dt="2024-04-23T14:19:06.884" v="11385" actId="478"/>
          <ac:spMkLst>
            <pc:docMk/>
            <pc:sldMk cId="1156444663" sldId="2147471329"/>
            <ac:spMk id="33" creationId="{AA3F668D-D831-0D7B-1806-481F7EBEFAB5}"/>
          </ac:spMkLst>
        </pc:spChg>
        <pc:spChg chg="add del mod">
          <ac:chgData name="Högkvist Maria" userId="4781ec0e-a9a0-4409-8cba-a1c829548319" providerId="ADAL" clId="{65E891B5-EAE0-4543-B357-CEA2B776F54B}" dt="2024-04-18T11:37:06.561" v="6278" actId="478"/>
          <ac:spMkLst>
            <pc:docMk/>
            <pc:sldMk cId="1156444663" sldId="2147471329"/>
            <ac:spMk id="35" creationId="{FE953891-748A-7153-6751-A6870A7FE75A}"/>
          </ac:spMkLst>
        </pc:spChg>
        <pc:spChg chg="add del mod">
          <ac:chgData name="Högkvist Maria" userId="4781ec0e-a9a0-4409-8cba-a1c829548319" providerId="ADAL" clId="{65E891B5-EAE0-4543-B357-CEA2B776F54B}" dt="2024-04-23T14:11:40.235" v="11261" actId="478"/>
          <ac:spMkLst>
            <pc:docMk/>
            <pc:sldMk cId="1156444663" sldId="2147471329"/>
            <ac:spMk id="36" creationId="{C5C3B2A0-BC9B-FFA2-B9CA-D93E9FB1ACF0}"/>
          </ac:spMkLst>
        </pc:spChg>
        <pc:grpChg chg="add mod">
          <ac:chgData name="Högkvist Maria" userId="4781ec0e-a9a0-4409-8cba-a1c829548319" providerId="ADAL" clId="{65E891B5-EAE0-4543-B357-CEA2B776F54B}" dt="2024-04-18T09:24:00.533" v="6116" actId="164"/>
          <ac:grpSpMkLst>
            <pc:docMk/>
            <pc:sldMk cId="1156444663" sldId="2147471329"/>
            <ac:grpSpMk id="2" creationId="{1E258AD4-FC4A-2B95-F46D-5873FCAE72F2}"/>
          </ac:grpSpMkLst>
        </pc:grpChg>
        <pc:grpChg chg="add mod">
          <ac:chgData name="Högkvist Maria" userId="4781ec0e-a9a0-4409-8cba-a1c829548319" providerId="ADAL" clId="{65E891B5-EAE0-4543-B357-CEA2B776F54B}" dt="2024-04-18T09:24:00.533" v="6116" actId="164"/>
          <ac:grpSpMkLst>
            <pc:docMk/>
            <pc:sldMk cId="1156444663" sldId="2147471329"/>
            <ac:grpSpMk id="13" creationId="{23A2C387-BFA3-556A-7368-A7092463EF89}"/>
          </ac:grpSpMkLst>
        </pc:grpChg>
        <pc:grpChg chg="add mod">
          <ac:chgData name="Högkvist Maria" userId="4781ec0e-a9a0-4409-8cba-a1c829548319" providerId="ADAL" clId="{65E891B5-EAE0-4543-B357-CEA2B776F54B}" dt="2024-04-18T09:24:00.533" v="6116" actId="164"/>
          <ac:grpSpMkLst>
            <pc:docMk/>
            <pc:sldMk cId="1156444663" sldId="2147471329"/>
            <ac:grpSpMk id="22" creationId="{786C9279-2FA8-4D10-F083-1ADEBF8E387A}"/>
          </ac:grpSpMkLst>
        </pc:grpChg>
        <pc:grpChg chg="add del mod">
          <ac:chgData name="Högkvist Maria" userId="4781ec0e-a9a0-4409-8cba-a1c829548319" providerId="ADAL" clId="{65E891B5-EAE0-4543-B357-CEA2B776F54B}" dt="2024-04-23T14:19:11.044" v="11387" actId="478"/>
          <ac:grpSpMkLst>
            <pc:docMk/>
            <pc:sldMk cId="1156444663" sldId="2147471329"/>
            <ac:grpSpMk id="27" creationId="{02FF98EB-AFCF-023D-002C-EE516661A7E0}"/>
          </ac:grpSpMkLst>
        </pc:grpChg>
        <pc:picChg chg="mod">
          <ac:chgData name="Högkvist Maria" userId="4781ec0e-a9a0-4409-8cba-a1c829548319" providerId="ADAL" clId="{65E891B5-EAE0-4543-B357-CEA2B776F54B}" dt="2024-04-18T09:23:44.937" v="6112"/>
          <ac:picMkLst>
            <pc:docMk/>
            <pc:sldMk cId="1156444663" sldId="2147471329"/>
            <ac:picMk id="16" creationId="{A5761919-9B60-38B8-DCC0-E7198885CF7B}"/>
          </ac:picMkLst>
        </pc:picChg>
        <pc:picChg chg="add del mod">
          <ac:chgData name="Högkvist Maria" userId="4781ec0e-a9a0-4409-8cba-a1c829548319" providerId="ADAL" clId="{65E891B5-EAE0-4543-B357-CEA2B776F54B}" dt="2024-04-23T14:20:01.026" v="11425" actId="21"/>
          <ac:picMkLst>
            <pc:docMk/>
            <pc:sldMk cId="1156444663" sldId="2147471329"/>
            <ac:picMk id="35" creationId="{0C510ACA-42C9-4626-628E-397609A14195}"/>
          </ac:picMkLst>
        </pc:picChg>
        <pc:cxnChg chg="add del mod">
          <ac:chgData name="Högkvist Maria" userId="4781ec0e-a9a0-4409-8cba-a1c829548319" providerId="ADAL" clId="{65E891B5-EAE0-4543-B357-CEA2B776F54B}" dt="2024-04-23T14:11:44.298" v="11264" actId="478"/>
          <ac:cxnSpMkLst>
            <pc:docMk/>
            <pc:sldMk cId="1156444663" sldId="2147471329"/>
            <ac:cxnSpMk id="24" creationId="{F7E0978D-17B2-0021-C204-DE9E6661201A}"/>
          </ac:cxnSpMkLst>
        </pc:cxnChg>
        <pc:cxnChg chg="add del mod">
          <ac:chgData name="Högkvist Maria" userId="4781ec0e-a9a0-4409-8cba-a1c829548319" providerId="ADAL" clId="{65E891B5-EAE0-4543-B357-CEA2B776F54B}" dt="2024-04-23T14:11:46.890" v="11266" actId="478"/>
          <ac:cxnSpMkLst>
            <pc:docMk/>
            <pc:sldMk cId="1156444663" sldId="2147471329"/>
            <ac:cxnSpMk id="25" creationId="{234ACA60-0972-4440-F186-E8112DB5B167}"/>
          </ac:cxnSpMkLst>
        </pc:cxnChg>
        <pc:cxnChg chg="del mod topLvl">
          <ac:chgData name="Högkvist Maria" userId="4781ec0e-a9a0-4409-8cba-a1c829548319" providerId="ADAL" clId="{65E891B5-EAE0-4543-B357-CEA2B776F54B}" dt="2024-04-23T14:20:42.413" v="11471" actId="478"/>
          <ac:cxnSpMkLst>
            <pc:docMk/>
            <pc:sldMk cId="1156444663" sldId="2147471329"/>
            <ac:cxnSpMk id="30" creationId="{29632DEC-BF30-2F75-C83B-02EE5FD9C8CE}"/>
          </ac:cxnSpMkLst>
        </pc:cxnChg>
        <pc:cxnChg chg="del mod">
          <ac:chgData name="Högkvist Maria" userId="4781ec0e-a9a0-4409-8cba-a1c829548319" providerId="ADAL" clId="{65E891B5-EAE0-4543-B357-CEA2B776F54B}" dt="2024-04-23T14:19:08.852" v="11386" actId="478"/>
          <ac:cxnSpMkLst>
            <pc:docMk/>
            <pc:sldMk cId="1156444663" sldId="2147471329"/>
            <ac:cxnSpMk id="31" creationId="{80C733BF-1D0D-0A95-701E-132131E70EBE}"/>
          </ac:cxnSpMkLst>
        </pc:cxnChg>
        <pc:cxnChg chg="add del mod">
          <ac:chgData name="Högkvist Maria" userId="4781ec0e-a9a0-4409-8cba-a1c829548319" providerId="ADAL" clId="{65E891B5-EAE0-4543-B357-CEA2B776F54B}" dt="2024-04-18T10:40:36.275" v="6209" actId="478"/>
          <ac:cxnSpMkLst>
            <pc:docMk/>
            <pc:sldMk cId="1156444663" sldId="2147471329"/>
            <ac:cxnSpMk id="32" creationId="{E716549F-1C72-1489-C40D-B03374A79BC7}"/>
          </ac:cxnSpMkLst>
        </pc:cxnChg>
        <pc:cxnChg chg="add del mod">
          <ac:chgData name="Högkvist Maria" userId="4781ec0e-a9a0-4409-8cba-a1c829548319" providerId="ADAL" clId="{65E891B5-EAE0-4543-B357-CEA2B776F54B}" dt="2024-04-18T10:41:06.762" v="6219" actId="478"/>
          <ac:cxnSpMkLst>
            <pc:docMk/>
            <pc:sldMk cId="1156444663" sldId="2147471329"/>
            <ac:cxnSpMk id="33" creationId="{2F592C0F-EE5F-049D-CD81-B7CE2E1F04F7}"/>
          </ac:cxnSpMkLst>
        </pc:cxnChg>
        <pc:cxnChg chg="add del mod">
          <ac:chgData name="Högkvist Maria" userId="4781ec0e-a9a0-4409-8cba-a1c829548319" providerId="ADAL" clId="{65E891B5-EAE0-4543-B357-CEA2B776F54B}" dt="2024-04-23T14:11:41.674" v="11262" actId="478"/>
          <ac:cxnSpMkLst>
            <pc:docMk/>
            <pc:sldMk cId="1156444663" sldId="2147471329"/>
            <ac:cxnSpMk id="34" creationId="{47E82CB3-7260-25B0-BFEF-0FDE9B837516}"/>
          </ac:cxnSpMkLst>
        </pc:cxnChg>
        <pc:cxnChg chg="add del mod">
          <ac:chgData name="Högkvist Maria" userId="4781ec0e-a9a0-4409-8cba-a1c829548319" providerId="ADAL" clId="{65E891B5-EAE0-4543-B357-CEA2B776F54B}" dt="2024-04-18T11:37:08.027" v="6279" actId="478"/>
          <ac:cxnSpMkLst>
            <pc:docMk/>
            <pc:sldMk cId="1156444663" sldId="2147471329"/>
            <ac:cxnSpMk id="39" creationId="{E8C8A28A-916E-F750-1A67-31A8FF99891B}"/>
          </ac:cxnSpMkLst>
        </pc:cxnChg>
      </pc:sldChg>
      <pc:sldChg chg="add del mod modShow">
        <pc:chgData name="Högkvist Maria" userId="4781ec0e-a9a0-4409-8cba-a1c829548319" providerId="ADAL" clId="{65E891B5-EAE0-4543-B357-CEA2B776F54B}" dt="2024-04-18T13:39:32.363" v="9179" actId="47"/>
        <pc:sldMkLst>
          <pc:docMk/>
          <pc:sldMk cId="1685313266" sldId="2147471330"/>
        </pc:sldMkLst>
      </pc:sldChg>
      <pc:sldChg chg="add del">
        <pc:chgData name="Högkvist Maria" userId="4781ec0e-a9a0-4409-8cba-a1c829548319" providerId="ADAL" clId="{65E891B5-EAE0-4543-B357-CEA2B776F54B}" dt="2024-04-18T13:32:18.608" v="9029" actId="47"/>
        <pc:sldMkLst>
          <pc:docMk/>
          <pc:sldMk cId="1762961045" sldId="2147471331"/>
        </pc:sldMkLst>
      </pc:sldChg>
      <pc:sldChg chg="modSp new del mod">
        <pc:chgData name="Högkvist Maria" userId="4781ec0e-a9a0-4409-8cba-a1c829548319" providerId="ADAL" clId="{65E891B5-EAE0-4543-B357-CEA2B776F54B}" dt="2024-04-18T12:42:29.577" v="8524" actId="47"/>
        <pc:sldMkLst>
          <pc:docMk/>
          <pc:sldMk cId="265563455" sldId="2147471332"/>
        </pc:sldMkLst>
        <pc:spChg chg="mod">
          <ac:chgData name="Högkvist Maria" userId="4781ec0e-a9a0-4409-8cba-a1c829548319" providerId="ADAL" clId="{65E891B5-EAE0-4543-B357-CEA2B776F54B}" dt="2024-04-18T12:02:00.820" v="7124" actId="20577"/>
          <ac:spMkLst>
            <pc:docMk/>
            <pc:sldMk cId="265563455" sldId="2147471332"/>
            <ac:spMk id="2" creationId="{844AF3AF-F6F8-F457-1993-0ECC3AE58C68}"/>
          </ac:spMkLst>
        </pc:spChg>
      </pc:sldChg>
      <pc:sldChg chg="add del">
        <pc:chgData name="Högkvist Maria" userId="4781ec0e-a9a0-4409-8cba-a1c829548319" providerId="ADAL" clId="{65E891B5-EAE0-4543-B357-CEA2B776F54B}" dt="2024-04-18T10:37:13.359" v="6123"/>
        <pc:sldMkLst>
          <pc:docMk/>
          <pc:sldMk cId="3629939445" sldId="2147471332"/>
        </pc:sldMkLst>
      </pc:sldChg>
      <pc:sldChg chg="addSp delSp modSp new mod">
        <pc:chgData name="Högkvist Maria" userId="4781ec0e-a9a0-4409-8cba-a1c829548319" providerId="ADAL" clId="{65E891B5-EAE0-4543-B357-CEA2B776F54B}" dt="2024-04-23T14:52:07.538" v="12946" actId="113"/>
        <pc:sldMkLst>
          <pc:docMk/>
          <pc:sldMk cId="3726909272" sldId="2147471333"/>
        </pc:sldMkLst>
        <pc:spChg chg="mod">
          <ac:chgData name="Högkvist Maria" userId="4781ec0e-a9a0-4409-8cba-a1c829548319" providerId="ADAL" clId="{65E891B5-EAE0-4543-B357-CEA2B776F54B}" dt="2024-04-18T12:42:53.363" v="8540" actId="20577"/>
          <ac:spMkLst>
            <pc:docMk/>
            <pc:sldMk cId="3726909272" sldId="2147471333"/>
            <ac:spMk id="2" creationId="{D05A2666-81CA-CBA7-6D20-363C47F97F72}"/>
          </ac:spMkLst>
        </pc:spChg>
        <pc:spChg chg="mod">
          <ac:chgData name="Högkvist Maria" userId="4781ec0e-a9a0-4409-8cba-a1c829548319" providerId="ADAL" clId="{65E891B5-EAE0-4543-B357-CEA2B776F54B}" dt="2024-04-23T14:52:07.538" v="12946" actId="113"/>
          <ac:spMkLst>
            <pc:docMk/>
            <pc:sldMk cId="3726909272" sldId="2147471333"/>
            <ac:spMk id="3" creationId="{7FDC6C20-27F3-614A-47F5-693B3C31DE3F}"/>
          </ac:spMkLst>
        </pc:spChg>
        <pc:spChg chg="add del mod">
          <ac:chgData name="Högkvist Maria" userId="4781ec0e-a9a0-4409-8cba-a1c829548319" providerId="ADAL" clId="{65E891B5-EAE0-4543-B357-CEA2B776F54B}" dt="2024-04-23T12:38:22.630" v="9762" actId="478"/>
          <ac:spMkLst>
            <pc:docMk/>
            <pc:sldMk cId="3726909272" sldId="2147471333"/>
            <ac:spMk id="5" creationId="{BEE87D67-C17A-AA87-36DA-5EE4EBB1864B}"/>
          </ac:spMkLst>
        </pc:spChg>
        <pc:spChg chg="mod">
          <ac:chgData name="Högkvist Maria" userId="4781ec0e-a9a0-4409-8cba-a1c829548319" providerId="ADAL" clId="{65E891B5-EAE0-4543-B357-CEA2B776F54B}" dt="2024-04-23T12:38:23.049" v="9763"/>
          <ac:spMkLst>
            <pc:docMk/>
            <pc:sldMk cId="3726909272" sldId="2147471333"/>
            <ac:spMk id="8" creationId="{E6D00DBA-0108-D669-392E-FCD8E3ADA361}"/>
          </ac:spMkLst>
        </pc:spChg>
        <pc:spChg chg="mod">
          <ac:chgData name="Högkvist Maria" userId="4781ec0e-a9a0-4409-8cba-a1c829548319" providerId="ADAL" clId="{65E891B5-EAE0-4543-B357-CEA2B776F54B}" dt="2024-04-23T12:38:23.049" v="9763"/>
          <ac:spMkLst>
            <pc:docMk/>
            <pc:sldMk cId="3726909272" sldId="2147471333"/>
            <ac:spMk id="10" creationId="{69304021-BBB6-BDA0-9B01-C59D0F9A3461}"/>
          </ac:spMkLst>
        </pc:spChg>
        <pc:spChg chg="mod">
          <ac:chgData name="Högkvist Maria" userId="4781ec0e-a9a0-4409-8cba-a1c829548319" providerId="ADAL" clId="{65E891B5-EAE0-4543-B357-CEA2B776F54B}" dt="2024-04-23T12:38:23.049" v="9763"/>
          <ac:spMkLst>
            <pc:docMk/>
            <pc:sldMk cId="3726909272" sldId="2147471333"/>
            <ac:spMk id="11" creationId="{5BAC1681-0F64-29B1-AC01-D302D2463928}"/>
          </ac:spMkLst>
        </pc:spChg>
        <pc:spChg chg="mod">
          <ac:chgData name="Högkvist Maria" userId="4781ec0e-a9a0-4409-8cba-a1c829548319" providerId="ADAL" clId="{65E891B5-EAE0-4543-B357-CEA2B776F54B}" dt="2024-04-23T12:38:23.049" v="9763"/>
          <ac:spMkLst>
            <pc:docMk/>
            <pc:sldMk cId="3726909272" sldId="2147471333"/>
            <ac:spMk id="12" creationId="{1D513568-7149-A6D4-1F00-C1D85C17E7B9}"/>
          </ac:spMkLst>
        </pc:spChg>
        <pc:spChg chg="mod">
          <ac:chgData name="Högkvist Maria" userId="4781ec0e-a9a0-4409-8cba-a1c829548319" providerId="ADAL" clId="{65E891B5-EAE0-4543-B357-CEA2B776F54B}" dt="2024-04-23T12:38:23.049" v="9763"/>
          <ac:spMkLst>
            <pc:docMk/>
            <pc:sldMk cId="3726909272" sldId="2147471333"/>
            <ac:spMk id="14" creationId="{5FDC0699-90BC-54E0-71DA-3169B73289A9}"/>
          </ac:spMkLst>
        </pc:spChg>
        <pc:spChg chg="mod">
          <ac:chgData name="Högkvist Maria" userId="4781ec0e-a9a0-4409-8cba-a1c829548319" providerId="ADAL" clId="{65E891B5-EAE0-4543-B357-CEA2B776F54B}" dt="2024-04-23T12:38:23.049" v="9763"/>
          <ac:spMkLst>
            <pc:docMk/>
            <pc:sldMk cId="3726909272" sldId="2147471333"/>
            <ac:spMk id="15" creationId="{1C4D9AB1-BAF6-0112-7A5A-FB5EE0C4298A}"/>
          </ac:spMkLst>
        </pc:spChg>
        <pc:spChg chg="mod">
          <ac:chgData name="Högkvist Maria" userId="4781ec0e-a9a0-4409-8cba-a1c829548319" providerId="ADAL" clId="{65E891B5-EAE0-4543-B357-CEA2B776F54B}" dt="2024-04-23T12:38:23.049" v="9763"/>
          <ac:spMkLst>
            <pc:docMk/>
            <pc:sldMk cId="3726909272" sldId="2147471333"/>
            <ac:spMk id="16" creationId="{C4767AAA-81BE-8E77-D2DC-F94D6EA709C5}"/>
          </ac:spMkLst>
        </pc:spChg>
        <pc:spChg chg="mod">
          <ac:chgData name="Högkvist Maria" userId="4781ec0e-a9a0-4409-8cba-a1c829548319" providerId="ADAL" clId="{65E891B5-EAE0-4543-B357-CEA2B776F54B}" dt="2024-04-23T12:38:23.049" v="9763"/>
          <ac:spMkLst>
            <pc:docMk/>
            <pc:sldMk cId="3726909272" sldId="2147471333"/>
            <ac:spMk id="17" creationId="{EEA0491D-740D-037E-6381-A6597C885059}"/>
          </ac:spMkLst>
        </pc:spChg>
        <pc:spChg chg="mod">
          <ac:chgData name="Högkvist Maria" userId="4781ec0e-a9a0-4409-8cba-a1c829548319" providerId="ADAL" clId="{65E891B5-EAE0-4543-B357-CEA2B776F54B}" dt="2024-04-23T12:38:23.049" v="9763"/>
          <ac:spMkLst>
            <pc:docMk/>
            <pc:sldMk cId="3726909272" sldId="2147471333"/>
            <ac:spMk id="18" creationId="{4D82E2B6-D473-FECB-07E8-2D4A2321839D}"/>
          </ac:spMkLst>
        </pc:spChg>
        <pc:spChg chg="mod">
          <ac:chgData name="Högkvist Maria" userId="4781ec0e-a9a0-4409-8cba-a1c829548319" providerId="ADAL" clId="{65E891B5-EAE0-4543-B357-CEA2B776F54B}" dt="2024-04-23T12:38:23.049" v="9763"/>
          <ac:spMkLst>
            <pc:docMk/>
            <pc:sldMk cId="3726909272" sldId="2147471333"/>
            <ac:spMk id="19" creationId="{F92EE998-ABB4-8818-936D-C4DAA11452EC}"/>
          </ac:spMkLst>
        </pc:spChg>
        <pc:spChg chg="mod">
          <ac:chgData name="Högkvist Maria" userId="4781ec0e-a9a0-4409-8cba-a1c829548319" providerId="ADAL" clId="{65E891B5-EAE0-4543-B357-CEA2B776F54B}" dt="2024-04-23T12:38:23.049" v="9763"/>
          <ac:spMkLst>
            <pc:docMk/>
            <pc:sldMk cId="3726909272" sldId="2147471333"/>
            <ac:spMk id="20" creationId="{161C9B7E-2E66-7845-BA28-850C3E36DAB9}"/>
          </ac:spMkLst>
        </pc:spChg>
        <pc:spChg chg="mod">
          <ac:chgData name="Högkvist Maria" userId="4781ec0e-a9a0-4409-8cba-a1c829548319" providerId="ADAL" clId="{65E891B5-EAE0-4543-B357-CEA2B776F54B}" dt="2024-04-23T12:38:23.049" v="9763"/>
          <ac:spMkLst>
            <pc:docMk/>
            <pc:sldMk cId="3726909272" sldId="2147471333"/>
            <ac:spMk id="21" creationId="{B23F627A-1F84-2A96-48BB-B0879FB99E78}"/>
          </ac:spMkLst>
        </pc:spChg>
        <pc:spChg chg="mod">
          <ac:chgData name="Högkvist Maria" userId="4781ec0e-a9a0-4409-8cba-a1c829548319" providerId="ADAL" clId="{65E891B5-EAE0-4543-B357-CEA2B776F54B}" dt="2024-04-23T12:38:23.049" v="9763"/>
          <ac:spMkLst>
            <pc:docMk/>
            <pc:sldMk cId="3726909272" sldId="2147471333"/>
            <ac:spMk id="22" creationId="{79817383-B4E0-D796-BC47-EF5ED300D8C0}"/>
          </ac:spMkLst>
        </pc:spChg>
        <pc:spChg chg="mod">
          <ac:chgData name="Högkvist Maria" userId="4781ec0e-a9a0-4409-8cba-a1c829548319" providerId="ADAL" clId="{65E891B5-EAE0-4543-B357-CEA2B776F54B}" dt="2024-04-23T12:38:23.049" v="9763"/>
          <ac:spMkLst>
            <pc:docMk/>
            <pc:sldMk cId="3726909272" sldId="2147471333"/>
            <ac:spMk id="23" creationId="{508A4254-CF55-B419-7BAA-A1E439B52844}"/>
          </ac:spMkLst>
        </pc:spChg>
        <pc:spChg chg="mod">
          <ac:chgData name="Högkvist Maria" userId="4781ec0e-a9a0-4409-8cba-a1c829548319" providerId="ADAL" clId="{65E891B5-EAE0-4543-B357-CEA2B776F54B}" dt="2024-04-23T12:38:23.049" v="9763"/>
          <ac:spMkLst>
            <pc:docMk/>
            <pc:sldMk cId="3726909272" sldId="2147471333"/>
            <ac:spMk id="24" creationId="{9977319A-0FD6-4E28-D7FA-FF54F34AB7CB}"/>
          </ac:spMkLst>
        </pc:spChg>
        <pc:spChg chg="mod">
          <ac:chgData name="Högkvist Maria" userId="4781ec0e-a9a0-4409-8cba-a1c829548319" providerId="ADAL" clId="{65E891B5-EAE0-4543-B357-CEA2B776F54B}" dt="2024-04-23T12:38:23.049" v="9763"/>
          <ac:spMkLst>
            <pc:docMk/>
            <pc:sldMk cId="3726909272" sldId="2147471333"/>
            <ac:spMk id="25" creationId="{261A858B-8F7A-E5A7-FFC1-9E43901D4D67}"/>
          </ac:spMkLst>
        </pc:spChg>
        <pc:spChg chg="mod">
          <ac:chgData name="Högkvist Maria" userId="4781ec0e-a9a0-4409-8cba-a1c829548319" providerId="ADAL" clId="{65E891B5-EAE0-4543-B357-CEA2B776F54B}" dt="2024-04-23T12:38:23.049" v="9763"/>
          <ac:spMkLst>
            <pc:docMk/>
            <pc:sldMk cId="3726909272" sldId="2147471333"/>
            <ac:spMk id="26" creationId="{73B197B4-D28C-37C5-3228-D4068B60782F}"/>
          </ac:spMkLst>
        </pc:spChg>
        <pc:spChg chg="add mod">
          <ac:chgData name="Högkvist Maria" userId="4781ec0e-a9a0-4409-8cba-a1c829548319" providerId="ADAL" clId="{65E891B5-EAE0-4543-B357-CEA2B776F54B}" dt="2024-04-23T12:38:34.967" v="9767" actId="207"/>
          <ac:spMkLst>
            <pc:docMk/>
            <pc:sldMk cId="3726909272" sldId="2147471333"/>
            <ac:spMk id="27" creationId="{AF0F9982-3175-8572-C37E-3115B86AEC2E}"/>
          </ac:spMkLst>
        </pc:spChg>
        <pc:grpChg chg="add mod">
          <ac:chgData name="Högkvist Maria" userId="4781ec0e-a9a0-4409-8cba-a1c829548319" providerId="ADAL" clId="{65E891B5-EAE0-4543-B357-CEA2B776F54B}" dt="2024-04-23T12:38:23.049" v="9763"/>
          <ac:grpSpMkLst>
            <pc:docMk/>
            <pc:sldMk cId="3726909272" sldId="2147471333"/>
            <ac:grpSpMk id="6" creationId="{779B7A4C-BCCA-0255-E551-5CE2A54140B8}"/>
          </ac:grpSpMkLst>
        </pc:grpChg>
        <pc:grpChg chg="mod">
          <ac:chgData name="Högkvist Maria" userId="4781ec0e-a9a0-4409-8cba-a1c829548319" providerId="ADAL" clId="{65E891B5-EAE0-4543-B357-CEA2B776F54B}" dt="2024-04-23T12:38:23.049" v="9763"/>
          <ac:grpSpMkLst>
            <pc:docMk/>
            <pc:sldMk cId="3726909272" sldId="2147471333"/>
            <ac:grpSpMk id="7" creationId="{D2C148D5-B1FD-07B0-C6D1-A91C3AD179B2}"/>
          </ac:grpSpMkLst>
        </pc:grpChg>
        <pc:grpChg chg="mod">
          <ac:chgData name="Högkvist Maria" userId="4781ec0e-a9a0-4409-8cba-a1c829548319" providerId="ADAL" clId="{65E891B5-EAE0-4543-B357-CEA2B776F54B}" dt="2024-04-23T12:38:23.049" v="9763"/>
          <ac:grpSpMkLst>
            <pc:docMk/>
            <pc:sldMk cId="3726909272" sldId="2147471333"/>
            <ac:grpSpMk id="9" creationId="{8DEFC149-95C5-3576-EB6C-914957B48A32}"/>
          </ac:grpSpMkLst>
        </pc:grpChg>
        <pc:picChg chg="mod">
          <ac:chgData name="Högkvist Maria" userId="4781ec0e-a9a0-4409-8cba-a1c829548319" providerId="ADAL" clId="{65E891B5-EAE0-4543-B357-CEA2B776F54B}" dt="2024-04-23T12:38:23.049" v="9763"/>
          <ac:picMkLst>
            <pc:docMk/>
            <pc:sldMk cId="3726909272" sldId="2147471333"/>
            <ac:picMk id="13" creationId="{A7527735-2D9A-E6AC-1533-23E9EEEA8B68}"/>
          </ac:picMkLst>
        </pc:picChg>
      </pc:sldChg>
      <pc:sldChg chg="addSp modSp add mod ord">
        <pc:chgData name="Högkvist Maria" userId="4781ec0e-a9a0-4409-8cba-a1c829548319" providerId="ADAL" clId="{65E891B5-EAE0-4543-B357-CEA2B776F54B}" dt="2024-04-23T14:41:39.295" v="12563"/>
        <pc:sldMkLst>
          <pc:docMk/>
          <pc:sldMk cId="3871213964" sldId="2147471334"/>
        </pc:sldMkLst>
        <pc:spChg chg="mod">
          <ac:chgData name="Högkvist Maria" userId="4781ec0e-a9a0-4409-8cba-a1c829548319" providerId="ADAL" clId="{65E891B5-EAE0-4543-B357-CEA2B776F54B}" dt="2024-04-23T12:50:36.431" v="10955" actId="20577"/>
          <ac:spMkLst>
            <pc:docMk/>
            <pc:sldMk cId="3871213964" sldId="2147471334"/>
            <ac:spMk id="2" creationId="{3979FE5B-3B4C-4D81-186C-AFDBC7B48C18}"/>
          </ac:spMkLst>
        </pc:spChg>
        <pc:spChg chg="mod">
          <ac:chgData name="Högkvist Maria" userId="4781ec0e-a9a0-4409-8cba-a1c829548319" providerId="ADAL" clId="{65E891B5-EAE0-4543-B357-CEA2B776F54B}" dt="2024-04-23T12:51:30.555" v="10962" actId="207"/>
          <ac:spMkLst>
            <pc:docMk/>
            <pc:sldMk cId="3871213964" sldId="2147471334"/>
            <ac:spMk id="3" creationId="{61FD661C-A54D-3D29-1621-B2546DA02B15}"/>
          </ac:spMkLst>
        </pc:spChg>
        <pc:spChg chg="add mod">
          <ac:chgData name="Högkvist Maria" userId="4781ec0e-a9a0-4409-8cba-a1c829548319" providerId="ADAL" clId="{65E891B5-EAE0-4543-B357-CEA2B776F54B}" dt="2024-04-23T12:50:58.127" v="10956"/>
          <ac:spMkLst>
            <pc:docMk/>
            <pc:sldMk cId="3871213964" sldId="2147471334"/>
            <ac:spMk id="27" creationId="{C6391C08-B481-0FC4-B14C-BD53456FCDDE}"/>
          </ac:spMkLst>
        </pc:spChg>
      </pc:sldChg>
      <pc:sldChg chg="addSp modSp add mod">
        <pc:chgData name="Högkvist Maria" userId="4781ec0e-a9a0-4409-8cba-a1c829548319" providerId="ADAL" clId="{65E891B5-EAE0-4543-B357-CEA2B776F54B}" dt="2024-04-23T12:51:05.659" v="10957"/>
        <pc:sldMkLst>
          <pc:docMk/>
          <pc:sldMk cId="2030774155" sldId="2147471335"/>
        </pc:sldMkLst>
        <pc:spChg chg="mod">
          <ac:chgData name="Högkvist Maria" userId="4781ec0e-a9a0-4409-8cba-a1c829548319" providerId="ADAL" clId="{65E891B5-EAE0-4543-B357-CEA2B776F54B}" dt="2024-04-18T12:50:51.420" v="8754" actId="20577"/>
          <ac:spMkLst>
            <pc:docMk/>
            <pc:sldMk cId="2030774155" sldId="2147471335"/>
            <ac:spMk id="2" creationId="{3D897B3A-C829-7977-7392-7DD8845B14F5}"/>
          </ac:spMkLst>
        </pc:spChg>
        <pc:spChg chg="mod">
          <ac:chgData name="Högkvist Maria" userId="4781ec0e-a9a0-4409-8cba-a1c829548319" providerId="ADAL" clId="{65E891B5-EAE0-4543-B357-CEA2B776F54B}" dt="2024-04-18T13:46:42.556" v="9354" actId="6549"/>
          <ac:spMkLst>
            <pc:docMk/>
            <pc:sldMk cId="2030774155" sldId="2147471335"/>
            <ac:spMk id="3" creationId="{00903B74-C78E-A9C6-5610-E9475D876953}"/>
          </ac:spMkLst>
        </pc:spChg>
        <pc:spChg chg="add mod">
          <ac:chgData name="Högkvist Maria" userId="4781ec0e-a9a0-4409-8cba-a1c829548319" providerId="ADAL" clId="{65E891B5-EAE0-4543-B357-CEA2B776F54B}" dt="2024-04-23T12:51:05.659" v="10957"/>
          <ac:spMkLst>
            <pc:docMk/>
            <pc:sldMk cId="2030774155" sldId="2147471335"/>
            <ac:spMk id="27" creationId="{9561A642-4326-95F6-0FE2-B167FDB4EECA}"/>
          </ac:spMkLst>
        </pc:spChg>
      </pc:sldChg>
      <pc:sldChg chg="modSp add del mod ord">
        <pc:chgData name="Högkvist Maria" userId="4781ec0e-a9a0-4409-8cba-a1c829548319" providerId="ADAL" clId="{65E891B5-EAE0-4543-B357-CEA2B776F54B}" dt="2024-04-23T12:52:03.800" v="10964" actId="47"/>
        <pc:sldMkLst>
          <pc:docMk/>
          <pc:sldMk cId="1075651937" sldId="2147471336"/>
        </pc:sldMkLst>
        <pc:spChg chg="mod">
          <ac:chgData name="Högkvist Maria" userId="4781ec0e-a9a0-4409-8cba-a1c829548319" providerId="ADAL" clId="{65E891B5-EAE0-4543-B357-CEA2B776F54B}" dt="2024-04-18T12:52:12.962" v="8883" actId="20577"/>
          <ac:spMkLst>
            <pc:docMk/>
            <pc:sldMk cId="1075651937" sldId="2147471336"/>
            <ac:spMk id="3" creationId="{DBC9A68F-81D7-DEA8-C1FF-AAA895D99649}"/>
          </ac:spMkLst>
        </pc:spChg>
      </pc:sldChg>
      <pc:sldChg chg="modSp new mod modShow">
        <pc:chgData name="Högkvist Maria" userId="4781ec0e-a9a0-4409-8cba-a1c829548319" providerId="ADAL" clId="{65E891B5-EAE0-4543-B357-CEA2B776F54B}" dt="2024-04-18T13:37:26.895" v="9143" actId="729"/>
        <pc:sldMkLst>
          <pc:docMk/>
          <pc:sldMk cId="3414506784" sldId="2147471337"/>
        </pc:sldMkLst>
        <pc:spChg chg="mod">
          <ac:chgData name="Högkvist Maria" userId="4781ec0e-a9a0-4409-8cba-a1c829548319" providerId="ADAL" clId="{65E891B5-EAE0-4543-B357-CEA2B776F54B}" dt="2024-04-18T13:37:03.258" v="9056" actId="14100"/>
          <ac:spMkLst>
            <pc:docMk/>
            <pc:sldMk cId="3414506784" sldId="2147471337"/>
            <ac:spMk id="2" creationId="{9F2C4002-1A21-A50D-4018-8B3AD5833531}"/>
          </ac:spMkLst>
        </pc:spChg>
        <pc:spChg chg="mod">
          <ac:chgData name="Högkvist Maria" userId="4781ec0e-a9a0-4409-8cba-a1c829548319" providerId="ADAL" clId="{65E891B5-EAE0-4543-B357-CEA2B776F54B}" dt="2024-04-18T13:37:24.935" v="9142" actId="20577"/>
          <ac:spMkLst>
            <pc:docMk/>
            <pc:sldMk cId="3414506784" sldId="2147471337"/>
            <ac:spMk id="3" creationId="{932DF174-3828-E65E-922F-E6E63E644E71}"/>
          </ac:spMkLst>
        </pc:spChg>
      </pc:sldChg>
      <pc:sldChg chg="modSp add mod">
        <pc:chgData name="Högkvist Maria" userId="4781ec0e-a9a0-4409-8cba-a1c829548319" providerId="ADAL" clId="{65E891B5-EAE0-4543-B357-CEA2B776F54B}" dt="2024-04-23T14:16:03.269" v="11327" actId="20577"/>
        <pc:sldMkLst>
          <pc:docMk/>
          <pc:sldMk cId="2502602339" sldId="2147471338"/>
        </pc:sldMkLst>
        <pc:spChg chg="mod">
          <ac:chgData name="Högkvist Maria" userId="4781ec0e-a9a0-4409-8cba-a1c829548319" providerId="ADAL" clId="{65E891B5-EAE0-4543-B357-CEA2B776F54B}" dt="2024-04-23T14:16:03.269" v="11327" actId="20577"/>
          <ac:spMkLst>
            <pc:docMk/>
            <pc:sldMk cId="2502602339" sldId="2147471338"/>
            <ac:spMk id="11" creationId="{10C75270-30CC-E9B4-7EBA-995B91D9D186}"/>
          </ac:spMkLst>
        </pc:spChg>
      </pc:sldChg>
      <pc:sldChg chg="modSp add del mod modShow">
        <pc:chgData name="Högkvist Maria" userId="4781ec0e-a9a0-4409-8cba-a1c829548319" providerId="ADAL" clId="{65E891B5-EAE0-4543-B357-CEA2B776F54B}" dt="2024-04-18T13:45:09.281" v="9342" actId="47"/>
        <pc:sldMkLst>
          <pc:docMk/>
          <pc:sldMk cId="2160054325" sldId="2147471339"/>
        </pc:sldMkLst>
        <pc:spChg chg="mod">
          <ac:chgData name="Högkvist Maria" userId="4781ec0e-a9a0-4409-8cba-a1c829548319" providerId="ADAL" clId="{65E891B5-EAE0-4543-B357-CEA2B776F54B}" dt="2024-04-18T13:44:54.148" v="9340" actId="6549"/>
          <ac:spMkLst>
            <pc:docMk/>
            <pc:sldMk cId="2160054325" sldId="2147471339"/>
            <ac:spMk id="3" creationId="{E7AEE697-3CF7-0822-760F-3EDE3247DE32}"/>
          </ac:spMkLst>
        </pc:spChg>
      </pc:sldChg>
      <pc:sldChg chg="modSp add del mod">
        <pc:chgData name="Högkvist Maria" userId="4781ec0e-a9a0-4409-8cba-a1c829548319" providerId="ADAL" clId="{65E891B5-EAE0-4543-B357-CEA2B776F54B}" dt="2024-04-23T12:36:27.633" v="9587" actId="47"/>
        <pc:sldMkLst>
          <pc:docMk/>
          <pc:sldMk cId="3848915872" sldId="2147471339"/>
        </pc:sldMkLst>
        <pc:spChg chg="mod">
          <ac:chgData name="Högkvist Maria" userId="4781ec0e-a9a0-4409-8cba-a1c829548319" providerId="ADAL" clId="{65E891B5-EAE0-4543-B357-CEA2B776F54B}" dt="2024-04-18T13:46:32.408" v="9353" actId="13926"/>
          <ac:spMkLst>
            <pc:docMk/>
            <pc:sldMk cId="3848915872" sldId="2147471339"/>
            <ac:spMk id="3" creationId="{981F4535-1ED0-9EFC-9FB0-DCE09FB2459F}"/>
          </ac:spMkLst>
        </pc:spChg>
      </pc:sldChg>
      <pc:sldChg chg="modSp new mod ord modShow">
        <pc:chgData name="Högkvist Maria" userId="4781ec0e-a9a0-4409-8cba-a1c829548319" providerId="ADAL" clId="{65E891B5-EAE0-4543-B357-CEA2B776F54B}" dt="2024-04-23T14:09:39.975" v="11247" actId="115"/>
        <pc:sldMkLst>
          <pc:docMk/>
          <pc:sldMk cId="369261991" sldId="2147471340"/>
        </pc:sldMkLst>
        <pc:spChg chg="mod">
          <ac:chgData name="Högkvist Maria" userId="4781ec0e-a9a0-4409-8cba-a1c829548319" providerId="ADAL" clId="{65E891B5-EAE0-4543-B357-CEA2B776F54B}" dt="2024-04-18T13:48:42.073" v="9439" actId="1076"/>
          <ac:spMkLst>
            <pc:docMk/>
            <pc:sldMk cId="369261991" sldId="2147471340"/>
            <ac:spMk id="2" creationId="{7EDC37E9-ACF1-37C3-99FA-ADE33802608D}"/>
          </ac:spMkLst>
        </pc:spChg>
        <pc:spChg chg="mod">
          <ac:chgData name="Högkvist Maria" userId="4781ec0e-a9a0-4409-8cba-a1c829548319" providerId="ADAL" clId="{65E891B5-EAE0-4543-B357-CEA2B776F54B}" dt="2024-04-23T14:09:39.975" v="11247" actId="115"/>
          <ac:spMkLst>
            <pc:docMk/>
            <pc:sldMk cId="369261991" sldId="2147471340"/>
            <ac:spMk id="3" creationId="{A2BC0FB3-304C-E900-D703-AF48C2CFB1A6}"/>
          </ac:spMkLst>
        </pc:spChg>
      </pc:sldChg>
      <pc:sldChg chg="delSp modSp add mod">
        <pc:chgData name="Högkvist Maria" userId="4781ec0e-a9a0-4409-8cba-a1c829548319" providerId="ADAL" clId="{65E891B5-EAE0-4543-B357-CEA2B776F54B}" dt="2024-04-23T12:44:22.064" v="10682" actId="207"/>
        <pc:sldMkLst>
          <pc:docMk/>
          <pc:sldMk cId="104704542" sldId="2147471341"/>
        </pc:sldMkLst>
        <pc:spChg chg="mod">
          <ac:chgData name="Högkvist Maria" userId="4781ec0e-a9a0-4409-8cba-a1c829548319" providerId="ADAL" clId="{65E891B5-EAE0-4543-B357-CEA2B776F54B}" dt="2024-04-23T12:44:22.064" v="10682" actId="207"/>
          <ac:spMkLst>
            <pc:docMk/>
            <pc:sldMk cId="104704542" sldId="2147471341"/>
            <ac:spMk id="3" creationId="{61FD661C-A54D-3D29-1621-B2546DA02B15}"/>
          </ac:spMkLst>
        </pc:spChg>
        <pc:spChg chg="del">
          <ac:chgData name="Högkvist Maria" userId="4781ec0e-a9a0-4409-8cba-a1c829548319" providerId="ADAL" clId="{65E891B5-EAE0-4543-B357-CEA2B776F54B}" dt="2024-04-23T12:36:18.678" v="9585" actId="478"/>
          <ac:spMkLst>
            <pc:docMk/>
            <pc:sldMk cId="104704542" sldId="2147471341"/>
            <ac:spMk id="28" creationId="{04C1F61F-C9E3-819D-8F06-C41ADFCFDB4C}"/>
          </ac:spMkLst>
        </pc:spChg>
      </pc:sldChg>
      <pc:sldChg chg="addSp new del mod">
        <pc:chgData name="Högkvist Maria" userId="4781ec0e-a9a0-4409-8cba-a1c829548319" providerId="ADAL" clId="{65E891B5-EAE0-4543-B357-CEA2B776F54B}" dt="2024-04-23T12:34:03.398" v="9536" actId="47"/>
        <pc:sldMkLst>
          <pc:docMk/>
          <pc:sldMk cId="4108806438" sldId="2147471341"/>
        </pc:sldMkLst>
        <pc:picChg chg="add">
          <ac:chgData name="Högkvist Maria" userId="4781ec0e-a9a0-4409-8cba-a1c829548319" providerId="ADAL" clId="{65E891B5-EAE0-4543-B357-CEA2B776F54B}" dt="2024-04-23T12:33:48.509" v="9521" actId="22"/>
          <ac:picMkLst>
            <pc:docMk/>
            <pc:sldMk cId="4108806438" sldId="2147471341"/>
            <ac:picMk id="6" creationId="{7866B8BC-E695-A871-6C0A-371B501B83D7}"/>
          </ac:picMkLst>
        </pc:picChg>
      </pc:sldChg>
      <pc:sldChg chg="addSp delSp modSp new mod modClrScheme chgLayout">
        <pc:chgData name="Högkvist Maria" userId="4781ec0e-a9a0-4409-8cba-a1c829548319" providerId="ADAL" clId="{65E891B5-EAE0-4543-B357-CEA2B776F54B}" dt="2024-04-23T14:51:47.370" v="12903" actId="1076"/>
        <pc:sldMkLst>
          <pc:docMk/>
          <pc:sldMk cId="3548550907" sldId="2147471342"/>
        </pc:sldMkLst>
        <pc:spChg chg="mod ord">
          <ac:chgData name="Högkvist Maria" userId="4781ec0e-a9a0-4409-8cba-a1c829548319" providerId="ADAL" clId="{65E891B5-EAE0-4543-B357-CEA2B776F54B}" dt="2024-04-23T14:51:47.370" v="12903" actId="1076"/>
          <ac:spMkLst>
            <pc:docMk/>
            <pc:sldMk cId="3548550907" sldId="2147471342"/>
            <ac:spMk id="2" creationId="{E52A8686-3823-354C-CDE5-0869CFAE9606}"/>
          </ac:spMkLst>
        </pc:spChg>
        <pc:spChg chg="mod ord">
          <ac:chgData name="Högkvist Maria" userId="4781ec0e-a9a0-4409-8cba-a1c829548319" providerId="ADAL" clId="{65E891B5-EAE0-4543-B357-CEA2B776F54B}" dt="2024-04-23T14:51:41.460" v="12902" actId="404"/>
          <ac:spMkLst>
            <pc:docMk/>
            <pc:sldMk cId="3548550907" sldId="2147471342"/>
            <ac:spMk id="3" creationId="{E66CA9B8-FF9E-A010-4C4F-8A78051A0CC6}"/>
          </ac:spMkLst>
        </pc:spChg>
        <pc:spChg chg="del">
          <ac:chgData name="Högkvist Maria" userId="4781ec0e-a9a0-4409-8cba-a1c829548319" providerId="ADAL" clId="{65E891B5-EAE0-4543-B357-CEA2B776F54B}" dt="2024-04-23T12:42:50.206" v="10606" actId="931"/>
          <ac:spMkLst>
            <pc:docMk/>
            <pc:sldMk cId="3548550907" sldId="2147471342"/>
            <ac:spMk id="4" creationId="{ADB2BF20-22A7-BB9F-4B4C-1AC35A3E48A7}"/>
          </ac:spMkLst>
        </pc:spChg>
        <pc:spChg chg="add del mod ord">
          <ac:chgData name="Högkvist Maria" userId="4781ec0e-a9a0-4409-8cba-a1c829548319" providerId="ADAL" clId="{65E891B5-EAE0-4543-B357-CEA2B776F54B}" dt="2024-04-23T14:50:40.878" v="12850" actId="700"/>
          <ac:spMkLst>
            <pc:docMk/>
            <pc:sldMk cId="3548550907" sldId="2147471342"/>
            <ac:spMk id="4" creationId="{B7E3D187-E7D0-C3FC-7A13-ED0E54FA4A2B}"/>
          </ac:spMkLst>
        </pc:spChg>
        <pc:spChg chg="add del mod ord">
          <ac:chgData name="Högkvist Maria" userId="4781ec0e-a9a0-4409-8cba-a1c829548319" providerId="ADAL" clId="{65E891B5-EAE0-4543-B357-CEA2B776F54B}" dt="2024-04-23T14:50:40.878" v="12850" actId="700"/>
          <ac:spMkLst>
            <pc:docMk/>
            <pc:sldMk cId="3548550907" sldId="2147471342"/>
            <ac:spMk id="5" creationId="{BD6A3F94-EE52-6E7B-47F5-E4E1080D150A}"/>
          </ac:spMkLst>
        </pc:spChg>
        <pc:picChg chg="add mod ord">
          <ac:chgData name="Högkvist Maria" userId="4781ec0e-a9a0-4409-8cba-a1c829548319" providerId="ADAL" clId="{65E891B5-EAE0-4543-B357-CEA2B776F54B}" dt="2024-04-23T14:50:55.264" v="12851" actId="700"/>
          <ac:picMkLst>
            <pc:docMk/>
            <pc:sldMk cId="3548550907" sldId="2147471342"/>
            <ac:picMk id="6" creationId="{F3748711-B947-AD53-1B27-A0EFB2703D93}"/>
          </ac:picMkLst>
        </pc:picChg>
      </pc:sldChg>
      <pc:sldChg chg="add">
        <pc:chgData name="Högkvist Maria" userId="4781ec0e-a9a0-4409-8cba-a1c829548319" providerId="ADAL" clId="{65E891B5-EAE0-4543-B357-CEA2B776F54B}" dt="2024-04-23T12:52:02.342" v="10963"/>
        <pc:sldMkLst>
          <pc:docMk/>
          <pc:sldMk cId="1477884492" sldId="2147471343"/>
        </pc:sldMkLst>
      </pc:sldChg>
      <pc:sldChg chg="addSp delSp modSp add mod delAnim">
        <pc:chgData name="Högkvist Maria" userId="4781ec0e-a9a0-4409-8cba-a1c829548319" providerId="ADAL" clId="{65E891B5-EAE0-4543-B357-CEA2B776F54B}" dt="2024-04-23T14:44:42.166" v="12593" actId="113"/>
        <pc:sldMkLst>
          <pc:docMk/>
          <pc:sldMk cId="3353513451" sldId="2147471344"/>
        </pc:sldMkLst>
        <pc:spChg chg="mod">
          <ac:chgData name="Högkvist Maria" userId="4781ec0e-a9a0-4409-8cba-a1c829548319" providerId="ADAL" clId="{65E891B5-EAE0-4543-B357-CEA2B776F54B}" dt="2024-04-23T14:44:42.166" v="12593" actId="113"/>
          <ac:spMkLst>
            <pc:docMk/>
            <pc:sldMk cId="3353513451" sldId="2147471344"/>
            <ac:spMk id="3" creationId="{0D3FA1DA-2E3E-7120-4E1B-386DD91AAC83}"/>
          </ac:spMkLst>
        </pc:spChg>
        <pc:spChg chg="del">
          <ac:chgData name="Högkvist Maria" userId="4781ec0e-a9a0-4409-8cba-a1c829548319" providerId="ADAL" clId="{65E891B5-EAE0-4543-B357-CEA2B776F54B}" dt="2024-04-23T14:38:50.435" v="12507" actId="478"/>
          <ac:spMkLst>
            <pc:docMk/>
            <pc:sldMk cId="3353513451" sldId="2147471344"/>
            <ac:spMk id="6" creationId="{C3A83B9B-2628-0957-F2B6-A80ED03DCA4F}"/>
          </ac:spMkLst>
        </pc:spChg>
        <pc:spChg chg="del">
          <ac:chgData name="Högkvist Maria" userId="4781ec0e-a9a0-4409-8cba-a1c829548319" providerId="ADAL" clId="{65E891B5-EAE0-4543-B357-CEA2B776F54B}" dt="2024-04-23T14:38:47.636" v="12506" actId="478"/>
          <ac:spMkLst>
            <pc:docMk/>
            <pc:sldMk cId="3353513451" sldId="2147471344"/>
            <ac:spMk id="8" creationId="{6D485E01-F1EF-7898-D83F-14B67F5AAB05}"/>
          </ac:spMkLst>
        </pc:spChg>
        <pc:spChg chg="del">
          <ac:chgData name="Högkvist Maria" userId="4781ec0e-a9a0-4409-8cba-a1c829548319" providerId="ADAL" clId="{65E891B5-EAE0-4543-B357-CEA2B776F54B}" dt="2024-04-23T12:52:45.295" v="10966" actId="478"/>
          <ac:spMkLst>
            <pc:docMk/>
            <pc:sldMk cId="3353513451" sldId="2147471344"/>
            <ac:spMk id="10" creationId="{A0E069DC-01F4-8A53-3926-C1C16F4F0E11}"/>
          </ac:spMkLst>
        </pc:spChg>
        <pc:spChg chg="mod">
          <ac:chgData name="Högkvist Maria" userId="4781ec0e-a9a0-4409-8cba-a1c829548319" providerId="ADAL" clId="{65E891B5-EAE0-4543-B357-CEA2B776F54B}" dt="2024-04-23T14:40:58.946" v="12547"/>
          <ac:spMkLst>
            <pc:docMk/>
            <pc:sldMk cId="3353513451" sldId="2147471344"/>
            <ac:spMk id="11" creationId="{9409AB52-32A6-D87D-1AF7-B4AE52EEFAE2}"/>
          </ac:spMkLst>
        </pc:spChg>
        <pc:spChg chg="mod">
          <ac:chgData name="Högkvist Maria" userId="4781ec0e-a9a0-4409-8cba-a1c829548319" providerId="ADAL" clId="{65E891B5-EAE0-4543-B357-CEA2B776F54B}" dt="2024-04-23T14:40:58.946" v="12547"/>
          <ac:spMkLst>
            <pc:docMk/>
            <pc:sldMk cId="3353513451" sldId="2147471344"/>
            <ac:spMk id="13" creationId="{0E9934B4-0243-F040-135C-39E0AC18DB8D}"/>
          </ac:spMkLst>
        </pc:spChg>
        <pc:spChg chg="mod">
          <ac:chgData name="Högkvist Maria" userId="4781ec0e-a9a0-4409-8cba-a1c829548319" providerId="ADAL" clId="{65E891B5-EAE0-4543-B357-CEA2B776F54B}" dt="2024-04-23T14:40:58.946" v="12547"/>
          <ac:spMkLst>
            <pc:docMk/>
            <pc:sldMk cId="3353513451" sldId="2147471344"/>
            <ac:spMk id="14" creationId="{22316B02-5B0E-EC29-271E-A4DB21966A24}"/>
          </ac:spMkLst>
        </pc:spChg>
        <pc:spChg chg="mod">
          <ac:chgData name="Högkvist Maria" userId="4781ec0e-a9a0-4409-8cba-a1c829548319" providerId="ADAL" clId="{65E891B5-EAE0-4543-B357-CEA2B776F54B}" dt="2024-04-23T14:40:58.946" v="12547"/>
          <ac:spMkLst>
            <pc:docMk/>
            <pc:sldMk cId="3353513451" sldId="2147471344"/>
            <ac:spMk id="15" creationId="{9A979D38-288B-E0C1-C8D1-13EBD1086E4E}"/>
          </ac:spMkLst>
        </pc:spChg>
        <pc:spChg chg="mod">
          <ac:chgData name="Högkvist Maria" userId="4781ec0e-a9a0-4409-8cba-a1c829548319" providerId="ADAL" clId="{65E891B5-EAE0-4543-B357-CEA2B776F54B}" dt="2024-04-23T14:40:58.946" v="12547"/>
          <ac:spMkLst>
            <pc:docMk/>
            <pc:sldMk cId="3353513451" sldId="2147471344"/>
            <ac:spMk id="17" creationId="{DC5B8D03-BD61-8CC1-85F4-40E429268C93}"/>
          </ac:spMkLst>
        </pc:spChg>
        <pc:spChg chg="mod">
          <ac:chgData name="Högkvist Maria" userId="4781ec0e-a9a0-4409-8cba-a1c829548319" providerId="ADAL" clId="{65E891B5-EAE0-4543-B357-CEA2B776F54B}" dt="2024-04-23T14:40:58.946" v="12547"/>
          <ac:spMkLst>
            <pc:docMk/>
            <pc:sldMk cId="3353513451" sldId="2147471344"/>
            <ac:spMk id="18" creationId="{A0B3A805-E482-8A73-7A4C-E676053ABB40}"/>
          </ac:spMkLst>
        </pc:spChg>
        <pc:spChg chg="mod">
          <ac:chgData name="Högkvist Maria" userId="4781ec0e-a9a0-4409-8cba-a1c829548319" providerId="ADAL" clId="{65E891B5-EAE0-4543-B357-CEA2B776F54B}" dt="2024-04-23T14:40:58.946" v="12547"/>
          <ac:spMkLst>
            <pc:docMk/>
            <pc:sldMk cId="3353513451" sldId="2147471344"/>
            <ac:spMk id="19" creationId="{3ADEE788-A7B4-BBBA-DCDF-F4BC8D3510EB}"/>
          </ac:spMkLst>
        </pc:spChg>
        <pc:spChg chg="mod">
          <ac:chgData name="Högkvist Maria" userId="4781ec0e-a9a0-4409-8cba-a1c829548319" providerId="ADAL" clId="{65E891B5-EAE0-4543-B357-CEA2B776F54B}" dt="2024-04-23T14:40:58.946" v="12547"/>
          <ac:spMkLst>
            <pc:docMk/>
            <pc:sldMk cId="3353513451" sldId="2147471344"/>
            <ac:spMk id="20" creationId="{98D007F0-5388-4949-B548-17E4C8D1DF7A}"/>
          </ac:spMkLst>
        </pc:spChg>
        <pc:spChg chg="mod">
          <ac:chgData name="Högkvist Maria" userId="4781ec0e-a9a0-4409-8cba-a1c829548319" providerId="ADAL" clId="{65E891B5-EAE0-4543-B357-CEA2B776F54B}" dt="2024-04-23T14:40:58.946" v="12547"/>
          <ac:spMkLst>
            <pc:docMk/>
            <pc:sldMk cId="3353513451" sldId="2147471344"/>
            <ac:spMk id="21" creationId="{9E03F949-DF4E-5E89-4038-C1CB4AC64C6A}"/>
          </ac:spMkLst>
        </pc:spChg>
        <pc:spChg chg="mod">
          <ac:chgData name="Högkvist Maria" userId="4781ec0e-a9a0-4409-8cba-a1c829548319" providerId="ADAL" clId="{65E891B5-EAE0-4543-B357-CEA2B776F54B}" dt="2024-04-23T14:40:58.946" v="12547"/>
          <ac:spMkLst>
            <pc:docMk/>
            <pc:sldMk cId="3353513451" sldId="2147471344"/>
            <ac:spMk id="22" creationId="{C10A1800-AD68-AC2C-556C-7E503E3427A3}"/>
          </ac:spMkLst>
        </pc:spChg>
        <pc:spChg chg="mod">
          <ac:chgData name="Högkvist Maria" userId="4781ec0e-a9a0-4409-8cba-a1c829548319" providerId="ADAL" clId="{65E891B5-EAE0-4543-B357-CEA2B776F54B}" dt="2024-04-23T14:40:58.946" v="12547"/>
          <ac:spMkLst>
            <pc:docMk/>
            <pc:sldMk cId="3353513451" sldId="2147471344"/>
            <ac:spMk id="23" creationId="{9BB3AEDB-0CE5-3608-36A5-E653E1566E13}"/>
          </ac:spMkLst>
        </pc:spChg>
        <pc:spChg chg="mod">
          <ac:chgData name="Högkvist Maria" userId="4781ec0e-a9a0-4409-8cba-a1c829548319" providerId="ADAL" clId="{65E891B5-EAE0-4543-B357-CEA2B776F54B}" dt="2024-04-23T14:40:58.946" v="12547"/>
          <ac:spMkLst>
            <pc:docMk/>
            <pc:sldMk cId="3353513451" sldId="2147471344"/>
            <ac:spMk id="24" creationId="{E986A1BE-5F87-1A9C-10C8-9C288ECB20CC}"/>
          </ac:spMkLst>
        </pc:spChg>
        <pc:spChg chg="mod">
          <ac:chgData name="Högkvist Maria" userId="4781ec0e-a9a0-4409-8cba-a1c829548319" providerId="ADAL" clId="{65E891B5-EAE0-4543-B357-CEA2B776F54B}" dt="2024-04-23T14:40:58.946" v="12547"/>
          <ac:spMkLst>
            <pc:docMk/>
            <pc:sldMk cId="3353513451" sldId="2147471344"/>
            <ac:spMk id="25" creationId="{ACFAAE56-9FD4-C1D9-D569-63F967A99114}"/>
          </ac:spMkLst>
        </pc:spChg>
        <pc:spChg chg="mod">
          <ac:chgData name="Högkvist Maria" userId="4781ec0e-a9a0-4409-8cba-a1c829548319" providerId="ADAL" clId="{65E891B5-EAE0-4543-B357-CEA2B776F54B}" dt="2024-04-23T14:40:58.946" v="12547"/>
          <ac:spMkLst>
            <pc:docMk/>
            <pc:sldMk cId="3353513451" sldId="2147471344"/>
            <ac:spMk id="26" creationId="{DCFF1BD6-A4EF-7237-8F3B-F610C2AF69F5}"/>
          </ac:spMkLst>
        </pc:spChg>
        <pc:spChg chg="mod">
          <ac:chgData name="Högkvist Maria" userId="4781ec0e-a9a0-4409-8cba-a1c829548319" providerId="ADAL" clId="{65E891B5-EAE0-4543-B357-CEA2B776F54B}" dt="2024-04-23T14:40:58.946" v="12547"/>
          <ac:spMkLst>
            <pc:docMk/>
            <pc:sldMk cId="3353513451" sldId="2147471344"/>
            <ac:spMk id="27" creationId="{A7AA570E-A12A-11B0-B1B1-A45B341B8487}"/>
          </ac:spMkLst>
        </pc:spChg>
        <pc:spChg chg="mod">
          <ac:chgData name="Högkvist Maria" userId="4781ec0e-a9a0-4409-8cba-a1c829548319" providerId="ADAL" clId="{65E891B5-EAE0-4543-B357-CEA2B776F54B}" dt="2024-04-23T14:40:58.946" v="12547"/>
          <ac:spMkLst>
            <pc:docMk/>
            <pc:sldMk cId="3353513451" sldId="2147471344"/>
            <ac:spMk id="28" creationId="{0BF84429-43AF-D468-1D72-138406E7A10D}"/>
          </ac:spMkLst>
        </pc:spChg>
        <pc:spChg chg="mod">
          <ac:chgData name="Högkvist Maria" userId="4781ec0e-a9a0-4409-8cba-a1c829548319" providerId="ADAL" clId="{65E891B5-EAE0-4543-B357-CEA2B776F54B}" dt="2024-04-23T14:40:58.946" v="12547"/>
          <ac:spMkLst>
            <pc:docMk/>
            <pc:sldMk cId="3353513451" sldId="2147471344"/>
            <ac:spMk id="29" creationId="{78F4E8FD-B333-F801-A655-CEB37B6D6461}"/>
          </ac:spMkLst>
        </pc:spChg>
        <pc:grpChg chg="add mod">
          <ac:chgData name="Högkvist Maria" userId="4781ec0e-a9a0-4409-8cba-a1c829548319" providerId="ADAL" clId="{65E891B5-EAE0-4543-B357-CEA2B776F54B}" dt="2024-04-23T14:41:04.519" v="12548" actId="1076"/>
          <ac:grpSpMkLst>
            <pc:docMk/>
            <pc:sldMk cId="3353513451" sldId="2147471344"/>
            <ac:grpSpMk id="9" creationId="{F8392B3B-F212-10BC-46E4-A0D7DDE156A6}"/>
          </ac:grpSpMkLst>
        </pc:grpChg>
        <pc:grpChg chg="mod">
          <ac:chgData name="Högkvist Maria" userId="4781ec0e-a9a0-4409-8cba-a1c829548319" providerId="ADAL" clId="{65E891B5-EAE0-4543-B357-CEA2B776F54B}" dt="2024-04-23T14:40:58.946" v="12547"/>
          <ac:grpSpMkLst>
            <pc:docMk/>
            <pc:sldMk cId="3353513451" sldId="2147471344"/>
            <ac:grpSpMk id="10" creationId="{6AB93D46-F97F-707C-95C4-6A0F6B3A3339}"/>
          </ac:grpSpMkLst>
        </pc:grpChg>
        <pc:grpChg chg="mod">
          <ac:chgData name="Högkvist Maria" userId="4781ec0e-a9a0-4409-8cba-a1c829548319" providerId="ADAL" clId="{65E891B5-EAE0-4543-B357-CEA2B776F54B}" dt="2024-04-23T14:40:58.946" v="12547"/>
          <ac:grpSpMkLst>
            <pc:docMk/>
            <pc:sldMk cId="3353513451" sldId="2147471344"/>
            <ac:grpSpMk id="12" creationId="{E5461FD5-1871-C143-C8B0-B918B92C30C1}"/>
          </ac:grpSpMkLst>
        </pc:grpChg>
        <pc:picChg chg="del mod">
          <ac:chgData name="Högkvist Maria" userId="4781ec0e-a9a0-4409-8cba-a1c829548319" providerId="ADAL" clId="{65E891B5-EAE0-4543-B357-CEA2B776F54B}" dt="2024-04-23T14:40:58.535" v="12546" actId="478"/>
          <ac:picMkLst>
            <pc:docMk/>
            <pc:sldMk cId="3353513451" sldId="2147471344"/>
            <ac:picMk id="4" creationId="{931F5A7A-44EF-4E20-064A-96BF4E79B36C}"/>
          </ac:picMkLst>
        </pc:picChg>
        <pc:picChg chg="mod">
          <ac:chgData name="Högkvist Maria" userId="4781ec0e-a9a0-4409-8cba-a1c829548319" providerId="ADAL" clId="{65E891B5-EAE0-4543-B357-CEA2B776F54B}" dt="2024-04-23T14:40:58.946" v="12547"/>
          <ac:picMkLst>
            <pc:docMk/>
            <pc:sldMk cId="3353513451" sldId="2147471344"/>
            <ac:picMk id="16" creationId="{777A4F35-13F8-9EC2-FCA6-D5D7163BB339}"/>
          </ac:picMkLst>
        </pc:picChg>
      </pc:sldChg>
      <pc:sldChg chg="addSp modSp new mod modClrScheme chgLayout">
        <pc:chgData name="Högkvist Maria" userId="4781ec0e-a9a0-4409-8cba-a1c829548319" providerId="ADAL" clId="{65E891B5-EAE0-4543-B357-CEA2B776F54B}" dt="2024-04-23T14:45:10.316" v="12617" actId="14100"/>
        <pc:sldMkLst>
          <pc:docMk/>
          <pc:sldMk cId="1958042285" sldId="2147471345"/>
        </pc:sldMkLst>
        <pc:spChg chg="add mod">
          <ac:chgData name="Högkvist Maria" userId="4781ec0e-a9a0-4409-8cba-a1c829548319" providerId="ADAL" clId="{65E891B5-EAE0-4543-B357-CEA2B776F54B}" dt="2024-04-23T14:23:31.422" v="11649" actId="20577"/>
          <ac:spMkLst>
            <pc:docMk/>
            <pc:sldMk cId="1958042285" sldId="2147471345"/>
            <ac:spMk id="2" creationId="{46DBC919-0378-C95D-02DC-8C92CE8E88AD}"/>
          </ac:spMkLst>
        </pc:spChg>
        <pc:spChg chg="add mod">
          <ac:chgData name="Högkvist Maria" userId="4781ec0e-a9a0-4409-8cba-a1c829548319" providerId="ADAL" clId="{65E891B5-EAE0-4543-B357-CEA2B776F54B}" dt="2024-04-23T14:23:46.604" v="11668" actId="20577"/>
          <ac:spMkLst>
            <pc:docMk/>
            <pc:sldMk cId="1958042285" sldId="2147471345"/>
            <ac:spMk id="3" creationId="{CEC1467D-792D-8982-53C4-C04339DABD50}"/>
          </ac:spMkLst>
        </pc:spChg>
        <pc:spChg chg="add mod">
          <ac:chgData name="Högkvist Maria" userId="4781ec0e-a9a0-4409-8cba-a1c829548319" providerId="ADAL" clId="{65E891B5-EAE0-4543-B357-CEA2B776F54B}" dt="2024-04-23T14:45:10.316" v="12617" actId="14100"/>
          <ac:spMkLst>
            <pc:docMk/>
            <pc:sldMk cId="1958042285" sldId="2147471345"/>
            <ac:spMk id="40" creationId="{2F3B3A0E-2221-683F-2206-06AE0824ABAB}"/>
          </ac:spMkLst>
        </pc:spChg>
        <pc:picChg chg="add mod">
          <ac:chgData name="Högkvist Maria" userId="4781ec0e-a9a0-4409-8cba-a1c829548319" providerId="ADAL" clId="{65E891B5-EAE0-4543-B357-CEA2B776F54B}" dt="2024-04-23T14:20:04.869" v="11427" actId="26606"/>
          <ac:picMkLst>
            <pc:docMk/>
            <pc:sldMk cId="1958042285" sldId="2147471345"/>
            <ac:picMk id="35" creationId="{0C510ACA-42C9-4626-628E-397609A14195}"/>
          </ac:picMkLst>
        </pc:picChg>
      </pc:sldChg>
      <pc:sldChg chg="add mod modShow">
        <pc:chgData name="Högkvist Maria" userId="4781ec0e-a9a0-4409-8cba-a1c829548319" providerId="ADAL" clId="{65E891B5-EAE0-4543-B357-CEA2B776F54B}" dt="2024-04-23T14:56:00.496" v="13103" actId="729"/>
        <pc:sldMkLst>
          <pc:docMk/>
          <pc:sldMk cId="2166939662" sldId="2147471346"/>
        </pc:sldMkLst>
      </pc:sldChg>
      <pc:sldChg chg="add mod modShow">
        <pc:chgData name="Högkvist Maria" userId="4781ec0e-a9a0-4409-8cba-a1c829548319" providerId="ADAL" clId="{65E891B5-EAE0-4543-B357-CEA2B776F54B}" dt="2024-04-23T14:48:09.395" v="12724" actId="729"/>
        <pc:sldMkLst>
          <pc:docMk/>
          <pc:sldMk cId="1057240915" sldId="2147471347"/>
        </pc:sldMkLst>
      </pc:sldChg>
      <pc:sldChg chg="add mod modShow">
        <pc:chgData name="Högkvist Maria" userId="4781ec0e-a9a0-4409-8cba-a1c829548319" providerId="ADAL" clId="{65E891B5-EAE0-4543-B357-CEA2B776F54B}" dt="2024-04-23T14:48:09.395" v="12724" actId="729"/>
        <pc:sldMkLst>
          <pc:docMk/>
          <pc:sldMk cId="411980757" sldId="2147471348"/>
        </pc:sldMkLst>
      </pc:sldChg>
      <pc:sldChg chg="add mod modShow">
        <pc:chgData name="Högkvist Maria" userId="4781ec0e-a9a0-4409-8cba-a1c829548319" providerId="ADAL" clId="{65E891B5-EAE0-4543-B357-CEA2B776F54B}" dt="2024-04-23T14:48:09.395" v="12724" actId="729"/>
        <pc:sldMkLst>
          <pc:docMk/>
          <pc:sldMk cId="1845685181" sldId="2147471349"/>
        </pc:sldMkLst>
      </pc:sldChg>
      <pc:sldChg chg="delSp add mod delAnim modShow">
        <pc:chgData name="Högkvist Maria" userId="4781ec0e-a9a0-4409-8cba-a1c829548319" providerId="ADAL" clId="{65E891B5-EAE0-4543-B357-CEA2B776F54B}" dt="2024-04-23T14:48:09.395" v="12724" actId="729"/>
        <pc:sldMkLst>
          <pc:docMk/>
          <pc:sldMk cId="3775827779" sldId="2147471350"/>
        </pc:sldMkLst>
        <pc:spChg chg="del">
          <ac:chgData name="Högkvist Maria" userId="4781ec0e-a9a0-4409-8cba-a1c829548319" providerId="ADAL" clId="{65E891B5-EAE0-4543-B357-CEA2B776F54B}" dt="2024-04-23T14:35:19.800" v="12141" actId="478"/>
          <ac:spMkLst>
            <pc:docMk/>
            <pc:sldMk cId="3775827779" sldId="2147471350"/>
            <ac:spMk id="5" creationId="{9D108025-F145-120A-D9AF-EA56DAA0C50E}"/>
          </ac:spMkLst>
        </pc:spChg>
      </pc:sldChg>
      <pc:sldChg chg="new del">
        <pc:chgData name="Högkvist Maria" userId="4781ec0e-a9a0-4409-8cba-a1c829548319" providerId="ADAL" clId="{65E891B5-EAE0-4543-B357-CEA2B776F54B}" dt="2024-04-23T14:55:49.584" v="13102" actId="47"/>
        <pc:sldMkLst>
          <pc:docMk/>
          <pc:sldMk cId="2305526182" sldId="2147471351"/>
        </pc:sldMkLst>
      </pc:sldChg>
      <pc:sldChg chg="addSp delSp modSp new mod modClrScheme chgLayout">
        <pc:chgData name="Högkvist Maria" userId="4781ec0e-a9a0-4409-8cba-a1c829548319" providerId="ADAL" clId="{65E891B5-EAE0-4543-B357-CEA2B776F54B}" dt="2024-04-23T14:55:44.975" v="13101" actId="27636"/>
        <pc:sldMkLst>
          <pc:docMk/>
          <pc:sldMk cId="2094713794" sldId="2147471352"/>
        </pc:sldMkLst>
        <pc:spChg chg="del">
          <ac:chgData name="Högkvist Maria" userId="4781ec0e-a9a0-4409-8cba-a1c829548319" providerId="ADAL" clId="{65E891B5-EAE0-4543-B357-CEA2B776F54B}" dt="2024-04-23T14:55:37.925" v="13099"/>
          <ac:spMkLst>
            <pc:docMk/>
            <pc:sldMk cId="2094713794" sldId="2147471352"/>
            <ac:spMk id="2" creationId="{B8FD50E3-F56F-C763-8FE6-BA85920A2712}"/>
          </ac:spMkLst>
        </pc:spChg>
        <pc:spChg chg="del">
          <ac:chgData name="Högkvist Maria" userId="4781ec0e-a9a0-4409-8cba-a1c829548319" providerId="ADAL" clId="{65E891B5-EAE0-4543-B357-CEA2B776F54B}" dt="2024-04-23T14:55:44.970" v="13100" actId="26606"/>
          <ac:spMkLst>
            <pc:docMk/>
            <pc:sldMk cId="2094713794" sldId="2147471352"/>
            <ac:spMk id="3" creationId="{707B1183-692C-C198-5DB9-7C365CA0B2E1}"/>
          </ac:spMkLst>
        </pc:spChg>
        <pc:spChg chg="mod">
          <ac:chgData name="Högkvist Maria" userId="4781ec0e-a9a0-4409-8cba-a1c829548319" providerId="ADAL" clId="{65E891B5-EAE0-4543-B357-CEA2B776F54B}" dt="2024-04-23T14:55:44.975" v="13101" actId="27636"/>
          <ac:spMkLst>
            <pc:docMk/>
            <pc:sldMk cId="2094713794" sldId="2147471352"/>
            <ac:spMk id="4" creationId="{72F4DE26-07D5-07D0-D146-A0BBAE73ECE1}"/>
          </ac:spMkLst>
        </pc:spChg>
        <pc:spChg chg="mod">
          <ac:chgData name="Högkvist Maria" userId="4781ec0e-a9a0-4409-8cba-a1c829548319" providerId="ADAL" clId="{65E891B5-EAE0-4543-B357-CEA2B776F54B}" dt="2024-04-23T14:55:44.970" v="13100" actId="26606"/>
          <ac:spMkLst>
            <pc:docMk/>
            <pc:sldMk cId="2094713794" sldId="2147471352"/>
            <ac:spMk id="5" creationId="{9B4BA0DD-74EE-5906-C034-7172B6A0403B}"/>
          </ac:spMkLst>
        </pc:spChg>
        <pc:spChg chg="del">
          <ac:chgData name="Högkvist Maria" userId="4781ec0e-a9a0-4409-8cba-a1c829548319" providerId="ADAL" clId="{65E891B5-EAE0-4543-B357-CEA2B776F54B}" dt="2024-04-23T14:55:44.970" v="13100" actId="26606"/>
          <ac:spMkLst>
            <pc:docMk/>
            <pc:sldMk cId="2094713794" sldId="2147471352"/>
            <ac:spMk id="6" creationId="{F4AC75F1-B5D4-D1E5-40C9-46647B4A5786}"/>
          </ac:spMkLst>
        </pc:spChg>
        <pc:picChg chg="add mod">
          <ac:chgData name="Högkvist Maria" userId="4781ec0e-a9a0-4409-8cba-a1c829548319" providerId="ADAL" clId="{65E891B5-EAE0-4543-B357-CEA2B776F54B}" dt="2024-04-23T14:55:44.970" v="13100" actId="26606"/>
          <ac:picMkLst>
            <pc:docMk/>
            <pc:sldMk cId="2094713794" sldId="2147471352"/>
            <ac:picMk id="7" creationId="{C1AC9B25-44BF-5883-3A17-BF0D8914AB4C}"/>
          </ac:picMkLst>
        </pc:picChg>
      </pc:sldChg>
    </pc:docChg>
  </pc:docChgLst>
  <pc:docChgLst>
    <pc:chgData name="Högkvist Maria" userId="S::maria.hogkvist@skr.se::4781ec0e-a9a0-4409-8cba-a1c829548319" providerId="AD" clId="Web-{B171248D-AE02-4804-B044-5EB1B1734D62}"/>
    <pc:docChg chg="modSld">
      <pc:chgData name="Högkvist Maria" userId="S::maria.hogkvist@skr.se::4781ec0e-a9a0-4409-8cba-a1c829548319" providerId="AD" clId="Web-{B171248D-AE02-4804-B044-5EB1B1734D62}" dt="2024-04-25T14:02:14.069" v="3" actId="20577"/>
      <pc:docMkLst>
        <pc:docMk/>
      </pc:docMkLst>
      <pc:sldChg chg="modSp">
        <pc:chgData name="Högkvist Maria" userId="S::maria.hogkvist@skr.se::4781ec0e-a9a0-4409-8cba-a1c829548319" providerId="AD" clId="Web-{B171248D-AE02-4804-B044-5EB1B1734D62}" dt="2024-04-25T14:02:14.069" v="3" actId="20577"/>
        <pc:sldMkLst>
          <pc:docMk/>
          <pc:sldMk cId="2502602339" sldId="2147471338"/>
        </pc:sldMkLst>
        <pc:spChg chg="mod">
          <ac:chgData name="Högkvist Maria" userId="S::maria.hogkvist@skr.se::4781ec0e-a9a0-4409-8cba-a1c829548319" providerId="AD" clId="Web-{B171248D-AE02-4804-B044-5EB1B1734D62}" dt="2024-04-25T14:02:14.069" v="3" actId="20577"/>
          <ac:spMkLst>
            <pc:docMk/>
            <pc:sldMk cId="2502602339" sldId="2147471338"/>
            <ac:spMk id="11" creationId="{10C75270-30CC-E9B4-7EBA-995B91D9D186}"/>
          </ac:spMkLst>
        </pc:spChg>
      </pc:sldChg>
    </pc:docChg>
  </pc:docChgLst>
  <pc:docChgLst>
    <pc:chgData name="Högkvist Maria" userId="4781ec0e-a9a0-4409-8cba-a1c829548319" providerId="ADAL" clId="{8C84616F-1132-4D92-95B4-440E5E22E5B3}"/>
    <pc:docChg chg="undo custSel addSld delSld modSld sldOrd">
      <pc:chgData name="Högkvist Maria" userId="4781ec0e-a9a0-4409-8cba-a1c829548319" providerId="ADAL" clId="{8C84616F-1132-4D92-95B4-440E5E22E5B3}" dt="2024-04-25T14:03:29.895" v="2054" actId="1076"/>
      <pc:docMkLst>
        <pc:docMk/>
      </pc:docMkLst>
      <pc:sldChg chg="modSp mod">
        <pc:chgData name="Högkvist Maria" userId="4781ec0e-a9a0-4409-8cba-a1c829548319" providerId="ADAL" clId="{8C84616F-1132-4D92-95B4-440E5E22E5B3}" dt="2024-04-25T14:03:01.567" v="2047" actId="20577"/>
        <pc:sldMkLst>
          <pc:docMk/>
          <pc:sldMk cId="2057905829" sldId="276"/>
        </pc:sldMkLst>
        <pc:spChg chg="mod">
          <ac:chgData name="Högkvist Maria" userId="4781ec0e-a9a0-4409-8cba-a1c829548319" providerId="ADAL" clId="{8C84616F-1132-4D92-95B4-440E5E22E5B3}" dt="2024-04-25T12:28:16.780" v="34" actId="20577"/>
          <ac:spMkLst>
            <pc:docMk/>
            <pc:sldMk cId="2057905829" sldId="276"/>
            <ac:spMk id="2" creationId="{FAE54494-E3A0-F605-C3D8-C1767FD84EA9}"/>
          </ac:spMkLst>
        </pc:spChg>
        <pc:spChg chg="mod">
          <ac:chgData name="Högkvist Maria" userId="4781ec0e-a9a0-4409-8cba-a1c829548319" providerId="ADAL" clId="{8C84616F-1132-4D92-95B4-440E5E22E5B3}" dt="2024-04-25T14:03:01.567" v="2047" actId="20577"/>
          <ac:spMkLst>
            <pc:docMk/>
            <pc:sldMk cId="2057905829" sldId="276"/>
            <ac:spMk id="3" creationId="{03C3877B-AE11-BB5C-7042-03B3E3EAF394}"/>
          </ac:spMkLst>
        </pc:spChg>
      </pc:sldChg>
      <pc:sldChg chg="modNotesTx">
        <pc:chgData name="Högkvist Maria" userId="4781ec0e-a9a0-4409-8cba-a1c829548319" providerId="ADAL" clId="{8C84616F-1132-4D92-95B4-440E5E22E5B3}" dt="2024-04-25T12:27:18.999" v="9" actId="20577"/>
        <pc:sldMkLst>
          <pc:docMk/>
          <pc:sldMk cId="1810234663" sldId="367"/>
        </pc:sldMkLst>
      </pc:sldChg>
      <pc:sldChg chg="modSp">
        <pc:chgData name="Högkvist Maria" userId="4781ec0e-a9a0-4409-8cba-a1c829548319" providerId="ADAL" clId="{8C84616F-1132-4D92-95B4-440E5E22E5B3}" dt="2024-04-25T13:45:10.434" v="2026" actId="20577"/>
        <pc:sldMkLst>
          <pc:docMk/>
          <pc:sldMk cId="3365532074" sldId="384"/>
        </pc:sldMkLst>
        <pc:spChg chg="mod">
          <ac:chgData name="Högkvist Maria" userId="4781ec0e-a9a0-4409-8cba-a1c829548319" providerId="ADAL" clId="{8C84616F-1132-4D92-95B4-440E5E22E5B3}" dt="2024-04-25T13:45:10.434" v="2026" actId="20577"/>
          <ac:spMkLst>
            <pc:docMk/>
            <pc:sldMk cId="3365532074" sldId="384"/>
            <ac:spMk id="4" creationId="{254BAE6E-1C45-45C1-9FD4-2C636AD1C4FB}"/>
          </ac:spMkLst>
        </pc:spChg>
      </pc:sldChg>
      <pc:sldChg chg="modNotesTx">
        <pc:chgData name="Högkvist Maria" userId="4781ec0e-a9a0-4409-8cba-a1c829548319" providerId="ADAL" clId="{8C84616F-1132-4D92-95B4-440E5E22E5B3}" dt="2024-04-25T12:27:08.212" v="8" actId="6549"/>
        <pc:sldMkLst>
          <pc:docMk/>
          <pc:sldMk cId="746573592" sldId="404"/>
        </pc:sldMkLst>
      </pc:sldChg>
      <pc:sldChg chg="modNotesTx">
        <pc:chgData name="Högkvist Maria" userId="4781ec0e-a9a0-4409-8cba-a1c829548319" providerId="ADAL" clId="{8C84616F-1132-4D92-95B4-440E5E22E5B3}" dt="2024-04-25T12:27:29.684" v="11" actId="6549"/>
        <pc:sldMkLst>
          <pc:docMk/>
          <pc:sldMk cId="581235949" sldId="410"/>
        </pc:sldMkLst>
      </pc:sldChg>
      <pc:sldChg chg="addSp modSp mod">
        <pc:chgData name="Högkvist Maria" userId="4781ec0e-a9a0-4409-8cba-a1c829548319" providerId="ADAL" clId="{8C84616F-1132-4D92-95B4-440E5E22E5B3}" dt="2024-04-25T13:44:55.527" v="2016" actId="1076"/>
        <pc:sldMkLst>
          <pc:docMk/>
          <pc:sldMk cId="3558098366" sldId="516"/>
        </pc:sldMkLst>
        <pc:spChg chg="add mod">
          <ac:chgData name="Högkvist Maria" userId="4781ec0e-a9a0-4409-8cba-a1c829548319" providerId="ADAL" clId="{8C84616F-1132-4D92-95B4-440E5E22E5B3}" dt="2024-04-25T13:44:55.527" v="2016" actId="1076"/>
          <ac:spMkLst>
            <pc:docMk/>
            <pc:sldMk cId="3558098366" sldId="516"/>
            <ac:spMk id="5" creationId="{2C909DAF-EE8B-8145-7D54-E0DB328A8AEB}"/>
          </ac:spMkLst>
        </pc:spChg>
      </pc:sldChg>
      <pc:sldChg chg="delSp modSp mod">
        <pc:chgData name="Högkvist Maria" userId="4781ec0e-a9a0-4409-8cba-a1c829548319" providerId="ADAL" clId="{8C84616F-1132-4D92-95B4-440E5E22E5B3}" dt="2024-04-25T13:43:52.800" v="1983" actId="478"/>
        <pc:sldMkLst>
          <pc:docMk/>
          <pc:sldMk cId="2360693824" sldId="585"/>
        </pc:sldMkLst>
        <pc:spChg chg="del">
          <ac:chgData name="Högkvist Maria" userId="4781ec0e-a9a0-4409-8cba-a1c829548319" providerId="ADAL" clId="{8C84616F-1132-4D92-95B4-440E5E22E5B3}" dt="2024-04-25T13:43:50.656" v="1982" actId="478"/>
          <ac:spMkLst>
            <pc:docMk/>
            <pc:sldMk cId="2360693824" sldId="585"/>
            <ac:spMk id="3" creationId="{C687C237-505A-D6E5-39B3-7797BFCADB95}"/>
          </ac:spMkLst>
        </pc:spChg>
        <pc:spChg chg="del mod">
          <ac:chgData name="Högkvist Maria" userId="4781ec0e-a9a0-4409-8cba-a1c829548319" providerId="ADAL" clId="{8C84616F-1132-4D92-95B4-440E5E22E5B3}" dt="2024-04-25T13:43:52.800" v="1983" actId="478"/>
          <ac:spMkLst>
            <pc:docMk/>
            <pc:sldMk cId="2360693824" sldId="585"/>
            <ac:spMk id="5" creationId="{C438673F-7A74-0405-B57B-6E14840E3891}"/>
          </ac:spMkLst>
        </pc:spChg>
        <pc:spChg chg="mod">
          <ac:chgData name="Högkvist Maria" userId="4781ec0e-a9a0-4409-8cba-a1c829548319" providerId="ADAL" clId="{8C84616F-1132-4D92-95B4-440E5E22E5B3}" dt="2024-04-25T12:46:54.302" v="632" actId="20577"/>
          <ac:spMkLst>
            <pc:docMk/>
            <pc:sldMk cId="2360693824" sldId="585"/>
            <ac:spMk id="7" creationId="{44425A68-7A52-405B-48B2-505C3AD48032}"/>
          </ac:spMkLst>
        </pc:spChg>
        <pc:spChg chg="mod">
          <ac:chgData name="Högkvist Maria" userId="4781ec0e-a9a0-4409-8cba-a1c829548319" providerId="ADAL" clId="{8C84616F-1132-4D92-95B4-440E5E22E5B3}" dt="2024-04-25T12:46:51.467" v="626" actId="20577"/>
          <ac:spMkLst>
            <pc:docMk/>
            <pc:sldMk cId="2360693824" sldId="585"/>
            <ac:spMk id="9" creationId="{AD392876-FEF4-C247-D2A7-C29BCFD839CC}"/>
          </ac:spMkLst>
        </pc:spChg>
        <pc:spChg chg="del">
          <ac:chgData name="Högkvist Maria" userId="4781ec0e-a9a0-4409-8cba-a1c829548319" providerId="ADAL" clId="{8C84616F-1132-4D92-95B4-440E5E22E5B3}" dt="2024-04-25T12:46:34.082" v="619" actId="478"/>
          <ac:spMkLst>
            <pc:docMk/>
            <pc:sldMk cId="2360693824" sldId="585"/>
            <ac:spMk id="10" creationId="{46F373C8-505F-B911-ABE1-CB6F0D9FE809}"/>
          </ac:spMkLst>
        </pc:spChg>
      </pc:sldChg>
      <pc:sldChg chg="modSp del mod">
        <pc:chgData name="Högkvist Maria" userId="4781ec0e-a9a0-4409-8cba-a1c829548319" providerId="ADAL" clId="{8C84616F-1132-4D92-95B4-440E5E22E5B3}" dt="2024-04-25T13:02:35.181" v="1072" actId="47"/>
        <pc:sldMkLst>
          <pc:docMk/>
          <pc:sldMk cId="2326703249" sldId="5294"/>
        </pc:sldMkLst>
        <pc:spChg chg="mod">
          <ac:chgData name="Högkvist Maria" userId="4781ec0e-a9a0-4409-8cba-a1c829548319" providerId="ADAL" clId="{8C84616F-1132-4D92-95B4-440E5E22E5B3}" dt="2024-04-25T13:00:39.554" v="1026" actId="6549"/>
          <ac:spMkLst>
            <pc:docMk/>
            <pc:sldMk cId="2326703249" sldId="5294"/>
            <ac:spMk id="8" creationId="{02443822-D6EF-A570-F71F-A4C9CB8A6D46}"/>
          </ac:spMkLst>
        </pc:spChg>
      </pc:sldChg>
      <pc:sldChg chg="addSp delSp modSp mod delAnim">
        <pc:chgData name="Högkvist Maria" userId="4781ec0e-a9a0-4409-8cba-a1c829548319" providerId="ADAL" clId="{8C84616F-1132-4D92-95B4-440E5E22E5B3}" dt="2024-04-25T13:43:56.953" v="1985" actId="478"/>
        <pc:sldMkLst>
          <pc:docMk/>
          <pc:sldMk cId="3197938760" sldId="5296"/>
        </pc:sldMkLst>
        <pc:spChg chg="mod">
          <ac:chgData name="Högkvist Maria" userId="4781ec0e-a9a0-4409-8cba-a1c829548319" providerId="ADAL" clId="{8C84616F-1132-4D92-95B4-440E5E22E5B3}" dt="2024-04-25T12:47:19.892" v="637" actId="1076"/>
          <ac:spMkLst>
            <pc:docMk/>
            <pc:sldMk cId="3197938760" sldId="5296"/>
            <ac:spMk id="8" creationId="{17A5E624-4A6D-F19F-6FBC-BD4A333E1E06}"/>
          </ac:spMkLst>
        </pc:spChg>
        <pc:spChg chg="mod">
          <ac:chgData name="Högkvist Maria" userId="4781ec0e-a9a0-4409-8cba-a1c829548319" providerId="ADAL" clId="{8C84616F-1132-4D92-95B4-440E5E22E5B3}" dt="2024-04-25T12:47:29.424" v="639" actId="14100"/>
          <ac:spMkLst>
            <pc:docMk/>
            <pc:sldMk cId="3197938760" sldId="5296"/>
            <ac:spMk id="10" creationId="{58F9D7E5-3FBC-5C7C-F707-3ECB092C0DFA}"/>
          </ac:spMkLst>
        </pc:spChg>
        <pc:spChg chg="del">
          <ac:chgData name="Högkvist Maria" userId="4781ec0e-a9a0-4409-8cba-a1c829548319" providerId="ADAL" clId="{8C84616F-1132-4D92-95B4-440E5E22E5B3}" dt="2024-04-25T12:48:34.576" v="644" actId="478"/>
          <ac:spMkLst>
            <pc:docMk/>
            <pc:sldMk cId="3197938760" sldId="5296"/>
            <ac:spMk id="12" creationId="{7D9F3350-C341-53F8-366E-13606616B1D5}"/>
          </ac:spMkLst>
        </pc:spChg>
        <pc:spChg chg="add del mod">
          <ac:chgData name="Högkvist Maria" userId="4781ec0e-a9a0-4409-8cba-a1c829548319" providerId="ADAL" clId="{8C84616F-1132-4D92-95B4-440E5E22E5B3}" dt="2024-04-25T13:43:55.257" v="1984" actId="478"/>
          <ac:spMkLst>
            <pc:docMk/>
            <pc:sldMk cId="3197938760" sldId="5296"/>
            <ac:spMk id="13" creationId="{14EF0B32-57DD-EE0F-5373-61B99B287F14}"/>
          </ac:spMkLst>
        </pc:spChg>
        <pc:spChg chg="add del mod">
          <ac:chgData name="Högkvist Maria" userId="4781ec0e-a9a0-4409-8cba-a1c829548319" providerId="ADAL" clId="{8C84616F-1132-4D92-95B4-440E5E22E5B3}" dt="2024-04-25T13:43:56.953" v="1985" actId="478"/>
          <ac:spMkLst>
            <pc:docMk/>
            <pc:sldMk cId="3197938760" sldId="5296"/>
            <ac:spMk id="14" creationId="{D9042710-DD7C-49BC-E79B-2F6700EFBD29}"/>
          </ac:spMkLst>
        </pc:spChg>
        <pc:spChg chg="del">
          <ac:chgData name="Högkvist Maria" userId="4781ec0e-a9a0-4409-8cba-a1c829548319" providerId="ADAL" clId="{8C84616F-1132-4D92-95B4-440E5E22E5B3}" dt="2024-04-25T12:43:45.454" v="550" actId="478"/>
          <ac:spMkLst>
            <pc:docMk/>
            <pc:sldMk cId="3197938760" sldId="5296"/>
            <ac:spMk id="28" creationId="{724D7938-98DE-6433-3A45-5A8B566CF57A}"/>
          </ac:spMkLst>
        </pc:spChg>
        <pc:spChg chg="del">
          <ac:chgData name="Högkvist Maria" userId="4781ec0e-a9a0-4409-8cba-a1c829548319" providerId="ADAL" clId="{8C84616F-1132-4D92-95B4-440E5E22E5B3}" dt="2024-04-25T12:43:44.378" v="549" actId="478"/>
          <ac:spMkLst>
            <pc:docMk/>
            <pc:sldMk cId="3197938760" sldId="5296"/>
            <ac:spMk id="29" creationId="{0E2599E9-F8AC-6BD0-E13E-3AF0CC3DE6F5}"/>
          </ac:spMkLst>
        </pc:spChg>
        <pc:graphicFrameChg chg="modGraphic">
          <ac:chgData name="Högkvist Maria" userId="4781ec0e-a9a0-4409-8cba-a1c829548319" providerId="ADAL" clId="{8C84616F-1132-4D92-95B4-440E5E22E5B3}" dt="2024-04-25T12:48:36.422" v="645" actId="6549"/>
          <ac:graphicFrameMkLst>
            <pc:docMk/>
            <pc:sldMk cId="3197938760" sldId="5296"/>
            <ac:graphicFrameMk id="3" creationId="{792318D7-718D-88F5-1BDB-F163350A6041}"/>
          </ac:graphicFrameMkLst>
        </pc:graphicFrameChg>
        <pc:cxnChg chg="mod">
          <ac:chgData name="Högkvist Maria" userId="4781ec0e-a9a0-4409-8cba-a1c829548319" providerId="ADAL" clId="{8C84616F-1132-4D92-95B4-440E5E22E5B3}" dt="2024-04-25T12:47:34.362" v="640" actId="1076"/>
          <ac:cxnSpMkLst>
            <pc:docMk/>
            <pc:sldMk cId="3197938760" sldId="5296"/>
            <ac:cxnSpMk id="11" creationId="{E45EB3C7-330B-5719-3866-DED5370782AA}"/>
          </ac:cxnSpMkLst>
        </pc:cxnChg>
        <pc:cxnChg chg="add mod">
          <ac:chgData name="Högkvist Maria" userId="4781ec0e-a9a0-4409-8cba-a1c829548319" providerId="ADAL" clId="{8C84616F-1132-4D92-95B4-440E5E22E5B3}" dt="2024-04-25T12:48:22.377" v="643" actId="1076"/>
          <ac:cxnSpMkLst>
            <pc:docMk/>
            <pc:sldMk cId="3197938760" sldId="5296"/>
            <ac:cxnSpMk id="15" creationId="{0625E995-4BD4-2664-9AE7-F95F2DB868D3}"/>
          </ac:cxnSpMkLst>
        </pc:cxnChg>
      </pc:sldChg>
      <pc:sldChg chg="modSp mod">
        <pc:chgData name="Högkvist Maria" userId="4781ec0e-a9a0-4409-8cba-a1c829548319" providerId="ADAL" clId="{8C84616F-1132-4D92-95B4-440E5E22E5B3}" dt="2024-04-25T13:43:27.144" v="1975" actId="1076"/>
        <pc:sldMkLst>
          <pc:docMk/>
          <pc:sldMk cId="3828220891" sldId="2147471121"/>
        </pc:sldMkLst>
        <pc:spChg chg="mod">
          <ac:chgData name="Högkvist Maria" userId="4781ec0e-a9a0-4409-8cba-a1c829548319" providerId="ADAL" clId="{8C84616F-1132-4D92-95B4-440E5E22E5B3}" dt="2024-04-25T13:43:27.144" v="1975" actId="1076"/>
          <ac:spMkLst>
            <pc:docMk/>
            <pc:sldMk cId="3828220891" sldId="2147471121"/>
            <ac:spMk id="2" creationId="{522505AA-AC67-2EA5-7065-81D41FF93E57}"/>
          </ac:spMkLst>
        </pc:spChg>
        <pc:picChg chg="mod">
          <ac:chgData name="Högkvist Maria" userId="4781ec0e-a9a0-4409-8cba-a1c829548319" providerId="ADAL" clId="{8C84616F-1132-4D92-95B4-440E5E22E5B3}" dt="2024-04-25T13:43:24.880" v="1974" actId="1076"/>
          <ac:picMkLst>
            <pc:docMk/>
            <pc:sldMk cId="3828220891" sldId="2147471121"/>
            <ac:picMk id="5" creationId="{C5D542AD-75F9-630E-750B-ED0F96825EC4}"/>
          </ac:picMkLst>
        </pc:picChg>
      </pc:sldChg>
      <pc:sldChg chg="delSp modSp mod delAnim">
        <pc:chgData name="Högkvist Maria" userId="4781ec0e-a9a0-4409-8cba-a1c829548319" providerId="ADAL" clId="{8C84616F-1132-4D92-95B4-440E5E22E5B3}" dt="2024-04-25T13:09:01.687" v="1359" actId="1076"/>
        <pc:sldMkLst>
          <pc:docMk/>
          <pc:sldMk cId="509294006" sldId="2147471172"/>
        </pc:sldMkLst>
        <pc:spChg chg="mod">
          <ac:chgData name="Högkvist Maria" userId="4781ec0e-a9a0-4409-8cba-a1c829548319" providerId="ADAL" clId="{8C84616F-1132-4D92-95B4-440E5E22E5B3}" dt="2024-04-25T13:09:01.687" v="1359" actId="1076"/>
          <ac:spMkLst>
            <pc:docMk/>
            <pc:sldMk cId="509294006" sldId="2147471172"/>
            <ac:spMk id="3" creationId="{D3586D96-BE01-30B3-5A4B-930C3A7BA165}"/>
          </ac:spMkLst>
        </pc:spChg>
        <pc:spChg chg="del">
          <ac:chgData name="Högkvist Maria" userId="4781ec0e-a9a0-4409-8cba-a1c829548319" providerId="ADAL" clId="{8C84616F-1132-4D92-95B4-440E5E22E5B3}" dt="2024-04-25T13:04:18.290" v="1077" actId="478"/>
          <ac:spMkLst>
            <pc:docMk/>
            <pc:sldMk cId="509294006" sldId="2147471172"/>
            <ac:spMk id="4" creationId="{F180586C-20A3-5068-4A1C-4BCC426F0D6A}"/>
          </ac:spMkLst>
        </pc:spChg>
        <pc:spChg chg="mod">
          <ac:chgData name="Högkvist Maria" userId="4781ec0e-a9a0-4409-8cba-a1c829548319" providerId="ADAL" clId="{8C84616F-1132-4D92-95B4-440E5E22E5B3}" dt="2024-04-25T13:04:21.655" v="1078" actId="1076"/>
          <ac:spMkLst>
            <pc:docMk/>
            <pc:sldMk cId="509294006" sldId="2147471172"/>
            <ac:spMk id="6" creationId="{0818D4F0-A2C4-CFF8-9CB3-A49229560193}"/>
          </ac:spMkLst>
        </pc:spChg>
      </pc:sldChg>
      <pc:sldChg chg="modNotesTx">
        <pc:chgData name="Högkvist Maria" userId="4781ec0e-a9a0-4409-8cba-a1c829548319" providerId="ADAL" clId="{8C84616F-1132-4D92-95B4-440E5E22E5B3}" dt="2024-04-25T12:40:23.326" v="490" actId="6549"/>
        <pc:sldMkLst>
          <pc:docMk/>
          <pc:sldMk cId="4027749741" sldId="2147471177"/>
        </pc:sldMkLst>
      </pc:sldChg>
      <pc:sldChg chg="del mod modShow">
        <pc:chgData name="Högkvist Maria" userId="4781ec0e-a9a0-4409-8cba-a1c829548319" providerId="ADAL" clId="{8C84616F-1132-4D92-95B4-440E5E22E5B3}" dt="2024-04-25T13:40:47.684" v="1897" actId="47"/>
        <pc:sldMkLst>
          <pc:docMk/>
          <pc:sldMk cId="420611416" sldId="2147471187"/>
        </pc:sldMkLst>
      </pc:sldChg>
      <pc:sldChg chg="del">
        <pc:chgData name="Högkvist Maria" userId="4781ec0e-a9a0-4409-8cba-a1c829548319" providerId="ADAL" clId="{8C84616F-1132-4D92-95B4-440E5E22E5B3}" dt="2024-04-25T13:40:48.997" v="1900" actId="47"/>
        <pc:sldMkLst>
          <pc:docMk/>
          <pc:sldMk cId="3084165319" sldId="2147471188"/>
        </pc:sldMkLst>
      </pc:sldChg>
      <pc:sldChg chg="del">
        <pc:chgData name="Högkvist Maria" userId="4781ec0e-a9a0-4409-8cba-a1c829548319" providerId="ADAL" clId="{8C84616F-1132-4D92-95B4-440E5E22E5B3}" dt="2024-04-25T13:40:49.406" v="1901" actId="47"/>
        <pc:sldMkLst>
          <pc:docMk/>
          <pc:sldMk cId="3621304617" sldId="2147471189"/>
        </pc:sldMkLst>
      </pc:sldChg>
      <pc:sldChg chg="modSp mod">
        <pc:chgData name="Högkvist Maria" userId="4781ec0e-a9a0-4409-8cba-a1c829548319" providerId="ADAL" clId="{8C84616F-1132-4D92-95B4-440E5E22E5B3}" dt="2024-04-25T12:43:18.527" v="548" actId="6549"/>
        <pc:sldMkLst>
          <pc:docMk/>
          <pc:sldMk cId="1748230891" sldId="2147471191"/>
        </pc:sldMkLst>
        <pc:spChg chg="mod">
          <ac:chgData name="Högkvist Maria" userId="4781ec0e-a9a0-4409-8cba-a1c829548319" providerId="ADAL" clId="{8C84616F-1132-4D92-95B4-440E5E22E5B3}" dt="2024-04-25T12:43:18.527" v="548" actId="6549"/>
          <ac:spMkLst>
            <pc:docMk/>
            <pc:sldMk cId="1748230891" sldId="2147471191"/>
            <ac:spMk id="11" creationId="{9C35E4B9-B4D7-53A5-572C-1DFE6CFF978F}"/>
          </ac:spMkLst>
        </pc:spChg>
      </pc:sldChg>
      <pc:sldChg chg="del">
        <pc:chgData name="Högkvist Maria" userId="4781ec0e-a9a0-4409-8cba-a1c829548319" providerId="ADAL" clId="{8C84616F-1132-4D92-95B4-440E5E22E5B3}" dt="2024-04-25T13:40:48.585" v="1899" actId="47"/>
        <pc:sldMkLst>
          <pc:docMk/>
          <pc:sldMk cId="2161853873" sldId="2147471197"/>
        </pc:sldMkLst>
      </pc:sldChg>
      <pc:sldChg chg="del">
        <pc:chgData name="Högkvist Maria" userId="4781ec0e-a9a0-4409-8cba-a1c829548319" providerId="ADAL" clId="{8C84616F-1132-4D92-95B4-440E5E22E5B3}" dt="2024-04-25T13:40:43.958" v="1888" actId="47"/>
        <pc:sldMkLst>
          <pc:docMk/>
          <pc:sldMk cId="2517027381" sldId="2147471258"/>
        </pc:sldMkLst>
      </pc:sldChg>
      <pc:sldChg chg="del mod modShow">
        <pc:chgData name="Högkvist Maria" userId="4781ec0e-a9a0-4409-8cba-a1c829548319" providerId="ADAL" clId="{8C84616F-1132-4D92-95B4-440E5E22E5B3}" dt="2024-04-25T13:39:53.943" v="1880" actId="47"/>
        <pc:sldMkLst>
          <pc:docMk/>
          <pc:sldMk cId="46190586" sldId="2147471259"/>
        </pc:sldMkLst>
      </pc:sldChg>
      <pc:sldChg chg="modSp">
        <pc:chgData name="Högkvist Maria" userId="4781ec0e-a9a0-4409-8cba-a1c829548319" providerId="ADAL" clId="{8C84616F-1132-4D92-95B4-440E5E22E5B3}" dt="2024-04-25T12:40:10.256" v="489" actId="20577"/>
        <pc:sldMkLst>
          <pc:docMk/>
          <pc:sldMk cId="2081255812" sldId="2147471274"/>
        </pc:sldMkLst>
        <pc:spChg chg="mod">
          <ac:chgData name="Högkvist Maria" userId="4781ec0e-a9a0-4409-8cba-a1c829548319" providerId="ADAL" clId="{8C84616F-1132-4D92-95B4-440E5E22E5B3}" dt="2024-04-25T12:40:10.256" v="489" actId="20577"/>
          <ac:spMkLst>
            <pc:docMk/>
            <pc:sldMk cId="2081255812" sldId="2147471274"/>
            <ac:spMk id="25" creationId="{C925DDB5-445C-B3C7-4155-F9317B0A112C}"/>
          </ac:spMkLst>
        </pc:spChg>
      </pc:sldChg>
      <pc:sldChg chg="del">
        <pc:chgData name="Högkvist Maria" userId="4781ec0e-a9a0-4409-8cba-a1c829548319" providerId="ADAL" clId="{8C84616F-1132-4D92-95B4-440E5E22E5B3}" dt="2024-04-25T13:40:48.111" v="1898" actId="47"/>
        <pc:sldMkLst>
          <pc:docMk/>
          <pc:sldMk cId="3221005771" sldId="2147471278"/>
        </pc:sldMkLst>
      </pc:sldChg>
      <pc:sldChg chg="del mod modShow">
        <pc:chgData name="Högkvist Maria" userId="4781ec0e-a9a0-4409-8cba-a1c829548319" providerId="ADAL" clId="{8C84616F-1132-4D92-95B4-440E5E22E5B3}" dt="2024-04-25T13:42:01.623" v="1925" actId="47"/>
        <pc:sldMkLst>
          <pc:docMk/>
          <pc:sldMk cId="2833865026" sldId="2147471282"/>
        </pc:sldMkLst>
      </pc:sldChg>
      <pc:sldChg chg="del">
        <pc:chgData name="Högkvist Maria" userId="4781ec0e-a9a0-4409-8cba-a1c829548319" providerId="ADAL" clId="{8C84616F-1132-4D92-95B4-440E5E22E5B3}" dt="2024-04-25T13:37:25.338" v="1793" actId="47"/>
        <pc:sldMkLst>
          <pc:docMk/>
          <pc:sldMk cId="53487642" sldId="2147471285"/>
        </pc:sldMkLst>
      </pc:sldChg>
      <pc:sldChg chg="del">
        <pc:chgData name="Högkvist Maria" userId="4781ec0e-a9a0-4409-8cba-a1c829548319" providerId="ADAL" clId="{8C84616F-1132-4D92-95B4-440E5E22E5B3}" dt="2024-04-25T13:37:24.135" v="1791" actId="47"/>
        <pc:sldMkLst>
          <pc:docMk/>
          <pc:sldMk cId="4121753839" sldId="2147471286"/>
        </pc:sldMkLst>
      </pc:sldChg>
      <pc:sldChg chg="del">
        <pc:chgData name="Högkvist Maria" userId="4781ec0e-a9a0-4409-8cba-a1c829548319" providerId="ADAL" clId="{8C84616F-1132-4D92-95B4-440E5E22E5B3}" dt="2024-04-25T13:40:46.722" v="1895" actId="47"/>
        <pc:sldMkLst>
          <pc:docMk/>
          <pc:sldMk cId="2317305573" sldId="2147471287"/>
        </pc:sldMkLst>
      </pc:sldChg>
      <pc:sldChg chg="del">
        <pc:chgData name="Högkvist Maria" userId="4781ec0e-a9a0-4409-8cba-a1c829548319" providerId="ADAL" clId="{8C84616F-1132-4D92-95B4-440E5E22E5B3}" dt="2024-04-25T13:40:42.007" v="1885" actId="47"/>
        <pc:sldMkLst>
          <pc:docMk/>
          <pc:sldMk cId="3859411108" sldId="2147471289"/>
        </pc:sldMkLst>
      </pc:sldChg>
      <pc:sldChg chg="del">
        <pc:chgData name="Högkvist Maria" userId="4781ec0e-a9a0-4409-8cba-a1c829548319" providerId="ADAL" clId="{8C84616F-1132-4D92-95B4-440E5E22E5B3}" dt="2024-04-25T13:37:24.775" v="1792" actId="47"/>
        <pc:sldMkLst>
          <pc:docMk/>
          <pc:sldMk cId="283089495" sldId="2147471290"/>
        </pc:sldMkLst>
      </pc:sldChg>
      <pc:sldChg chg="del mod modShow">
        <pc:chgData name="Högkvist Maria" userId="4781ec0e-a9a0-4409-8cba-a1c829548319" providerId="ADAL" clId="{8C84616F-1132-4D92-95B4-440E5E22E5B3}" dt="2024-04-25T13:40:43.404" v="1887" actId="47"/>
        <pc:sldMkLst>
          <pc:docMk/>
          <pc:sldMk cId="1710962406" sldId="2147471291"/>
        </pc:sldMkLst>
      </pc:sldChg>
      <pc:sldChg chg="del">
        <pc:chgData name="Högkvist Maria" userId="4781ec0e-a9a0-4409-8cba-a1c829548319" providerId="ADAL" clId="{8C84616F-1132-4D92-95B4-440E5E22E5B3}" dt="2024-04-25T12:52:42.976" v="696" actId="47"/>
        <pc:sldMkLst>
          <pc:docMk/>
          <pc:sldMk cId="3000234813" sldId="2147471292"/>
        </pc:sldMkLst>
      </pc:sldChg>
      <pc:sldChg chg="modSp mod">
        <pc:chgData name="Högkvist Maria" userId="4781ec0e-a9a0-4409-8cba-a1c829548319" providerId="ADAL" clId="{8C84616F-1132-4D92-95B4-440E5E22E5B3}" dt="2024-04-25T12:55:47.056" v="773" actId="20577"/>
        <pc:sldMkLst>
          <pc:docMk/>
          <pc:sldMk cId="2044133609" sldId="2147471293"/>
        </pc:sldMkLst>
        <pc:spChg chg="mod">
          <ac:chgData name="Högkvist Maria" userId="4781ec0e-a9a0-4409-8cba-a1c829548319" providerId="ADAL" clId="{8C84616F-1132-4D92-95B4-440E5E22E5B3}" dt="2024-04-25T12:55:12.399" v="764" actId="20577"/>
          <ac:spMkLst>
            <pc:docMk/>
            <pc:sldMk cId="2044133609" sldId="2147471293"/>
            <ac:spMk id="2" creationId="{49EC2D57-8EAB-C9BA-859A-0CE2DFD2F15E}"/>
          </ac:spMkLst>
        </pc:spChg>
        <pc:spChg chg="mod">
          <ac:chgData name="Högkvist Maria" userId="4781ec0e-a9a0-4409-8cba-a1c829548319" providerId="ADAL" clId="{8C84616F-1132-4D92-95B4-440E5E22E5B3}" dt="2024-04-25T12:55:47.056" v="773" actId="20577"/>
          <ac:spMkLst>
            <pc:docMk/>
            <pc:sldMk cId="2044133609" sldId="2147471293"/>
            <ac:spMk id="4" creationId="{8A0EB67F-F61E-46CB-74AD-FD97971D4D7D}"/>
          </ac:spMkLst>
        </pc:spChg>
        <pc:spChg chg="mod">
          <ac:chgData name="Högkvist Maria" userId="4781ec0e-a9a0-4409-8cba-a1c829548319" providerId="ADAL" clId="{8C84616F-1132-4D92-95B4-440E5E22E5B3}" dt="2024-04-25T12:54:32.775" v="720" actId="20577"/>
          <ac:spMkLst>
            <pc:docMk/>
            <pc:sldMk cId="2044133609" sldId="2147471293"/>
            <ac:spMk id="10" creationId="{F925BF12-6993-57A6-A3F3-FADD16D259B6}"/>
          </ac:spMkLst>
        </pc:spChg>
      </pc:sldChg>
      <pc:sldChg chg="delSp modSp mod">
        <pc:chgData name="Högkvist Maria" userId="4781ec0e-a9a0-4409-8cba-a1c829548319" providerId="ADAL" clId="{8C84616F-1132-4D92-95B4-440E5E22E5B3}" dt="2024-04-25T12:58:00.094" v="886" actId="20577"/>
        <pc:sldMkLst>
          <pc:docMk/>
          <pc:sldMk cId="2931277059" sldId="2147471294"/>
        </pc:sldMkLst>
        <pc:spChg chg="mod">
          <ac:chgData name="Högkvist Maria" userId="4781ec0e-a9a0-4409-8cba-a1c829548319" providerId="ADAL" clId="{8C84616F-1132-4D92-95B4-440E5E22E5B3}" dt="2024-04-25T12:57:38.929" v="873" actId="20577"/>
          <ac:spMkLst>
            <pc:docMk/>
            <pc:sldMk cId="2931277059" sldId="2147471294"/>
            <ac:spMk id="2" creationId="{0D431EA8-32EF-104B-89FF-E382EACC383E}"/>
          </ac:spMkLst>
        </pc:spChg>
        <pc:spChg chg="mod">
          <ac:chgData name="Högkvist Maria" userId="4781ec0e-a9a0-4409-8cba-a1c829548319" providerId="ADAL" clId="{8C84616F-1132-4D92-95B4-440E5E22E5B3}" dt="2024-04-25T12:55:57.644" v="783" actId="20577"/>
          <ac:spMkLst>
            <pc:docMk/>
            <pc:sldMk cId="2931277059" sldId="2147471294"/>
            <ac:spMk id="4" creationId="{4503702B-EE75-82DA-BCAB-22710F9509BF}"/>
          </ac:spMkLst>
        </pc:spChg>
        <pc:spChg chg="del">
          <ac:chgData name="Högkvist Maria" userId="4781ec0e-a9a0-4409-8cba-a1c829548319" providerId="ADAL" clId="{8C84616F-1132-4D92-95B4-440E5E22E5B3}" dt="2024-04-25T12:55:54.161" v="774" actId="478"/>
          <ac:spMkLst>
            <pc:docMk/>
            <pc:sldMk cId="2931277059" sldId="2147471294"/>
            <ac:spMk id="7" creationId="{7319320C-FD95-778D-4E14-1E53F2E1C0EB}"/>
          </ac:spMkLst>
        </pc:spChg>
        <pc:spChg chg="mod">
          <ac:chgData name="Högkvist Maria" userId="4781ec0e-a9a0-4409-8cba-a1c829548319" providerId="ADAL" clId="{8C84616F-1132-4D92-95B4-440E5E22E5B3}" dt="2024-04-25T12:58:00.094" v="886" actId="20577"/>
          <ac:spMkLst>
            <pc:docMk/>
            <pc:sldMk cId="2931277059" sldId="2147471294"/>
            <ac:spMk id="10" creationId="{D4453C62-05EF-B993-7D2E-697C743F2267}"/>
          </ac:spMkLst>
        </pc:spChg>
      </pc:sldChg>
      <pc:sldChg chg="del mod modShow">
        <pc:chgData name="Högkvist Maria" userId="4781ec0e-a9a0-4409-8cba-a1c829548319" providerId="ADAL" clId="{8C84616F-1132-4D92-95B4-440E5E22E5B3}" dt="2024-04-25T13:39:53.329" v="1879" actId="47"/>
        <pc:sldMkLst>
          <pc:docMk/>
          <pc:sldMk cId="2383077656" sldId="2147471295"/>
        </pc:sldMkLst>
      </pc:sldChg>
      <pc:sldChg chg="addSp modSp mod modNotesTx">
        <pc:chgData name="Högkvist Maria" userId="4781ec0e-a9a0-4409-8cba-a1c829548319" providerId="ADAL" clId="{8C84616F-1132-4D92-95B4-440E5E22E5B3}" dt="2024-04-25T13:38:24.838" v="1876" actId="1076"/>
        <pc:sldMkLst>
          <pc:docMk/>
          <pc:sldMk cId="3717131242" sldId="2147471296"/>
        </pc:sldMkLst>
        <pc:spChg chg="add mod">
          <ac:chgData name="Högkvist Maria" userId="4781ec0e-a9a0-4409-8cba-a1c829548319" providerId="ADAL" clId="{8C84616F-1132-4D92-95B4-440E5E22E5B3}" dt="2024-04-25T13:38:24.838" v="1876" actId="1076"/>
          <ac:spMkLst>
            <pc:docMk/>
            <pc:sldMk cId="3717131242" sldId="2147471296"/>
            <ac:spMk id="7" creationId="{D31E7776-9103-1ED5-ADDE-E9D180F421B9}"/>
          </ac:spMkLst>
        </pc:spChg>
        <pc:picChg chg="mod">
          <ac:chgData name="Högkvist Maria" userId="4781ec0e-a9a0-4409-8cba-a1c829548319" providerId="ADAL" clId="{8C84616F-1132-4D92-95B4-440E5E22E5B3}" dt="2024-04-25T13:37:59.171" v="1871" actId="1076"/>
          <ac:picMkLst>
            <pc:docMk/>
            <pc:sldMk cId="3717131242" sldId="2147471296"/>
            <ac:picMk id="5" creationId="{917DD2FA-3DA4-84CB-BD53-72534DC1912D}"/>
          </ac:picMkLst>
        </pc:picChg>
        <pc:picChg chg="mod">
          <ac:chgData name="Högkvist Maria" userId="4781ec0e-a9a0-4409-8cba-a1c829548319" providerId="ADAL" clId="{8C84616F-1132-4D92-95B4-440E5E22E5B3}" dt="2024-04-25T13:38:03.569" v="1874" actId="1076"/>
          <ac:picMkLst>
            <pc:docMk/>
            <pc:sldMk cId="3717131242" sldId="2147471296"/>
            <ac:picMk id="6" creationId="{CBDDE48A-066E-40E9-703D-6EDA65B82BE6}"/>
          </ac:picMkLst>
        </pc:picChg>
      </pc:sldChg>
      <pc:sldChg chg="addSp modSp mod">
        <pc:chgData name="Högkvist Maria" userId="4781ec0e-a9a0-4409-8cba-a1c829548319" providerId="ADAL" clId="{8C84616F-1132-4D92-95B4-440E5E22E5B3}" dt="2024-04-25T12:39:43.675" v="473" actId="1076"/>
        <pc:sldMkLst>
          <pc:docMk/>
          <pc:sldMk cId="1931445599" sldId="2147471298"/>
        </pc:sldMkLst>
        <pc:spChg chg="add mod">
          <ac:chgData name="Högkvist Maria" userId="4781ec0e-a9a0-4409-8cba-a1c829548319" providerId="ADAL" clId="{8C84616F-1132-4D92-95B4-440E5E22E5B3}" dt="2024-04-25T12:39:43.675" v="473" actId="1076"/>
          <ac:spMkLst>
            <pc:docMk/>
            <pc:sldMk cId="1931445599" sldId="2147471298"/>
            <ac:spMk id="3" creationId="{255824EC-F296-E16D-6821-ACCCA6A64BB1}"/>
          </ac:spMkLst>
        </pc:spChg>
      </pc:sldChg>
      <pc:sldChg chg="modSp del mod modAnim modShow modNotesTx">
        <pc:chgData name="Högkvist Maria" userId="4781ec0e-a9a0-4409-8cba-a1c829548319" providerId="ADAL" clId="{8C84616F-1132-4D92-95B4-440E5E22E5B3}" dt="2024-04-25T13:40:15.762" v="1882" actId="2696"/>
        <pc:sldMkLst>
          <pc:docMk/>
          <pc:sldMk cId="160610591" sldId="2147471299"/>
        </pc:sldMkLst>
        <pc:spChg chg="mod">
          <ac:chgData name="Högkvist Maria" userId="4781ec0e-a9a0-4409-8cba-a1c829548319" providerId="ADAL" clId="{8C84616F-1132-4D92-95B4-440E5E22E5B3}" dt="2024-04-25T12:32:19.878" v="130" actId="20577"/>
          <ac:spMkLst>
            <pc:docMk/>
            <pc:sldMk cId="160610591" sldId="2147471299"/>
            <ac:spMk id="2" creationId="{5FE861AD-A4F9-F787-CB13-C4E718513EBC}"/>
          </ac:spMkLst>
        </pc:spChg>
        <pc:spChg chg="mod">
          <ac:chgData name="Högkvist Maria" userId="4781ec0e-a9a0-4409-8cba-a1c829548319" providerId="ADAL" clId="{8C84616F-1132-4D92-95B4-440E5E22E5B3}" dt="2024-04-25T12:34:43.510" v="176" actId="20577"/>
          <ac:spMkLst>
            <pc:docMk/>
            <pc:sldMk cId="160610591" sldId="2147471299"/>
            <ac:spMk id="3" creationId="{19C9756D-60F5-0B0D-E17A-E87BB2FFD00A}"/>
          </ac:spMkLst>
        </pc:spChg>
      </pc:sldChg>
      <pc:sldChg chg="add">
        <pc:chgData name="Högkvist Maria" userId="4781ec0e-a9a0-4409-8cba-a1c829548319" providerId="ADAL" clId="{8C84616F-1132-4D92-95B4-440E5E22E5B3}" dt="2024-04-25T13:40:17.705" v="1883"/>
        <pc:sldMkLst>
          <pc:docMk/>
          <pc:sldMk cId="1093053547" sldId="2147471299"/>
        </pc:sldMkLst>
      </pc:sldChg>
      <pc:sldChg chg="del mod modShow">
        <pc:chgData name="Högkvist Maria" userId="4781ec0e-a9a0-4409-8cba-a1c829548319" providerId="ADAL" clId="{8C84616F-1132-4D92-95B4-440E5E22E5B3}" dt="2024-04-25T13:39:48.706" v="1877" actId="47"/>
        <pc:sldMkLst>
          <pc:docMk/>
          <pc:sldMk cId="2147478586" sldId="2147471301"/>
        </pc:sldMkLst>
      </pc:sldChg>
      <pc:sldChg chg="del mod modShow">
        <pc:chgData name="Högkvist Maria" userId="4781ec0e-a9a0-4409-8cba-a1c829548319" providerId="ADAL" clId="{8C84616F-1132-4D92-95B4-440E5E22E5B3}" dt="2024-04-25T13:39:50.345" v="1878" actId="47"/>
        <pc:sldMkLst>
          <pc:docMk/>
          <pc:sldMk cId="3231271772" sldId="2147471303"/>
        </pc:sldMkLst>
      </pc:sldChg>
      <pc:sldChg chg="modSp add mod modShow">
        <pc:chgData name="Högkvist Maria" userId="4781ec0e-a9a0-4409-8cba-a1c829548319" providerId="ADAL" clId="{8C84616F-1132-4D92-95B4-440E5E22E5B3}" dt="2024-04-25T12:37:25.752" v="389" actId="729"/>
        <pc:sldMkLst>
          <pc:docMk/>
          <pc:sldMk cId="3302952589" sldId="2147471305"/>
        </pc:sldMkLst>
        <pc:spChg chg="mod">
          <ac:chgData name="Högkvist Maria" userId="4781ec0e-a9a0-4409-8cba-a1c829548319" providerId="ADAL" clId="{8C84616F-1132-4D92-95B4-440E5E22E5B3}" dt="2024-04-25T12:37:01.034" v="388" actId="20577"/>
          <ac:spMkLst>
            <pc:docMk/>
            <pc:sldMk cId="3302952589" sldId="2147471305"/>
            <ac:spMk id="14" creationId="{5C66309E-B9D8-D994-42C6-5A1A53793FB3}"/>
          </ac:spMkLst>
        </pc:spChg>
      </pc:sldChg>
      <pc:sldChg chg="del">
        <pc:chgData name="Högkvist Maria" userId="4781ec0e-a9a0-4409-8cba-a1c829548319" providerId="ADAL" clId="{8C84616F-1132-4D92-95B4-440E5E22E5B3}" dt="2024-04-25T12:35:54.513" v="198" actId="2696"/>
        <pc:sldMkLst>
          <pc:docMk/>
          <pc:sldMk cId="4240128212" sldId="2147471305"/>
        </pc:sldMkLst>
      </pc:sldChg>
      <pc:sldChg chg="del">
        <pc:chgData name="Högkvist Maria" userId="4781ec0e-a9a0-4409-8cba-a1c829548319" providerId="ADAL" clId="{8C84616F-1132-4D92-95B4-440E5E22E5B3}" dt="2024-04-25T13:41:04.324" v="1912" actId="47"/>
        <pc:sldMkLst>
          <pc:docMk/>
          <pc:sldMk cId="1819791398" sldId="2147471306"/>
        </pc:sldMkLst>
      </pc:sldChg>
      <pc:sldChg chg="modSp mod modNotesTx">
        <pc:chgData name="Högkvist Maria" userId="4781ec0e-a9a0-4409-8cba-a1c829548319" providerId="ADAL" clId="{8C84616F-1132-4D92-95B4-440E5E22E5B3}" dt="2024-04-25T13:37:47.068" v="1869" actId="20577"/>
        <pc:sldMkLst>
          <pc:docMk/>
          <pc:sldMk cId="3604964578" sldId="2147471307"/>
        </pc:sldMkLst>
        <pc:spChg chg="mod">
          <ac:chgData name="Högkvist Maria" userId="4781ec0e-a9a0-4409-8cba-a1c829548319" providerId="ADAL" clId="{8C84616F-1132-4D92-95B4-440E5E22E5B3}" dt="2024-04-25T13:37:47.068" v="1869" actId="20577"/>
          <ac:spMkLst>
            <pc:docMk/>
            <pc:sldMk cId="3604964578" sldId="2147471307"/>
            <ac:spMk id="2" creationId="{B295D7A7-1479-1210-0950-A5B7B7EB688F}"/>
          </ac:spMkLst>
        </pc:spChg>
        <pc:spChg chg="mod">
          <ac:chgData name="Högkvist Maria" userId="4781ec0e-a9a0-4409-8cba-a1c829548319" providerId="ADAL" clId="{8C84616F-1132-4D92-95B4-440E5E22E5B3}" dt="2024-04-25T13:37:43.738" v="1864" actId="20577"/>
          <ac:spMkLst>
            <pc:docMk/>
            <pc:sldMk cId="3604964578" sldId="2147471307"/>
            <ac:spMk id="3" creationId="{54B8FACA-1895-78AE-ED15-E2866E39B6D3}"/>
          </ac:spMkLst>
        </pc:spChg>
      </pc:sldChg>
      <pc:sldChg chg="del">
        <pc:chgData name="Högkvist Maria" userId="4781ec0e-a9a0-4409-8cba-a1c829548319" providerId="ADAL" clId="{8C84616F-1132-4D92-95B4-440E5E22E5B3}" dt="2024-04-25T12:52:42.048" v="695" actId="47"/>
        <pc:sldMkLst>
          <pc:docMk/>
          <pc:sldMk cId="1161508457" sldId="2147471309"/>
        </pc:sldMkLst>
      </pc:sldChg>
      <pc:sldChg chg="del mod modShow">
        <pc:chgData name="Högkvist Maria" userId="4781ec0e-a9a0-4409-8cba-a1c829548319" providerId="ADAL" clId="{8C84616F-1132-4D92-95B4-440E5E22E5B3}" dt="2024-04-25T13:40:44.463" v="1889" actId="47"/>
        <pc:sldMkLst>
          <pc:docMk/>
          <pc:sldMk cId="3577574513" sldId="2147471310"/>
        </pc:sldMkLst>
      </pc:sldChg>
      <pc:sldChg chg="del">
        <pc:chgData name="Högkvist Maria" userId="4781ec0e-a9a0-4409-8cba-a1c829548319" providerId="ADAL" clId="{8C84616F-1132-4D92-95B4-440E5E22E5B3}" dt="2024-04-25T13:40:51.586" v="1906" actId="47"/>
        <pc:sldMkLst>
          <pc:docMk/>
          <pc:sldMk cId="482480535" sldId="2147471311"/>
        </pc:sldMkLst>
      </pc:sldChg>
      <pc:sldChg chg="del">
        <pc:chgData name="Högkvist Maria" userId="4781ec0e-a9a0-4409-8cba-a1c829548319" providerId="ADAL" clId="{8C84616F-1132-4D92-95B4-440E5E22E5B3}" dt="2024-04-25T13:41:03.754" v="1911" actId="47"/>
        <pc:sldMkLst>
          <pc:docMk/>
          <pc:sldMk cId="3758023396" sldId="2147471312"/>
        </pc:sldMkLst>
      </pc:sldChg>
      <pc:sldChg chg="del">
        <pc:chgData name="Högkvist Maria" userId="4781ec0e-a9a0-4409-8cba-a1c829548319" providerId="ADAL" clId="{8C84616F-1132-4D92-95B4-440E5E22E5B3}" dt="2024-04-25T13:04:06.256" v="1076" actId="47"/>
        <pc:sldMkLst>
          <pc:docMk/>
          <pc:sldMk cId="3514842732" sldId="2147471313"/>
        </pc:sldMkLst>
      </pc:sldChg>
      <pc:sldChg chg="del mod modShow">
        <pc:chgData name="Högkvist Maria" userId="4781ec0e-a9a0-4409-8cba-a1c829548319" providerId="ADAL" clId="{8C84616F-1132-4D92-95B4-440E5E22E5B3}" dt="2024-04-25T13:40:50.774" v="1904" actId="47"/>
        <pc:sldMkLst>
          <pc:docMk/>
          <pc:sldMk cId="3029497715" sldId="2147471315"/>
        </pc:sldMkLst>
      </pc:sldChg>
      <pc:sldChg chg="del">
        <pc:chgData name="Högkvist Maria" userId="4781ec0e-a9a0-4409-8cba-a1c829548319" providerId="ADAL" clId="{8C84616F-1132-4D92-95B4-440E5E22E5B3}" dt="2024-04-25T13:41:03.378" v="1910" actId="47"/>
        <pc:sldMkLst>
          <pc:docMk/>
          <pc:sldMk cId="3253517699" sldId="2147471316"/>
        </pc:sldMkLst>
      </pc:sldChg>
      <pc:sldChg chg="del">
        <pc:chgData name="Högkvist Maria" userId="4781ec0e-a9a0-4409-8cba-a1c829548319" providerId="ADAL" clId="{8C84616F-1132-4D92-95B4-440E5E22E5B3}" dt="2024-04-25T13:41:05.154" v="1914" actId="47"/>
        <pc:sldMkLst>
          <pc:docMk/>
          <pc:sldMk cId="2285350172" sldId="2147471317"/>
        </pc:sldMkLst>
      </pc:sldChg>
      <pc:sldChg chg="del">
        <pc:chgData name="Högkvist Maria" userId="4781ec0e-a9a0-4409-8cba-a1c829548319" providerId="ADAL" clId="{8C84616F-1132-4D92-95B4-440E5E22E5B3}" dt="2024-04-25T13:40:49.849" v="1902" actId="47"/>
        <pc:sldMkLst>
          <pc:docMk/>
          <pc:sldMk cId="1387497547" sldId="2147471320"/>
        </pc:sldMkLst>
      </pc:sldChg>
      <pc:sldChg chg="modSp mod modNotesTx">
        <pc:chgData name="Högkvist Maria" userId="4781ec0e-a9a0-4409-8cba-a1c829548319" providerId="ADAL" clId="{8C84616F-1132-4D92-95B4-440E5E22E5B3}" dt="2024-04-25T12:42:26.119" v="500" actId="108"/>
        <pc:sldMkLst>
          <pc:docMk/>
          <pc:sldMk cId="570566442" sldId="2147471321"/>
        </pc:sldMkLst>
        <pc:spChg chg="mod">
          <ac:chgData name="Högkvist Maria" userId="4781ec0e-a9a0-4409-8cba-a1c829548319" providerId="ADAL" clId="{8C84616F-1132-4D92-95B4-440E5E22E5B3}" dt="2024-04-25T12:42:26.119" v="500" actId="108"/>
          <ac:spMkLst>
            <pc:docMk/>
            <pc:sldMk cId="570566442" sldId="2147471321"/>
            <ac:spMk id="2" creationId="{58C5C182-911B-A5A0-0F47-F5D589889C26}"/>
          </ac:spMkLst>
        </pc:spChg>
        <pc:spChg chg="mod">
          <ac:chgData name="Högkvist Maria" userId="4781ec0e-a9a0-4409-8cba-a1c829548319" providerId="ADAL" clId="{8C84616F-1132-4D92-95B4-440E5E22E5B3}" dt="2024-04-25T12:41:53.169" v="491" actId="21"/>
          <ac:spMkLst>
            <pc:docMk/>
            <pc:sldMk cId="570566442" sldId="2147471321"/>
            <ac:spMk id="3" creationId="{56E85E85-B6A0-7559-16D9-FD5F3D60B4FF}"/>
          </ac:spMkLst>
        </pc:spChg>
      </pc:sldChg>
      <pc:sldChg chg="addSp modSp mod">
        <pc:chgData name="Högkvist Maria" userId="4781ec0e-a9a0-4409-8cba-a1c829548319" providerId="ADAL" clId="{8C84616F-1132-4D92-95B4-440E5E22E5B3}" dt="2024-04-25T13:41:40.562" v="1920" actId="1076"/>
        <pc:sldMkLst>
          <pc:docMk/>
          <pc:sldMk cId="1490860649" sldId="2147471323"/>
        </pc:sldMkLst>
        <pc:spChg chg="add mod">
          <ac:chgData name="Högkvist Maria" userId="4781ec0e-a9a0-4409-8cba-a1c829548319" providerId="ADAL" clId="{8C84616F-1132-4D92-95B4-440E5E22E5B3}" dt="2024-04-25T13:41:40.562" v="1920" actId="1076"/>
          <ac:spMkLst>
            <pc:docMk/>
            <pc:sldMk cId="1490860649" sldId="2147471323"/>
            <ac:spMk id="5" creationId="{D9CE2827-0FBD-9156-05E9-4B0338959862}"/>
          </ac:spMkLst>
        </pc:spChg>
      </pc:sldChg>
      <pc:sldChg chg="addSp modSp mod">
        <pc:chgData name="Högkvist Maria" userId="4781ec0e-a9a0-4409-8cba-a1c829548319" providerId="ADAL" clId="{8C84616F-1132-4D92-95B4-440E5E22E5B3}" dt="2024-04-25T13:41:59.708" v="1924" actId="1076"/>
        <pc:sldMkLst>
          <pc:docMk/>
          <pc:sldMk cId="3904032767" sldId="2147471324"/>
        </pc:sldMkLst>
        <pc:spChg chg="add mod">
          <ac:chgData name="Högkvist Maria" userId="4781ec0e-a9a0-4409-8cba-a1c829548319" providerId="ADAL" clId="{8C84616F-1132-4D92-95B4-440E5E22E5B3}" dt="2024-04-25T13:41:59.708" v="1924" actId="1076"/>
          <ac:spMkLst>
            <pc:docMk/>
            <pc:sldMk cId="3904032767" sldId="2147471324"/>
            <ac:spMk id="4" creationId="{E13816F1-356A-5063-A146-E8065B6E16CA}"/>
          </ac:spMkLst>
        </pc:spChg>
      </pc:sldChg>
      <pc:sldChg chg="del mod modShow">
        <pc:chgData name="Högkvist Maria" userId="4781ec0e-a9a0-4409-8cba-a1c829548319" providerId="ADAL" clId="{8C84616F-1132-4D92-95B4-440E5E22E5B3}" dt="2024-04-25T13:42:02.623" v="1926" actId="47"/>
        <pc:sldMkLst>
          <pc:docMk/>
          <pc:sldMk cId="2473520336" sldId="2147471325"/>
        </pc:sldMkLst>
      </pc:sldChg>
      <pc:sldChg chg="addSp modSp mod modShow">
        <pc:chgData name="Högkvist Maria" userId="4781ec0e-a9a0-4409-8cba-a1c829548319" providerId="ADAL" clId="{8C84616F-1132-4D92-95B4-440E5E22E5B3}" dt="2024-04-25T12:38:38.227" v="428" actId="1076"/>
        <pc:sldMkLst>
          <pc:docMk/>
          <pc:sldMk cId="1156444663" sldId="2147471329"/>
        </pc:sldMkLst>
        <pc:spChg chg="mod">
          <ac:chgData name="Högkvist Maria" userId="4781ec0e-a9a0-4409-8cba-a1c829548319" providerId="ADAL" clId="{8C84616F-1132-4D92-95B4-440E5E22E5B3}" dt="2024-04-25T12:35:44.852" v="197" actId="20577"/>
          <ac:spMkLst>
            <pc:docMk/>
            <pc:sldMk cId="1156444663" sldId="2147471329"/>
            <ac:spMk id="12" creationId="{1B0B1E76-895B-D4B9-3231-6011BCA8552F}"/>
          </ac:spMkLst>
        </pc:spChg>
        <pc:spChg chg="add mod">
          <ac:chgData name="Högkvist Maria" userId="4781ec0e-a9a0-4409-8cba-a1c829548319" providerId="ADAL" clId="{8C84616F-1132-4D92-95B4-440E5E22E5B3}" dt="2024-04-25T12:38:38.227" v="428" actId="1076"/>
          <ac:spMkLst>
            <pc:docMk/>
            <pc:sldMk cId="1156444663" sldId="2147471329"/>
            <ac:spMk id="24" creationId="{C85B5786-1B2B-42AA-765A-0EADCA2F5C59}"/>
          </ac:spMkLst>
        </pc:spChg>
      </pc:sldChg>
      <pc:sldChg chg="del mod ord modShow">
        <pc:chgData name="Högkvist Maria" userId="4781ec0e-a9a0-4409-8cba-a1c829548319" providerId="ADAL" clId="{8C84616F-1132-4D92-95B4-440E5E22E5B3}" dt="2024-04-25T13:40:41.515" v="1884" actId="47"/>
        <pc:sldMkLst>
          <pc:docMk/>
          <pc:sldMk cId="3726909272" sldId="2147471333"/>
        </pc:sldMkLst>
      </pc:sldChg>
      <pc:sldChg chg="del mod modShow">
        <pc:chgData name="Högkvist Maria" userId="4781ec0e-a9a0-4409-8cba-a1c829548319" providerId="ADAL" clId="{8C84616F-1132-4D92-95B4-440E5E22E5B3}" dt="2024-04-25T13:40:45.232" v="1891" actId="47"/>
        <pc:sldMkLst>
          <pc:docMk/>
          <pc:sldMk cId="3871213964" sldId="2147471334"/>
        </pc:sldMkLst>
      </pc:sldChg>
      <pc:sldChg chg="del">
        <pc:chgData name="Högkvist Maria" userId="4781ec0e-a9a0-4409-8cba-a1c829548319" providerId="ADAL" clId="{8C84616F-1132-4D92-95B4-440E5E22E5B3}" dt="2024-04-25T13:41:02.442" v="1908" actId="47"/>
        <pc:sldMkLst>
          <pc:docMk/>
          <pc:sldMk cId="2030774155" sldId="2147471335"/>
        </pc:sldMkLst>
      </pc:sldChg>
      <pc:sldChg chg="modSp mod">
        <pc:chgData name="Högkvist Maria" userId="4781ec0e-a9a0-4409-8cba-a1c829548319" providerId="ADAL" clId="{8C84616F-1132-4D92-95B4-440E5E22E5B3}" dt="2024-04-25T14:03:29.895" v="2054" actId="1076"/>
        <pc:sldMkLst>
          <pc:docMk/>
          <pc:sldMk cId="2502602339" sldId="2147471338"/>
        </pc:sldMkLst>
        <pc:spChg chg="mod">
          <ac:chgData name="Högkvist Maria" userId="4781ec0e-a9a0-4409-8cba-a1c829548319" providerId="ADAL" clId="{8C84616F-1132-4D92-95B4-440E5E22E5B3}" dt="2024-04-25T14:03:29.895" v="2054" actId="1076"/>
          <ac:spMkLst>
            <pc:docMk/>
            <pc:sldMk cId="2502602339" sldId="2147471338"/>
            <ac:spMk id="3" creationId="{4E00A954-AA4F-A1D1-B394-E168622BFDDF}"/>
          </ac:spMkLst>
        </pc:spChg>
        <pc:spChg chg="mod">
          <ac:chgData name="Högkvist Maria" userId="4781ec0e-a9a0-4409-8cba-a1c829548319" providerId="ADAL" clId="{8C84616F-1132-4D92-95B4-440E5E22E5B3}" dt="2024-04-25T14:03:26.632" v="2053" actId="1076"/>
          <ac:spMkLst>
            <pc:docMk/>
            <pc:sldMk cId="2502602339" sldId="2147471338"/>
            <ac:spMk id="11" creationId="{10C75270-30CC-E9B4-7EBA-995B91D9D186}"/>
          </ac:spMkLst>
        </pc:spChg>
      </pc:sldChg>
      <pc:sldChg chg="modSp mod">
        <pc:chgData name="Högkvist Maria" userId="4781ec0e-a9a0-4409-8cba-a1c829548319" providerId="ADAL" clId="{8C84616F-1132-4D92-95B4-440E5E22E5B3}" dt="2024-04-25T13:02:32.216" v="1071" actId="20577"/>
        <pc:sldMkLst>
          <pc:docMk/>
          <pc:sldMk cId="104704542" sldId="2147471341"/>
        </pc:sldMkLst>
        <pc:spChg chg="mod">
          <ac:chgData name="Högkvist Maria" userId="4781ec0e-a9a0-4409-8cba-a1c829548319" providerId="ADAL" clId="{8C84616F-1132-4D92-95B4-440E5E22E5B3}" dt="2024-04-25T13:00:10.141" v="992" actId="20577"/>
          <ac:spMkLst>
            <pc:docMk/>
            <pc:sldMk cId="104704542" sldId="2147471341"/>
            <ac:spMk id="2" creationId="{3979FE5B-3B4C-4D81-186C-AFDBC7B48C18}"/>
          </ac:spMkLst>
        </pc:spChg>
        <pc:spChg chg="mod">
          <ac:chgData name="Högkvist Maria" userId="4781ec0e-a9a0-4409-8cba-a1c829548319" providerId="ADAL" clId="{8C84616F-1132-4D92-95B4-440E5E22E5B3}" dt="2024-04-25T13:02:32.216" v="1071" actId="20577"/>
          <ac:spMkLst>
            <pc:docMk/>
            <pc:sldMk cId="104704542" sldId="2147471341"/>
            <ac:spMk id="3" creationId="{61FD661C-A54D-3D29-1621-B2546DA02B15}"/>
          </ac:spMkLst>
        </pc:spChg>
        <pc:spChg chg="mod">
          <ac:chgData name="Högkvist Maria" userId="4781ec0e-a9a0-4409-8cba-a1c829548319" providerId="ADAL" clId="{8C84616F-1132-4D92-95B4-440E5E22E5B3}" dt="2024-04-25T13:00:18.675" v="1001" actId="20577"/>
          <ac:spMkLst>
            <pc:docMk/>
            <pc:sldMk cId="104704542" sldId="2147471341"/>
            <ac:spMk id="5" creationId="{9CFB4671-E4CB-0C87-318F-066F80069788}"/>
          </ac:spMkLst>
        </pc:spChg>
        <pc:spChg chg="mod">
          <ac:chgData name="Högkvist Maria" userId="4781ec0e-a9a0-4409-8cba-a1c829548319" providerId="ADAL" clId="{8C84616F-1132-4D92-95B4-440E5E22E5B3}" dt="2024-04-25T13:02:10.447" v="1030" actId="20577"/>
          <ac:spMkLst>
            <pc:docMk/>
            <pc:sldMk cId="104704542" sldId="2147471341"/>
            <ac:spMk id="8" creationId="{0FFB688A-8167-D9F4-D260-593EDE36E4DA}"/>
          </ac:spMkLst>
        </pc:spChg>
      </pc:sldChg>
      <pc:sldChg chg="del mod modShow">
        <pc:chgData name="Högkvist Maria" userId="4781ec0e-a9a0-4409-8cba-a1c829548319" providerId="ADAL" clId="{8C84616F-1132-4D92-95B4-440E5E22E5B3}" dt="2024-04-25T13:40:42.514" v="1886" actId="47"/>
        <pc:sldMkLst>
          <pc:docMk/>
          <pc:sldMk cId="3548550907" sldId="2147471342"/>
        </pc:sldMkLst>
      </pc:sldChg>
      <pc:sldChg chg="del">
        <pc:chgData name="Högkvist Maria" userId="4781ec0e-a9a0-4409-8cba-a1c829548319" providerId="ADAL" clId="{8C84616F-1132-4D92-95B4-440E5E22E5B3}" dt="2024-04-25T13:41:00.409" v="1907" actId="47"/>
        <pc:sldMkLst>
          <pc:docMk/>
          <pc:sldMk cId="1477884492" sldId="2147471343"/>
        </pc:sldMkLst>
      </pc:sldChg>
      <pc:sldChg chg="del mod modShow">
        <pc:chgData name="Högkvist Maria" userId="4781ec0e-a9a0-4409-8cba-a1c829548319" providerId="ADAL" clId="{8C84616F-1132-4D92-95B4-440E5E22E5B3}" dt="2024-04-25T13:40:44.852" v="1890" actId="47"/>
        <pc:sldMkLst>
          <pc:docMk/>
          <pc:sldMk cId="3353513451" sldId="2147471344"/>
        </pc:sldMkLst>
      </pc:sldChg>
      <pc:sldChg chg="modSp mod">
        <pc:chgData name="Högkvist Maria" userId="4781ec0e-a9a0-4409-8cba-a1c829548319" providerId="ADAL" clId="{8C84616F-1132-4D92-95B4-440E5E22E5B3}" dt="2024-04-25T12:39:12.550" v="448" actId="6549"/>
        <pc:sldMkLst>
          <pc:docMk/>
          <pc:sldMk cId="1958042285" sldId="2147471345"/>
        </pc:sldMkLst>
        <pc:spChg chg="mod">
          <ac:chgData name="Högkvist Maria" userId="4781ec0e-a9a0-4409-8cba-a1c829548319" providerId="ADAL" clId="{8C84616F-1132-4D92-95B4-440E5E22E5B3}" dt="2024-04-25T12:39:12.550" v="448" actId="6549"/>
          <ac:spMkLst>
            <pc:docMk/>
            <pc:sldMk cId="1958042285" sldId="2147471345"/>
            <ac:spMk id="3" creationId="{CEC1467D-792D-8982-53C4-C04339DABD50}"/>
          </ac:spMkLst>
        </pc:spChg>
      </pc:sldChg>
      <pc:sldChg chg="del">
        <pc:chgData name="Högkvist Maria" userId="4781ec0e-a9a0-4409-8cba-a1c829548319" providerId="ADAL" clId="{8C84616F-1132-4D92-95B4-440E5E22E5B3}" dt="2024-04-25T13:40:03.393" v="1881" actId="47"/>
        <pc:sldMkLst>
          <pc:docMk/>
          <pc:sldMk cId="2166939662" sldId="2147471346"/>
        </pc:sldMkLst>
      </pc:sldChg>
      <pc:sldChg chg="del">
        <pc:chgData name="Högkvist Maria" userId="4781ec0e-a9a0-4409-8cba-a1c829548319" providerId="ADAL" clId="{8C84616F-1132-4D92-95B4-440E5E22E5B3}" dt="2024-04-25T13:40:45.969" v="1893" actId="47"/>
        <pc:sldMkLst>
          <pc:docMk/>
          <pc:sldMk cId="1057240915" sldId="2147471347"/>
        </pc:sldMkLst>
      </pc:sldChg>
      <pc:sldChg chg="del">
        <pc:chgData name="Högkvist Maria" userId="4781ec0e-a9a0-4409-8cba-a1c829548319" providerId="ADAL" clId="{8C84616F-1132-4D92-95B4-440E5E22E5B3}" dt="2024-04-25T13:40:46.338" v="1894" actId="47"/>
        <pc:sldMkLst>
          <pc:docMk/>
          <pc:sldMk cId="411980757" sldId="2147471348"/>
        </pc:sldMkLst>
      </pc:sldChg>
      <pc:sldChg chg="del">
        <pc:chgData name="Högkvist Maria" userId="4781ec0e-a9a0-4409-8cba-a1c829548319" providerId="ADAL" clId="{8C84616F-1132-4D92-95B4-440E5E22E5B3}" dt="2024-04-25T13:40:47.097" v="1896" actId="47"/>
        <pc:sldMkLst>
          <pc:docMk/>
          <pc:sldMk cId="1845685181" sldId="2147471349"/>
        </pc:sldMkLst>
      </pc:sldChg>
      <pc:sldChg chg="del">
        <pc:chgData name="Högkvist Maria" userId="4781ec0e-a9a0-4409-8cba-a1c829548319" providerId="ADAL" clId="{8C84616F-1132-4D92-95B4-440E5E22E5B3}" dt="2024-04-25T13:40:45.594" v="1892" actId="47"/>
        <pc:sldMkLst>
          <pc:docMk/>
          <pc:sldMk cId="3775827779" sldId="2147471350"/>
        </pc:sldMkLst>
      </pc:sldChg>
      <pc:sldChg chg="modSp mod">
        <pc:chgData name="Högkvist Maria" userId="4781ec0e-a9a0-4409-8cba-a1c829548319" providerId="ADAL" clId="{8C84616F-1132-4D92-95B4-440E5E22E5B3}" dt="2024-04-25T12:52:27.483" v="692" actId="6549"/>
        <pc:sldMkLst>
          <pc:docMk/>
          <pc:sldMk cId="2094713794" sldId="2147471352"/>
        </pc:sldMkLst>
        <pc:spChg chg="mod">
          <ac:chgData name="Högkvist Maria" userId="4781ec0e-a9a0-4409-8cba-a1c829548319" providerId="ADAL" clId="{8C84616F-1132-4D92-95B4-440E5E22E5B3}" dt="2024-04-25T12:52:27.483" v="692" actId="6549"/>
          <ac:spMkLst>
            <pc:docMk/>
            <pc:sldMk cId="2094713794" sldId="2147471352"/>
            <ac:spMk id="4" creationId="{72F4DE26-07D5-07D0-D146-A0BBAE73ECE1}"/>
          </ac:spMkLst>
        </pc:spChg>
      </pc:sldChg>
      <pc:sldChg chg="del">
        <pc:chgData name="Högkvist Maria" userId="4781ec0e-a9a0-4409-8cba-a1c829548319" providerId="ADAL" clId="{8C84616F-1132-4D92-95B4-440E5E22E5B3}" dt="2024-04-25T12:52:39.097" v="693" actId="47"/>
        <pc:sldMkLst>
          <pc:docMk/>
          <pc:sldMk cId="1398263530" sldId="2147471354"/>
        </pc:sldMkLst>
      </pc:sldChg>
      <pc:sldChg chg="del mod modShow">
        <pc:chgData name="Högkvist Maria" userId="4781ec0e-a9a0-4409-8cba-a1c829548319" providerId="ADAL" clId="{8C84616F-1132-4D92-95B4-440E5E22E5B3}" dt="2024-04-25T13:40:50.211" v="1903" actId="47"/>
        <pc:sldMkLst>
          <pc:docMk/>
          <pc:sldMk cId="1851095698" sldId="2147471355"/>
        </pc:sldMkLst>
      </pc:sldChg>
      <pc:sldChg chg="del">
        <pc:chgData name="Högkvist Maria" userId="4781ec0e-a9a0-4409-8cba-a1c829548319" providerId="ADAL" clId="{8C84616F-1132-4D92-95B4-440E5E22E5B3}" dt="2024-04-25T13:41:02.905" v="1909" actId="47"/>
        <pc:sldMkLst>
          <pc:docMk/>
          <pc:sldMk cId="2253271250" sldId="2147471356"/>
        </pc:sldMkLst>
      </pc:sldChg>
      <pc:sldChg chg="del">
        <pc:chgData name="Högkvist Maria" userId="4781ec0e-a9a0-4409-8cba-a1c829548319" providerId="ADAL" clId="{8C84616F-1132-4D92-95B4-440E5E22E5B3}" dt="2024-04-25T13:41:04.706" v="1913" actId="47"/>
        <pc:sldMkLst>
          <pc:docMk/>
          <pc:sldMk cId="2554526285" sldId="2147471357"/>
        </pc:sldMkLst>
      </pc:sldChg>
      <pc:sldChg chg="del mod modShow">
        <pc:chgData name="Högkvist Maria" userId="4781ec0e-a9a0-4409-8cba-a1c829548319" providerId="ADAL" clId="{8C84616F-1132-4D92-95B4-440E5E22E5B3}" dt="2024-04-25T13:42:03.226" v="1927" actId="47"/>
        <pc:sldMkLst>
          <pc:docMk/>
          <pc:sldMk cId="1888602381" sldId="2147471358"/>
        </pc:sldMkLst>
      </pc:sldChg>
      <pc:sldChg chg="del">
        <pc:chgData name="Högkvist Maria" userId="4781ec0e-a9a0-4409-8cba-a1c829548319" providerId="ADAL" clId="{8C84616F-1132-4D92-95B4-440E5E22E5B3}" dt="2024-04-25T13:37:25.929" v="1794" actId="47"/>
        <pc:sldMkLst>
          <pc:docMk/>
          <pc:sldMk cId="2163808734" sldId="2147471359"/>
        </pc:sldMkLst>
      </pc:sldChg>
      <pc:sldChg chg="add del">
        <pc:chgData name="Högkvist Maria" userId="4781ec0e-a9a0-4409-8cba-a1c829548319" providerId="ADAL" clId="{8C84616F-1132-4D92-95B4-440E5E22E5B3}" dt="2024-04-25T13:41:12.008" v="1916"/>
        <pc:sldMkLst>
          <pc:docMk/>
          <pc:sldMk cId="3905935529" sldId="2147471359"/>
        </pc:sldMkLst>
      </pc:sldChg>
      <pc:sldChg chg="del">
        <pc:chgData name="Högkvist Maria" userId="4781ec0e-a9a0-4409-8cba-a1c829548319" providerId="ADAL" clId="{8C84616F-1132-4D92-95B4-440E5E22E5B3}" dt="2024-04-25T12:52:39.772" v="694" actId="47"/>
        <pc:sldMkLst>
          <pc:docMk/>
          <pc:sldMk cId="1383767829" sldId="2147471360"/>
        </pc:sldMkLst>
      </pc:sldChg>
      <pc:sldChg chg="del mod modShow">
        <pc:chgData name="Högkvist Maria" userId="4781ec0e-a9a0-4409-8cba-a1c829548319" providerId="ADAL" clId="{8C84616F-1132-4D92-95B4-440E5E22E5B3}" dt="2024-04-25T13:40:51.223" v="1905" actId="47"/>
        <pc:sldMkLst>
          <pc:docMk/>
          <pc:sldMk cId="839881150" sldId="2147471361"/>
        </pc:sldMkLst>
      </pc:sldChg>
    </pc:docChg>
  </pc:docChgLst>
  <pc:docChgLst>
    <pc:chgData name="Högkvist Maria" userId="4781ec0e-a9a0-4409-8cba-a1c829548319" providerId="ADAL" clId="{672BA0E8-0599-4171-9DD8-ECA0FCEAC234}"/>
    <pc:docChg chg="undo redo custSel addSld delSld modSld sldOrd">
      <pc:chgData name="Högkvist Maria" userId="4781ec0e-a9a0-4409-8cba-a1c829548319" providerId="ADAL" clId="{672BA0E8-0599-4171-9DD8-ECA0FCEAC234}" dt="2024-04-12T08:19:58.003" v="8285"/>
      <pc:docMkLst>
        <pc:docMk/>
      </pc:docMkLst>
      <pc:sldChg chg="delSp modSp del mod delAnim">
        <pc:chgData name="Högkvist Maria" userId="4781ec0e-a9a0-4409-8cba-a1c829548319" providerId="ADAL" clId="{672BA0E8-0599-4171-9DD8-ECA0FCEAC234}" dt="2024-04-12T08:01:09.872" v="8112" actId="2696"/>
        <pc:sldMkLst>
          <pc:docMk/>
          <pc:sldMk cId="1671681146" sldId="276"/>
        </pc:sldMkLst>
        <pc:spChg chg="mod">
          <ac:chgData name="Högkvist Maria" userId="4781ec0e-a9a0-4409-8cba-a1c829548319" providerId="ADAL" clId="{672BA0E8-0599-4171-9DD8-ECA0FCEAC234}" dt="2024-04-03T11:27:29.720" v="3492" actId="21"/>
          <ac:spMkLst>
            <pc:docMk/>
            <pc:sldMk cId="1671681146" sldId="276"/>
            <ac:spMk id="3" creationId="{7EF1EFA5-A66B-C450-F98A-6B8D83878140}"/>
          </ac:spMkLst>
        </pc:spChg>
        <pc:spChg chg="del">
          <ac:chgData name="Högkvist Maria" userId="4781ec0e-a9a0-4409-8cba-a1c829548319" providerId="ADAL" clId="{672BA0E8-0599-4171-9DD8-ECA0FCEAC234}" dt="2024-04-03T11:28:01.922" v="3498" actId="478"/>
          <ac:spMkLst>
            <pc:docMk/>
            <pc:sldMk cId="1671681146" sldId="276"/>
            <ac:spMk id="15" creationId="{82100812-45C7-42B9-1E58-83965A447AE6}"/>
          </ac:spMkLst>
        </pc:spChg>
      </pc:sldChg>
      <pc:sldChg chg="add">
        <pc:chgData name="Högkvist Maria" userId="4781ec0e-a9a0-4409-8cba-a1c829548319" providerId="ADAL" clId="{672BA0E8-0599-4171-9DD8-ECA0FCEAC234}" dt="2024-04-12T08:01:12.784" v="8113"/>
        <pc:sldMkLst>
          <pc:docMk/>
          <pc:sldMk cId="2437054922" sldId="276"/>
        </pc:sldMkLst>
      </pc:sldChg>
      <pc:sldChg chg="del">
        <pc:chgData name="Högkvist Maria" userId="4781ec0e-a9a0-4409-8cba-a1c829548319" providerId="ADAL" clId="{672BA0E8-0599-4171-9DD8-ECA0FCEAC234}" dt="2024-03-26T13:52:49.936" v="2859" actId="47"/>
        <pc:sldMkLst>
          <pc:docMk/>
          <pc:sldMk cId="2185360057" sldId="278"/>
        </pc:sldMkLst>
      </pc:sldChg>
      <pc:sldChg chg="del">
        <pc:chgData name="Högkvist Maria" userId="4781ec0e-a9a0-4409-8cba-a1c829548319" providerId="ADAL" clId="{672BA0E8-0599-4171-9DD8-ECA0FCEAC234}" dt="2024-03-26T13:52:51.585" v="2862" actId="47"/>
        <pc:sldMkLst>
          <pc:docMk/>
          <pc:sldMk cId="204190697" sldId="281"/>
        </pc:sldMkLst>
      </pc:sldChg>
      <pc:sldChg chg="del">
        <pc:chgData name="Högkvist Maria" userId="4781ec0e-a9a0-4409-8cba-a1c829548319" providerId="ADAL" clId="{672BA0E8-0599-4171-9DD8-ECA0FCEAC234}" dt="2024-03-26T13:52:50.450" v="2860" actId="47"/>
        <pc:sldMkLst>
          <pc:docMk/>
          <pc:sldMk cId="1310963442" sldId="282"/>
        </pc:sldMkLst>
      </pc:sldChg>
      <pc:sldChg chg="del">
        <pc:chgData name="Högkvist Maria" userId="4781ec0e-a9a0-4409-8cba-a1c829548319" providerId="ADAL" clId="{672BA0E8-0599-4171-9DD8-ECA0FCEAC234}" dt="2024-03-26T13:52:51.037" v="2861" actId="47"/>
        <pc:sldMkLst>
          <pc:docMk/>
          <pc:sldMk cId="3341362979" sldId="283"/>
        </pc:sldMkLst>
      </pc:sldChg>
      <pc:sldChg chg="add del ord">
        <pc:chgData name="Högkvist Maria" userId="4781ec0e-a9a0-4409-8cba-a1c829548319" providerId="ADAL" clId="{672BA0E8-0599-4171-9DD8-ECA0FCEAC234}" dt="2024-04-04T07:55:34.550" v="6481" actId="47"/>
        <pc:sldMkLst>
          <pc:docMk/>
          <pc:sldMk cId="121684654" sldId="288"/>
        </pc:sldMkLst>
      </pc:sldChg>
      <pc:sldChg chg="modSp add mod">
        <pc:chgData name="Högkvist Maria" userId="4781ec0e-a9a0-4409-8cba-a1c829548319" providerId="ADAL" clId="{672BA0E8-0599-4171-9DD8-ECA0FCEAC234}" dt="2024-04-04T07:02:21.910" v="4666" actId="1076"/>
        <pc:sldMkLst>
          <pc:docMk/>
          <pc:sldMk cId="635014788" sldId="367"/>
        </pc:sldMkLst>
        <pc:spChg chg="mod">
          <ac:chgData name="Högkvist Maria" userId="4781ec0e-a9a0-4409-8cba-a1c829548319" providerId="ADAL" clId="{672BA0E8-0599-4171-9DD8-ECA0FCEAC234}" dt="2024-04-04T07:02:18.288" v="4665" actId="1076"/>
          <ac:spMkLst>
            <pc:docMk/>
            <pc:sldMk cId="635014788" sldId="367"/>
            <ac:spMk id="9" creationId="{7819A169-899E-3554-0F1A-CD2AE9B47096}"/>
          </ac:spMkLst>
        </pc:spChg>
        <pc:spChg chg="mod">
          <ac:chgData name="Högkvist Maria" userId="4781ec0e-a9a0-4409-8cba-a1c829548319" providerId="ADAL" clId="{672BA0E8-0599-4171-9DD8-ECA0FCEAC234}" dt="2024-04-04T07:02:21.910" v="4666" actId="1076"/>
          <ac:spMkLst>
            <pc:docMk/>
            <pc:sldMk cId="635014788" sldId="367"/>
            <ac:spMk id="10" creationId="{5F3D011E-CA0F-7DA3-3ABB-AFE3525E90F7}"/>
          </ac:spMkLst>
        </pc:spChg>
        <pc:picChg chg="mod">
          <ac:chgData name="Högkvist Maria" userId="4781ec0e-a9a0-4409-8cba-a1c829548319" providerId="ADAL" clId="{672BA0E8-0599-4171-9DD8-ECA0FCEAC234}" dt="2024-04-04T07:02:14.943" v="4664" actId="1076"/>
          <ac:picMkLst>
            <pc:docMk/>
            <pc:sldMk cId="635014788" sldId="367"/>
            <ac:picMk id="3" creationId="{88404347-D338-0A4B-6020-6DB2E4C4051A}"/>
          </ac:picMkLst>
        </pc:picChg>
        <pc:picChg chg="mod">
          <ac:chgData name="Högkvist Maria" userId="4781ec0e-a9a0-4409-8cba-a1c829548319" providerId="ADAL" clId="{672BA0E8-0599-4171-9DD8-ECA0FCEAC234}" dt="2024-04-04T07:02:14.943" v="4664" actId="1076"/>
          <ac:picMkLst>
            <pc:docMk/>
            <pc:sldMk cId="635014788" sldId="367"/>
            <ac:picMk id="4" creationId="{ECDBA3B7-6AA7-DAA4-9209-CA27B6A43B4B}"/>
          </ac:picMkLst>
        </pc:picChg>
        <pc:picChg chg="mod">
          <ac:chgData name="Högkvist Maria" userId="4781ec0e-a9a0-4409-8cba-a1c829548319" providerId="ADAL" clId="{672BA0E8-0599-4171-9DD8-ECA0FCEAC234}" dt="2024-04-04T07:02:14.943" v="4664" actId="1076"/>
          <ac:picMkLst>
            <pc:docMk/>
            <pc:sldMk cId="635014788" sldId="367"/>
            <ac:picMk id="5" creationId="{42411670-DEB2-710F-55D6-DD9F9EA3F799}"/>
          </ac:picMkLst>
        </pc:picChg>
        <pc:picChg chg="mod">
          <ac:chgData name="Högkvist Maria" userId="4781ec0e-a9a0-4409-8cba-a1c829548319" providerId="ADAL" clId="{672BA0E8-0599-4171-9DD8-ECA0FCEAC234}" dt="2024-04-04T07:02:14.943" v="4664" actId="1076"/>
          <ac:picMkLst>
            <pc:docMk/>
            <pc:sldMk cId="635014788" sldId="367"/>
            <ac:picMk id="6" creationId="{FE949639-20DE-0301-83CF-15DA306868AB}"/>
          </ac:picMkLst>
        </pc:picChg>
        <pc:picChg chg="mod">
          <ac:chgData name="Högkvist Maria" userId="4781ec0e-a9a0-4409-8cba-a1c829548319" providerId="ADAL" clId="{672BA0E8-0599-4171-9DD8-ECA0FCEAC234}" dt="2024-04-04T07:02:14.943" v="4664" actId="1076"/>
          <ac:picMkLst>
            <pc:docMk/>
            <pc:sldMk cId="635014788" sldId="367"/>
            <ac:picMk id="7" creationId="{12CE8979-11BD-CD9C-2E64-6C044D179D82}"/>
          </ac:picMkLst>
        </pc:picChg>
        <pc:picChg chg="mod">
          <ac:chgData name="Högkvist Maria" userId="4781ec0e-a9a0-4409-8cba-a1c829548319" providerId="ADAL" clId="{672BA0E8-0599-4171-9DD8-ECA0FCEAC234}" dt="2024-04-04T07:02:14.943" v="4664" actId="1076"/>
          <ac:picMkLst>
            <pc:docMk/>
            <pc:sldMk cId="635014788" sldId="367"/>
            <ac:picMk id="12" creationId="{8AC889E9-773D-B00F-A110-5BE7917C54BC}"/>
          </ac:picMkLst>
        </pc:picChg>
      </pc:sldChg>
      <pc:sldChg chg="add">
        <pc:chgData name="Högkvist Maria" userId="4781ec0e-a9a0-4409-8cba-a1c829548319" providerId="ADAL" clId="{672BA0E8-0599-4171-9DD8-ECA0FCEAC234}" dt="2024-04-04T07:01:17.538" v="4657"/>
        <pc:sldMkLst>
          <pc:docMk/>
          <pc:sldMk cId="3497040029" sldId="371"/>
        </pc:sldMkLst>
      </pc:sldChg>
      <pc:sldChg chg="modSp add mod">
        <pc:chgData name="Högkvist Maria" userId="4781ec0e-a9a0-4409-8cba-a1c829548319" providerId="ADAL" clId="{672BA0E8-0599-4171-9DD8-ECA0FCEAC234}" dt="2024-04-04T07:09:01.585" v="4736" actId="108"/>
        <pc:sldMkLst>
          <pc:docMk/>
          <pc:sldMk cId="548662078" sldId="373"/>
        </pc:sldMkLst>
        <pc:spChg chg="mod">
          <ac:chgData name="Högkvist Maria" userId="4781ec0e-a9a0-4409-8cba-a1c829548319" providerId="ADAL" clId="{672BA0E8-0599-4171-9DD8-ECA0FCEAC234}" dt="2024-04-04T07:03:04.563" v="4672" actId="14100"/>
          <ac:spMkLst>
            <pc:docMk/>
            <pc:sldMk cId="548662078" sldId="373"/>
            <ac:spMk id="2" creationId="{00000000-0000-0000-0000-000000000000}"/>
          </ac:spMkLst>
        </pc:spChg>
        <pc:spChg chg="mod">
          <ac:chgData name="Högkvist Maria" userId="4781ec0e-a9a0-4409-8cba-a1c829548319" providerId="ADAL" clId="{672BA0E8-0599-4171-9DD8-ECA0FCEAC234}" dt="2024-04-04T07:03:19.510" v="4674" actId="6549"/>
          <ac:spMkLst>
            <pc:docMk/>
            <pc:sldMk cId="548662078" sldId="373"/>
            <ac:spMk id="3" creationId="{688DC18D-A48A-A461-5FCC-4C5DF13C8857}"/>
          </ac:spMkLst>
        </pc:spChg>
        <pc:spChg chg="mod">
          <ac:chgData name="Högkvist Maria" userId="4781ec0e-a9a0-4409-8cba-a1c829548319" providerId="ADAL" clId="{672BA0E8-0599-4171-9DD8-ECA0FCEAC234}" dt="2024-04-04T07:09:01.585" v="4736" actId="108"/>
          <ac:spMkLst>
            <pc:docMk/>
            <pc:sldMk cId="548662078" sldId="373"/>
            <ac:spMk id="6" creationId="{2204F81A-F190-17A0-2CE5-3232FECE2A82}"/>
          </ac:spMkLst>
        </pc:spChg>
      </pc:sldChg>
      <pc:sldChg chg="modSp add mod ord modNotesTx">
        <pc:chgData name="Högkvist Maria" userId="4781ec0e-a9a0-4409-8cba-a1c829548319" providerId="ADAL" clId="{672BA0E8-0599-4171-9DD8-ECA0FCEAC234}" dt="2024-04-04T07:12:13.475" v="4767" actId="5793"/>
        <pc:sldMkLst>
          <pc:docMk/>
          <pc:sldMk cId="344842608" sldId="380"/>
        </pc:sldMkLst>
        <pc:spChg chg="mod">
          <ac:chgData name="Högkvist Maria" userId="4781ec0e-a9a0-4409-8cba-a1c829548319" providerId="ADAL" clId="{672BA0E8-0599-4171-9DD8-ECA0FCEAC234}" dt="2024-04-04T07:12:13.475" v="4767" actId="5793"/>
          <ac:spMkLst>
            <pc:docMk/>
            <pc:sldMk cId="344842608" sldId="380"/>
            <ac:spMk id="3" creationId="{0D989FEA-239B-57CC-ECD4-02F94D2BF812}"/>
          </ac:spMkLst>
        </pc:spChg>
      </pc:sldChg>
      <pc:sldChg chg="add">
        <pc:chgData name="Högkvist Maria" userId="4781ec0e-a9a0-4409-8cba-a1c829548319" providerId="ADAL" clId="{672BA0E8-0599-4171-9DD8-ECA0FCEAC234}" dt="2024-04-04T07:01:17.538" v="4657"/>
        <pc:sldMkLst>
          <pc:docMk/>
          <pc:sldMk cId="3365532074" sldId="384"/>
        </pc:sldMkLst>
      </pc:sldChg>
      <pc:sldChg chg="add">
        <pc:chgData name="Högkvist Maria" userId="4781ec0e-a9a0-4409-8cba-a1c829548319" providerId="ADAL" clId="{672BA0E8-0599-4171-9DD8-ECA0FCEAC234}" dt="2024-04-04T07:01:17.538" v="4657"/>
        <pc:sldMkLst>
          <pc:docMk/>
          <pc:sldMk cId="1957193649" sldId="404"/>
        </pc:sldMkLst>
      </pc:sldChg>
      <pc:sldChg chg="modSp add mod">
        <pc:chgData name="Högkvist Maria" userId="4781ec0e-a9a0-4409-8cba-a1c829548319" providerId="ADAL" clId="{672BA0E8-0599-4171-9DD8-ECA0FCEAC234}" dt="2024-04-04T07:09:31.626" v="4743" actId="2711"/>
        <pc:sldMkLst>
          <pc:docMk/>
          <pc:sldMk cId="1731040202" sldId="410"/>
        </pc:sldMkLst>
        <pc:spChg chg="mod">
          <ac:chgData name="Högkvist Maria" userId="4781ec0e-a9a0-4409-8cba-a1c829548319" providerId="ADAL" clId="{672BA0E8-0599-4171-9DD8-ECA0FCEAC234}" dt="2024-04-04T07:09:31.626" v="4743" actId="2711"/>
          <ac:spMkLst>
            <pc:docMk/>
            <pc:sldMk cId="1731040202" sldId="410"/>
            <ac:spMk id="2" creationId="{29D4B8DC-E1FA-5B05-4FBF-8F2CC3DFF8B7}"/>
          </ac:spMkLst>
        </pc:spChg>
        <pc:spChg chg="mod">
          <ac:chgData name="Högkvist Maria" userId="4781ec0e-a9a0-4409-8cba-a1c829548319" providerId="ADAL" clId="{672BA0E8-0599-4171-9DD8-ECA0FCEAC234}" dt="2024-04-04T07:02:28.646" v="4667" actId="108"/>
          <ac:spMkLst>
            <pc:docMk/>
            <pc:sldMk cId="1731040202" sldId="410"/>
            <ac:spMk id="6" creationId="{88D7CF52-C4A6-7718-05E4-A75B9AE5470F}"/>
          </ac:spMkLst>
        </pc:spChg>
      </pc:sldChg>
      <pc:sldChg chg="add">
        <pc:chgData name="Högkvist Maria" userId="4781ec0e-a9a0-4409-8cba-a1c829548319" providerId="ADAL" clId="{672BA0E8-0599-4171-9DD8-ECA0FCEAC234}" dt="2024-04-04T07:01:17.538" v="4657"/>
        <pc:sldMkLst>
          <pc:docMk/>
          <pc:sldMk cId="470125339" sldId="418"/>
        </pc:sldMkLst>
      </pc:sldChg>
      <pc:sldChg chg="add">
        <pc:chgData name="Högkvist Maria" userId="4781ec0e-a9a0-4409-8cba-a1c829548319" providerId="ADAL" clId="{672BA0E8-0599-4171-9DD8-ECA0FCEAC234}" dt="2024-04-04T07:55:51.149" v="6482"/>
        <pc:sldMkLst>
          <pc:docMk/>
          <pc:sldMk cId="3007817293" sldId="486"/>
        </pc:sldMkLst>
      </pc:sldChg>
      <pc:sldChg chg="add">
        <pc:chgData name="Högkvist Maria" userId="4781ec0e-a9a0-4409-8cba-a1c829548319" providerId="ADAL" clId="{672BA0E8-0599-4171-9DD8-ECA0FCEAC234}" dt="2024-04-04T07:01:17.538" v="4657"/>
        <pc:sldMkLst>
          <pc:docMk/>
          <pc:sldMk cId="1626581633" sldId="502"/>
        </pc:sldMkLst>
      </pc:sldChg>
      <pc:sldChg chg="modSp add mod ord modClrScheme chgLayout">
        <pc:chgData name="Högkvist Maria" userId="4781ec0e-a9a0-4409-8cba-a1c829548319" providerId="ADAL" clId="{672BA0E8-0599-4171-9DD8-ECA0FCEAC234}" dt="2024-04-12T07:42:27.004" v="7774"/>
        <pc:sldMkLst>
          <pc:docMk/>
          <pc:sldMk cId="17579624" sldId="511"/>
        </pc:sldMkLst>
        <pc:spChg chg="mod">
          <ac:chgData name="Högkvist Maria" userId="4781ec0e-a9a0-4409-8cba-a1c829548319" providerId="ADAL" clId="{672BA0E8-0599-4171-9DD8-ECA0FCEAC234}" dt="2024-04-04T07:01:45.734" v="4663" actId="27636"/>
          <ac:spMkLst>
            <pc:docMk/>
            <pc:sldMk cId="17579624" sldId="511"/>
            <ac:spMk id="2" creationId="{52875DB7-1514-4C4D-B931-224B803191BA}"/>
          </ac:spMkLst>
        </pc:spChg>
        <pc:spChg chg="mod">
          <ac:chgData name="Högkvist Maria" userId="4781ec0e-a9a0-4409-8cba-a1c829548319" providerId="ADAL" clId="{672BA0E8-0599-4171-9DD8-ECA0FCEAC234}" dt="2024-04-04T07:01:45.729" v="4662" actId="26606"/>
          <ac:spMkLst>
            <pc:docMk/>
            <pc:sldMk cId="17579624" sldId="511"/>
            <ac:spMk id="3" creationId="{7E51F1C3-7629-48F6-86E2-69DB5574D778}"/>
          </ac:spMkLst>
        </pc:spChg>
        <pc:picChg chg="mod">
          <ac:chgData name="Högkvist Maria" userId="4781ec0e-a9a0-4409-8cba-a1c829548319" providerId="ADAL" clId="{672BA0E8-0599-4171-9DD8-ECA0FCEAC234}" dt="2024-04-04T07:01:45.729" v="4662" actId="26606"/>
          <ac:picMkLst>
            <pc:docMk/>
            <pc:sldMk cId="17579624" sldId="511"/>
            <ac:picMk id="5" creationId="{00000000-0000-0000-0000-000000000000}"/>
          </ac:picMkLst>
        </pc:picChg>
      </pc:sldChg>
      <pc:sldChg chg="addSp modSp add mod ord">
        <pc:chgData name="Högkvist Maria" userId="4781ec0e-a9a0-4409-8cba-a1c829548319" providerId="ADAL" clId="{672BA0E8-0599-4171-9DD8-ECA0FCEAC234}" dt="2024-04-04T07:10:55.679" v="4760" actId="14100"/>
        <pc:sldMkLst>
          <pc:docMk/>
          <pc:sldMk cId="20905442" sldId="516"/>
        </pc:sldMkLst>
        <pc:spChg chg="mod">
          <ac:chgData name="Högkvist Maria" userId="4781ec0e-a9a0-4409-8cba-a1c829548319" providerId="ADAL" clId="{672BA0E8-0599-4171-9DD8-ECA0FCEAC234}" dt="2024-04-04T07:10:27.509" v="4754" actId="1076"/>
          <ac:spMkLst>
            <pc:docMk/>
            <pc:sldMk cId="20905442" sldId="516"/>
            <ac:spMk id="2" creationId="{CE79FF59-BCFC-7C37-CB49-4BDDF37A7F69}"/>
          </ac:spMkLst>
        </pc:spChg>
        <pc:spChg chg="mod">
          <ac:chgData name="Högkvist Maria" userId="4781ec0e-a9a0-4409-8cba-a1c829548319" providerId="ADAL" clId="{672BA0E8-0599-4171-9DD8-ECA0FCEAC234}" dt="2024-04-04T07:10:20.132" v="4753" actId="20577"/>
          <ac:spMkLst>
            <pc:docMk/>
            <pc:sldMk cId="20905442" sldId="516"/>
            <ac:spMk id="3" creationId="{DE269F51-DB37-2E04-459D-8360A5F920C9}"/>
          </ac:spMkLst>
        </pc:spChg>
        <pc:spChg chg="add mod">
          <ac:chgData name="Högkvist Maria" userId="4781ec0e-a9a0-4409-8cba-a1c829548319" providerId="ADAL" clId="{672BA0E8-0599-4171-9DD8-ECA0FCEAC234}" dt="2024-04-04T07:10:55.679" v="4760" actId="14100"/>
          <ac:spMkLst>
            <pc:docMk/>
            <pc:sldMk cId="20905442" sldId="516"/>
            <ac:spMk id="4" creationId="{90A2DFC1-1309-9801-070C-5F2B1E18F4E6}"/>
          </ac:spMkLst>
        </pc:spChg>
      </pc:sldChg>
      <pc:sldChg chg="add mod ord modShow">
        <pc:chgData name="Högkvist Maria" userId="4781ec0e-a9a0-4409-8cba-a1c829548319" providerId="ADAL" clId="{672BA0E8-0599-4171-9DD8-ECA0FCEAC234}" dt="2024-04-04T07:11:20.307" v="4763" actId="729"/>
        <pc:sldMkLst>
          <pc:docMk/>
          <pc:sldMk cId="729320446" sldId="517"/>
        </pc:sldMkLst>
      </pc:sldChg>
      <pc:sldChg chg="add mod modShow">
        <pc:chgData name="Högkvist Maria" userId="4781ec0e-a9a0-4409-8cba-a1c829548319" providerId="ADAL" clId="{672BA0E8-0599-4171-9DD8-ECA0FCEAC234}" dt="2024-04-12T06:40:40.528" v="6785" actId="729"/>
        <pc:sldMkLst>
          <pc:docMk/>
          <pc:sldMk cId="2047876854" sldId="541"/>
        </pc:sldMkLst>
      </pc:sldChg>
      <pc:sldChg chg="add mod modShow">
        <pc:chgData name="Högkvist Maria" userId="4781ec0e-a9a0-4409-8cba-a1c829548319" providerId="ADAL" clId="{672BA0E8-0599-4171-9DD8-ECA0FCEAC234}" dt="2024-03-26T12:50:49.333" v="2731" actId="729"/>
        <pc:sldMkLst>
          <pc:docMk/>
          <pc:sldMk cId="2058717888" sldId="575"/>
        </pc:sldMkLst>
      </pc:sldChg>
      <pc:sldChg chg="modSp mod ord">
        <pc:chgData name="Högkvist Maria" userId="4781ec0e-a9a0-4409-8cba-a1c829548319" providerId="ADAL" clId="{672BA0E8-0599-4171-9DD8-ECA0FCEAC234}" dt="2024-04-04T07:30:38.795" v="5513" actId="20577"/>
        <pc:sldMkLst>
          <pc:docMk/>
          <pc:sldMk cId="1858888695" sldId="585"/>
        </pc:sldMkLst>
        <pc:spChg chg="mod">
          <ac:chgData name="Högkvist Maria" userId="4781ec0e-a9a0-4409-8cba-a1c829548319" providerId="ADAL" clId="{672BA0E8-0599-4171-9DD8-ECA0FCEAC234}" dt="2024-04-04T07:30:38.795" v="5513" actId="20577"/>
          <ac:spMkLst>
            <pc:docMk/>
            <pc:sldMk cId="1858888695" sldId="585"/>
            <ac:spMk id="2" creationId="{C889B4A8-1F13-43CB-8D00-EC60D0F000AE}"/>
          </ac:spMkLst>
        </pc:spChg>
        <pc:spChg chg="mod">
          <ac:chgData name="Högkvist Maria" userId="4781ec0e-a9a0-4409-8cba-a1c829548319" providerId="ADAL" clId="{672BA0E8-0599-4171-9DD8-ECA0FCEAC234}" dt="2024-04-04T07:25:31.065" v="5238" actId="20577"/>
          <ac:spMkLst>
            <pc:docMk/>
            <pc:sldMk cId="1858888695" sldId="585"/>
            <ac:spMk id="7" creationId="{00000000-0000-0000-0000-000000000000}"/>
          </ac:spMkLst>
        </pc:spChg>
        <pc:spChg chg="mod">
          <ac:chgData name="Högkvist Maria" userId="4781ec0e-a9a0-4409-8cba-a1c829548319" providerId="ADAL" clId="{672BA0E8-0599-4171-9DD8-ECA0FCEAC234}" dt="2024-04-03T13:03:52.113" v="4169" actId="6549"/>
          <ac:spMkLst>
            <pc:docMk/>
            <pc:sldMk cId="1858888695" sldId="585"/>
            <ac:spMk id="9" creationId="{00000000-0000-0000-0000-000000000000}"/>
          </ac:spMkLst>
        </pc:spChg>
      </pc:sldChg>
      <pc:sldChg chg="del">
        <pc:chgData name="Högkvist Maria" userId="4781ec0e-a9a0-4409-8cba-a1c829548319" providerId="ADAL" clId="{672BA0E8-0599-4171-9DD8-ECA0FCEAC234}" dt="2024-03-26T13:52:49.473" v="2858" actId="47"/>
        <pc:sldMkLst>
          <pc:docMk/>
          <pc:sldMk cId="1270437642" sldId="596"/>
        </pc:sldMkLst>
      </pc:sldChg>
      <pc:sldChg chg="modSp mod">
        <pc:chgData name="Högkvist Maria" userId="4781ec0e-a9a0-4409-8cba-a1c829548319" providerId="ADAL" clId="{672BA0E8-0599-4171-9DD8-ECA0FCEAC234}" dt="2024-03-26T10:05:02.033" v="76" actId="20577"/>
        <pc:sldMkLst>
          <pc:docMk/>
          <pc:sldMk cId="4247574760" sldId="599"/>
        </pc:sldMkLst>
        <pc:spChg chg="mod">
          <ac:chgData name="Högkvist Maria" userId="4781ec0e-a9a0-4409-8cba-a1c829548319" providerId="ADAL" clId="{672BA0E8-0599-4171-9DD8-ECA0FCEAC234}" dt="2024-03-26T10:05:02.033" v="76" actId="20577"/>
          <ac:spMkLst>
            <pc:docMk/>
            <pc:sldMk cId="4247574760" sldId="599"/>
            <ac:spMk id="7" creationId="{00000000-0000-0000-0000-000000000000}"/>
          </ac:spMkLst>
        </pc:spChg>
      </pc:sldChg>
      <pc:sldChg chg="modSp mod modShow">
        <pc:chgData name="Högkvist Maria" userId="4781ec0e-a9a0-4409-8cba-a1c829548319" providerId="ADAL" clId="{672BA0E8-0599-4171-9DD8-ECA0FCEAC234}" dt="2024-04-04T07:20:26.085" v="5056" actId="729"/>
        <pc:sldMkLst>
          <pc:docMk/>
          <pc:sldMk cId="3127915228" sldId="601"/>
        </pc:sldMkLst>
        <pc:spChg chg="mod">
          <ac:chgData name="Högkvist Maria" userId="4781ec0e-a9a0-4409-8cba-a1c829548319" providerId="ADAL" clId="{672BA0E8-0599-4171-9DD8-ECA0FCEAC234}" dt="2024-04-04T07:20:16.792" v="5055" actId="20577"/>
          <ac:spMkLst>
            <pc:docMk/>
            <pc:sldMk cId="3127915228" sldId="601"/>
            <ac:spMk id="2" creationId="{6584DFE1-1289-1C3E-FE1A-730DF4700709}"/>
          </ac:spMkLst>
        </pc:spChg>
        <pc:spChg chg="mod">
          <ac:chgData name="Högkvist Maria" userId="4781ec0e-a9a0-4409-8cba-a1c829548319" providerId="ADAL" clId="{672BA0E8-0599-4171-9DD8-ECA0FCEAC234}" dt="2024-04-03T11:28:24.477" v="3503" actId="20577"/>
          <ac:spMkLst>
            <pc:docMk/>
            <pc:sldMk cId="3127915228" sldId="601"/>
            <ac:spMk id="18" creationId="{9642410A-B134-0C65-6AD5-EEC12B1652DD}"/>
          </ac:spMkLst>
        </pc:spChg>
      </pc:sldChg>
      <pc:sldChg chg="modSp mod">
        <pc:chgData name="Högkvist Maria" userId="4781ec0e-a9a0-4409-8cba-a1c829548319" providerId="ADAL" clId="{672BA0E8-0599-4171-9DD8-ECA0FCEAC234}" dt="2024-04-03T11:35:28.186" v="3808"/>
        <pc:sldMkLst>
          <pc:docMk/>
          <pc:sldMk cId="2290086374" sldId="602"/>
        </pc:sldMkLst>
        <pc:spChg chg="mod">
          <ac:chgData name="Högkvist Maria" userId="4781ec0e-a9a0-4409-8cba-a1c829548319" providerId="ADAL" clId="{672BA0E8-0599-4171-9DD8-ECA0FCEAC234}" dt="2024-04-03T11:35:28.186" v="3808"/>
          <ac:spMkLst>
            <pc:docMk/>
            <pc:sldMk cId="2290086374" sldId="602"/>
            <ac:spMk id="14" creationId="{18F6B27E-F7D0-5F60-FA0B-531B3D8DF2EF}"/>
          </ac:spMkLst>
        </pc:spChg>
      </pc:sldChg>
      <pc:sldChg chg="addSp modSp mod ord modAnim modShow">
        <pc:chgData name="Högkvist Maria" userId="4781ec0e-a9a0-4409-8cba-a1c829548319" providerId="ADAL" clId="{672BA0E8-0599-4171-9DD8-ECA0FCEAC234}" dt="2024-04-04T07:29:54.009" v="5474"/>
        <pc:sldMkLst>
          <pc:docMk/>
          <pc:sldMk cId="1952952058" sldId="603"/>
        </pc:sldMkLst>
        <pc:spChg chg="mod">
          <ac:chgData name="Högkvist Maria" userId="4781ec0e-a9a0-4409-8cba-a1c829548319" providerId="ADAL" clId="{672BA0E8-0599-4171-9DD8-ECA0FCEAC234}" dt="2024-04-04T06:58:45.990" v="4655" actId="20577"/>
          <ac:spMkLst>
            <pc:docMk/>
            <pc:sldMk cId="1952952058" sldId="603"/>
            <ac:spMk id="3" creationId="{0D3FA1DA-2E3E-7120-4E1B-386DD91AAC83}"/>
          </ac:spMkLst>
        </pc:spChg>
        <pc:spChg chg="add mod">
          <ac:chgData name="Högkvist Maria" userId="4781ec0e-a9a0-4409-8cba-a1c829548319" providerId="ADAL" clId="{672BA0E8-0599-4171-9DD8-ECA0FCEAC234}" dt="2024-04-04T07:29:54.009" v="5474"/>
          <ac:spMkLst>
            <pc:docMk/>
            <pc:sldMk cId="1952952058" sldId="603"/>
            <ac:spMk id="4" creationId="{870941E1-2B56-90A9-606F-E482EB485D6B}"/>
          </ac:spMkLst>
        </pc:spChg>
      </pc:sldChg>
      <pc:sldChg chg="addSp delSp modSp mod modAnim">
        <pc:chgData name="Högkvist Maria" userId="4781ec0e-a9a0-4409-8cba-a1c829548319" providerId="ADAL" clId="{672BA0E8-0599-4171-9DD8-ECA0FCEAC234}" dt="2024-04-03T11:39:26.613" v="3975"/>
        <pc:sldMkLst>
          <pc:docMk/>
          <pc:sldMk cId="3195281069" sldId="604"/>
        </pc:sldMkLst>
        <pc:spChg chg="mod">
          <ac:chgData name="Högkvist Maria" userId="4781ec0e-a9a0-4409-8cba-a1c829548319" providerId="ADAL" clId="{672BA0E8-0599-4171-9DD8-ECA0FCEAC234}" dt="2024-04-03T11:39:15.531" v="3973" actId="20577"/>
          <ac:spMkLst>
            <pc:docMk/>
            <pc:sldMk cId="3195281069" sldId="604"/>
            <ac:spMk id="2" creationId="{C1D0D015-D087-764E-FEE6-A2544161D342}"/>
          </ac:spMkLst>
        </pc:spChg>
        <pc:spChg chg="mod">
          <ac:chgData name="Högkvist Maria" userId="4781ec0e-a9a0-4409-8cba-a1c829548319" providerId="ADAL" clId="{672BA0E8-0599-4171-9DD8-ECA0FCEAC234}" dt="2024-03-26T10:06:48.750" v="207" actId="20577"/>
          <ac:spMkLst>
            <pc:docMk/>
            <pc:sldMk cId="3195281069" sldId="604"/>
            <ac:spMk id="3" creationId="{0D3FA1DA-2E3E-7120-4E1B-386DD91AAC83}"/>
          </ac:spMkLst>
        </pc:spChg>
        <pc:spChg chg="mod">
          <ac:chgData name="Högkvist Maria" userId="4781ec0e-a9a0-4409-8cba-a1c829548319" providerId="ADAL" clId="{672BA0E8-0599-4171-9DD8-ECA0FCEAC234}" dt="2024-04-03T11:39:23.013" v="3974" actId="1076"/>
          <ac:spMkLst>
            <pc:docMk/>
            <pc:sldMk cId="3195281069" sldId="604"/>
            <ac:spMk id="4" creationId="{984D30B2-E8D0-AB24-C3B5-CB4BF327D35C}"/>
          </ac:spMkLst>
        </pc:spChg>
        <pc:spChg chg="add del mod">
          <ac:chgData name="Högkvist Maria" userId="4781ec0e-a9a0-4409-8cba-a1c829548319" providerId="ADAL" clId="{672BA0E8-0599-4171-9DD8-ECA0FCEAC234}" dt="2024-04-03T11:38:50.976" v="3906" actId="478"/>
          <ac:spMkLst>
            <pc:docMk/>
            <pc:sldMk cId="3195281069" sldId="604"/>
            <ac:spMk id="5" creationId="{509A989E-B281-F3F7-4F9C-FFAB63E5CD68}"/>
          </ac:spMkLst>
        </pc:spChg>
      </pc:sldChg>
      <pc:sldChg chg="modSp mod">
        <pc:chgData name="Högkvist Maria" userId="4781ec0e-a9a0-4409-8cba-a1c829548319" providerId="ADAL" clId="{672BA0E8-0599-4171-9DD8-ECA0FCEAC234}" dt="2024-04-03T11:38:05.760" v="3852" actId="14100"/>
        <pc:sldMkLst>
          <pc:docMk/>
          <pc:sldMk cId="4128699997" sldId="605"/>
        </pc:sldMkLst>
        <pc:spChg chg="mod">
          <ac:chgData name="Högkvist Maria" userId="4781ec0e-a9a0-4409-8cba-a1c829548319" providerId="ADAL" clId="{672BA0E8-0599-4171-9DD8-ECA0FCEAC234}" dt="2024-04-03T11:38:05.760" v="3852" actId="14100"/>
          <ac:spMkLst>
            <pc:docMk/>
            <pc:sldMk cId="4128699997" sldId="605"/>
            <ac:spMk id="3" creationId="{0D3FA1DA-2E3E-7120-4E1B-386DD91AAC83}"/>
          </ac:spMkLst>
        </pc:spChg>
      </pc:sldChg>
      <pc:sldChg chg="addSp modSp mod ord">
        <pc:chgData name="Högkvist Maria" userId="4781ec0e-a9a0-4409-8cba-a1c829548319" providerId="ADAL" clId="{672BA0E8-0599-4171-9DD8-ECA0FCEAC234}" dt="2024-04-03T11:47:47.695" v="4046" actId="1076"/>
        <pc:sldMkLst>
          <pc:docMk/>
          <pc:sldMk cId="602316904" sldId="606"/>
        </pc:sldMkLst>
        <pc:spChg chg="mod">
          <ac:chgData name="Högkvist Maria" userId="4781ec0e-a9a0-4409-8cba-a1c829548319" providerId="ADAL" clId="{672BA0E8-0599-4171-9DD8-ECA0FCEAC234}" dt="2024-04-03T11:47:47.695" v="4046" actId="1076"/>
          <ac:spMkLst>
            <pc:docMk/>
            <pc:sldMk cId="602316904" sldId="606"/>
            <ac:spMk id="3" creationId="{0D3FA1DA-2E3E-7120-4E1B-386DD91AAC83}"/>
          </ac:spMkLst>
        </pc:spChg>
        <pc:picChg chg="add mod">
          <ac:chgData name="Högkvist Maria" userId="4781ec0e-a9a0-4409-8cba-a1c829548319" providerId="ADAL" clId="{672BA0E8-0599-4171-9DD8-ECA0FCEAC234}" dt="2024-03-26T12:51:07.809" v="2740" actId="1076"/>
          <ac:picMkLst>
            <pc:docMk/>
            <pc:sldMk cId="602316904" sldId="606"/>
            <ac:picMk id="4" creationId="{931F5A7A-44EF-4E20-064A-96BF4E79B36C}"/>
          </ac:picMkLst>
        </pc:picChg>
      </pc:sldChg>
      <pc:sldChg chg="addSp delSp modSp add mod ord">
        <pc:chgData name="Högkvist Maria" userId="4781ec0e-a9a0-4409-8cba-a1c829548319" providerId="ADAL" clId="{672BA0E8-0599-4171-9DD8-ECA0FCEAC234}" dt="2024-04-03T12:49:51.403" v="4116" actId="1076"/>
        <pc:sldMkLst>
          <pc:docMk/>
          <pc:sldMk cId="1083480283" sldId="1450"/>
        </pc:sldMkLst>
        <pc:spChg chg="add mod">
          <ac:chgData name="Högkvist Maria" userId="4781ec0e-a9a0-4409-8cba-a1c829548319" providerId="ADAL" clId="{672BA0E8-0599-4171-9DD8-ECA0FCEAC234}" dt="2024-04-03T11:23:47.330" v="3400" actId="108"/>
          <ac:spMkLst>
            <pc:docMk/>
            <pc:sldMk cId="1083480283" sldId="1450"/>
            <ac:spMk id="2" creationId="{78D41CE0-4F46-7333-5CA2-BC522ECA188D}"/>
          </ac:spMkLst>
        </pc:spChg>
        <pc:spChg chg="mod">
          <ac:chgData name="Högkvist Maria" userId="4781ec0e-a9a0-4409-8cba-a1c829548319" providerId="ADAL" clId="{672BA0E8-0599-4171-9DD8-ECA0FCEAC234}" dt="2024-04-03T11:23:57.777" v="3401"/>
          <ac:spMkLst>
            <pc:docMk/>
            <pc:sldMk cId="1083480283" sldId="1450"/>
            <ac:spMk id="4" creationId="{881D5410-5EDC-D125-799E-43C5F52CB9D3}"/>
          </ac:spMkLst>
        </pc:spChg>
        <pc:spChg chg="mod">
          <ac:chgData name="Högkvist Maria" userId="4781ec0e-a9a0-4409-8cba-a1c829548319" providerId="ADAL" clId="{672BA0E8-0599-4171-9DD8-ECA0FCEAC234}" dt="2024-04-03T11:24:15.479" v="3431" actId="20577"/>
          <ac:spMkLst>
            <pc:docMk/>
            <pc:sldMk cId="1083480283" sldId="1450"/>
            <ac:spMk id="5" creationId="{7BE42552-66F1-CE37-6271-50A0D59D584E}"/>
          </ac:spMkLst>
        </pc:spChg>
        <pc:spChg chg="mod">
          <ac:chgData name="Högkvist Maria" userId="4781ec0e-a9a0-4409-8cba-a1c829548319" providerId="ADAL" clId="{672BA0E8-0599-4171-9DD8-ECA0FCEAC234}" dt="2024-04-03T11:25:46.725" v="3452"/>
          <ac:spMkLst>
            <pc:docMk/>
            <pc:sldMk cId="1083480283" sldId="1450"/>
            <ac:spMk id="7" creationId="{428D4288-16D2-A9B9-C7FA-45F651B24A92}"/>
          </ac:spMkLst>
        </pc:spChg>
        <pc:spChg chg="mod">
          <ac:chgData name="Högkvist Maria" userId="4781ec0e-a9a0-4409-8cba-a1c829548319" providerId="ADAL" clId="{672BA0E8-0599-4171-9DD8-ECA0FCEAC234}" dt="2024-04-03T11:25:52.743" v="3462" actId="20577"/>
          <ac:spMkLst>
            <pc:docMk/>
            <pc:sldMk cId="1083480283" sldId="1450"/>
            <ac:spMk id="8" creationId="{133F1105-9B11-699B-BFCC-320F8B25F99D}"/>
          </ac:spMkLst>
        </pc:spChg>
        <pc:spChg chg="mod">
          <ac:chgData name="Högkvist Maria" userId="4781ec0e-a9a0-4409-8cba-a1c829548319" providerId="ADAL" clId="{672BA0E8-0599-4171-9DD8-ECA0FCEAC234}" dt="2024-04-03T11:49:27.175" v="4050" actId="1076"/>
          <ac:spMkLst>
            <pc:docMk/>
            <pc:sldMk cId="1083480283" sldId="1450"/>
            <ac:spMk id="10" creationId="{6E2D6E66-CF81-4895-A2DF-F44188E5A3D4}"/>
          </ac:spMkLst>
        </pc:spChg>
        <pc:spChg chg="mod">
          <ac:chgData name="Högkvist Maria" userId="4781ec0e-a9a0-4409-8cba-a1c829548319" providerId="ADAL" clId="{672BA0E8-0599-4171-9DD8-ECA0FCEAC234}" dt="2024-04-03T11:49:29.861" v="4051" actId="1076"/>
          <ac:spMkLst>
            <pc:docMk/>
            <pc:sldMk cId="1083480283" sldId="1450"/>
            <ac:spMk id="11" creationId="{17F06C73-E12F-CA68-99C4-BBC8976AB72D}"/>
          </ac:spMkLst>
        </pc:spChg>
        <pc:spChg chg="mod">
          <ac:chgData name="Högkvist Maria" userId="4781ec0e-a9a0-4409-8cba-a1c829548319" providerId="ADAL" clId="{672BA0E8-0599-4171-9DD8-ECA0FCEAC234}" dt="2024-04-03T11:36:48.882" v="3821"/>
          <ac:spMkLst>
            <pc:docMk/>
            <pc:sldMk cId="1083480283" sldId="1450"/>
            <ac:spMk id="13" creationId="{C78F3068-351A-07EB-B344-4F41923FD125}"/>
          </ac:spMkLst>
        </pc:spChg>
        <pc:spChg chg="mod">
          <ac:chgData name="Högkvist Maria" userId="4781ec0e-a9a0-4409-8cba-a1c829548319" providerId="ADAL" clId="{672BA0E8-0599-4171-9DD8-ECA0FCEAC234}" dt="2024-04-03T11:36:54.538" v="3829" actId="20577"/>
          <ac:spMkLst>
            <pc:docMk/>
            <pc:sldMk cId="1083480283" sldId="1450"/>
            <ac:spMk id="14" creationId="{0AD12216-8D17-C1C0-040B-016980662CEA}"/>
          </ac:spMkLst>
        </pc:spChg>
        <pc:spChg chg="del mod topLvl">
          <ac:chgData name="Högkvist Maria" userId="4781ec0e-a9a0-4409-8cba-a1c829548319" providerId="ADAL" clId="{672BA0E8-0599-4171-9DD8-ECA0FCEAC234}" dt="2024-04-03T12:49:03.240" v="4055" actId="478"/>
          <ac:spMkLst>
            <pc:docMk/>
            <pc:sldMk cId="1083480283" sldId="1450"/>
            <ac:spMk id="16" creationId="{15280C84-FB5C-4732-B5FF-22A425650D46}"/>
          </ac:spMkLst>
        </pc:spChg>
        <pc:spChg chg="mod">
          <ac:chgData name="Högkvist Maria" userId="4781ec0e-a9a0-4409-8cba-a1c829548319" providerId="ADAL" clId="{672BA0E8-0599-4171-9DD8-ECA0FCEAC234}" dt="2024-04-03T11:24:50.343" v="3441" actId="1076"/>
          <ac:spMkLst>
            <pc:docMk/>
            <pc:sldMk cId="1083480283" sldId="1450"/>
            <ac:spMk id="17" creationId="{4C3E473D-A775-4435-A27E-1C7460CB0CC0}"/>
          </ac:spMkLst>
        </pc:spChg>
        <pc:spChg chg="mod">
          <ac:chgData name="Högkvist Maria" userId="4781ec0e-a9a0-4409-8cba-a1c829548319" providerId="ADAL" clId="{672BA0E8-0599-4171-9DD8-ECA0FCEAC234}" dt="2024-04-03T12:49:51.403" v="4116" actId="1076"/>
          <ac:spMkLst>
            <pc:docMk/>
            <pc:sldMk cId="1083480283" sldId="1450"/>
            <ac:spMk id="18" creationId="{64B5E27A-E0A4-4883-A4D5-1248AC25D36D}"/>
          </ac:spMkLst>
        </pc:spChg>
        <pc:spChg chg="del mod topLvl">
          <ac:chgData name="Högkvist Maria" userId="4781ec0e-a9a0-4409-8cba-a1c829548319" providerId="ADAL" clId="{672BA0E8-0599-4171-9DD8-ECA0FCEAC234}" dt="2024-04-03T12:49:01.937" v="4054" actId="478"/>
          <ac:spMkLst>
            <pc:docMk/>
            <pc:sldMk cId="1083480283" sldId="1450"/>
            <ac:spMk id="19" creationId="{97B8CB5C-049B-FA05-487F-6766049D5314}"/>
          </ac:spMkLst>
        </pc:spChg>
        <pc:spChg chg="mod">
          <ac:chgData name="Högkvist Maria" userId="4781ec0e-a9a0-4409-8cba-a1c829548319" providerId="ADAL" clId="{672BA0E8-0599-4171-9DD8-ECA0FCEAC234}" dt="2024-04-03T11:36:19.930" v="3812" actId="207"/>
          <ac:spMkLst>
            <pc:docMk/>
            <pc:sldMk cId="1083480283" sldId="1450"/>
            <ac:spMk id="20" creationId="{65B183F4-8B12-4E1C-80D2-53DA1F26DD04}"/>
          </ac:spMkLst>
        </pc:spChg>
        <pc:spChg chg="mod">
          <ac:chgData name="Högkvist Maria" userId="4781ec0e-a9a0-4409-8cba-a1c829548319" providerId="ADAL" clId="{672BA0E8-0599-4171-9DD8-ECA0FCEAC234}" dt="2024-04-03T11:24:44.037" v="3439" actId="1076"/>
          <ac:spMkLst>
            <pc:docMk/>
            <pc:sldMk cId="1083480283" sldId="1450"/>
            <ac:spMk id="21" creationId="{0BECDDC8-74D7-4C0F-94FE-F3116C0CE1FC}"/>
          </ac:spMkLst>
        </pc:spChg>
        <pc:spChg chg="mod">
          <ac:chgData name="Högkvist Maria" userId="4781ec0e-a9a0-4409-8cba-a1c829548319" providerId="ADAL" clId="{672BA0E8-0599-4171-9DD8-ECA0FCEAC234}" dt="2024-04-03T11:36:29.805" v="3815" actId="207"/>
          <ac:spMkLst>
            <pc:docMk/>
            <pc:sldMk cId="1083480283" sldId="1450"/>
            <ac:spMk id="25" creationId="{004E20BA-910B-4FC1-88CD-96A83BC4B4CA}"/>
          </ac:spMkLst>
        </pc:spChg>
        <pc:spChg chg="mod">
          <ac:chgData name="Högkvist Maria" userId="4781ec0e-a9a0-4409-8cba-a1c829548319" providerId="ADAL" clId="{672BA0E8-0599-4171-9DD8-ECA0FCEAC234}" dt="2024-04-03T11:36:35.412" v="3817" actId="1076"/>
          <ac:spMkLst>
            <pc:docMk/>
            <pc:sldMk cId="1083480283" sldId="1450"/>
            <ac:spMk id="26" creationId="{37A67EF9-0CF3-4B08-B94B-58B19AB6E4ED}"/>
          </ac:spMkLst>
        </pc:spChg>
        <pc:spChg chg="mod">
          <ac:chgData name="Högkvist Maria" userId="4781ec0e-a9a0-4409-8cba-a1c829548319" providerId="ADAL" clId="{672BA0E8-0599-4171-9DD8-ECA0FCEAC234}" dt="2024-04-03T11:36:38.662" v="3818" actId="207"/>
          <ac:spMkLst>
            <pc:docMk/>
            <pc:sldMk cId="1083480283" sldId="1450"/>
            <ac:spMk id="31" creationId="{608AE9DC-8623-4C0C-83BD-517861D39267}"/>
          </ac:spMkLst>
        </pc:spChg>
        <pc:spChg chg="mod">
          <ac:chgData name="Högkvist Maria" userId="4781ec0e-a9a0-4409-8cba-a1c829548319" providerId="ADAL" clId="{672BA0E8-0599-4171-9DD8-ECA0FCEAC234}" dt="2024-04-03T11:24:35.025" v="3436" actId="1076"/>
          <ac:spMkLst>
            <pc:docMk/>
            <pc:sldMk cId="1083480283" sldId="1450"/>
            <ac:spMk id="32" creationId="{97F7F047-1C83-4BEB-BC2D-D4FBC29F64DE}"/>
          </ac:spMkLst>
        </pc:spChg>
        <pc:spChg chg="mod">
          <ac:chgData name="Högkvist Maria" userId="4781ec0e-a9a0-4409-8cba-a1c829548319" providerId="ADAL" clId="{672BA0E8-0599-4171-9DD8-ECA0FCEAC234}" dt="2024-04-03T11:21:28.527" v="3261" actId="20577"/>
          <ac:spMkLst>
            <pc:docMk/>
            <pc:sldMk cId="1083480283" sldId="1450"/>
            <ac:spMk id="35" creationId="{436CF3F5-01C3-4C8E-9E06-49D75F208B35}"/>
          </ac:spMkLst>
        </pc:spChg>
        <pc:spChg chg="del">
          <ac:chgData name="Högkvist Maria" userId="4781ec0e-a9a0-4409-8cba-a1c829548319" providerId="ADAL" clId="{672BA0E8-0599-4171-9DD8-ECA0FCEAC234}" dt="2024-04-03T11:22:40.513" v="3378" actId="478"/>
          <ac:spMkLst>
            <pc:docMk/>
            <pc:sldMk cId="1083480283" sldId="1450"/>
            <ac:spMk id="38" creationId="{C77D932E-3BCC-42C2-85A9-3D199CDD6C26}"/>
          </ac:spMkLst>
        </pc:spChg>
        <pc:spChg chg="del">
          <ac:chgData name="Högkvist Maria" userId="4781ec0e-a9a0-4409-8cba-a1c829548319" providerId="ADAL" clId="{672BA0E8-0599-4171-9DD8-ECA0FCEAC234}" dt="2024-04-03T11:22:37.986" v="3377" actId="478"/>
          <ac:spMkLst>
            <pc:docMk/>
            <pc:sldMk cId="1083480283" sldId="1450"/>
            <ac:spMk id="39" creationId="{3CC4A3C5-B8EA-4B12-B652-FA220EEF527A}"/>
          </ac:spMkLst>
        </pc:spChg>
        <pc:spChg chg="del">
          <ac:chgData name="Högkvist Maria" userId="4781ec0e-a9a0-4409-8cba-a1c829548319" providerId="ADAL" clId="{672BA0E8-0599-4171-9DD8-ECA0FCEAC234}" dt="2024-04-03T11:22:35.674" v="3376" actId="478"/>
          <ac:spMkLst>
            <pc:docMk/>
            <pc:sldMk cId="1083480283" sldId="1450"/>
            <ac:spMk id="40" creationId="{3DC91477-ED62-413B-AD5E-58C9CCB5A53F}"/>
          </ac:spMkLst>
        </pc:spChg>
        <pc:spChg chg="del">
          <ac:chgData name="Högkvist Maria" userId="4781ec0e-a9a0-4409-8cba-a1c829548319" providerId="ADAL" clId="{672BA0E8-0599-4171-9DD8-ECA0FCEAC234}" dt="2024-04-03T11:22:54.511" v="3382" actId="478"/>
          <ac:spMkLst>
            <pc:docMk/>
            <pc:sldMk cId="1083480283" sldId="1450"/>
            <ac:spMk id="42" creationId="{2A85E888-5398-4CD0-AFB3-761E5F2BC343}"/>
          </ac:spMkLst>
        </pc:spChg>
        <pc:spChg chg="del">
          <ac:chgData name="Högkvist Maria" userId="4781ec0e-a9a0-4409-8cba-a1c829548319" providerId="ADAL" clId="{672BA0E8-0599-4171-9DD8-ECA0FCEAC234}" dt="2024-04-03T11:22:52.381" v="3381" actId="478"/>
          <ac:spMkLst>
            <pc:docMk/>
            <pc:sldMk cId="1083480283" sldId="1450"/>
            <ac:spMk id="43" creationId="{D5119A6E-81DB-4E8D-AF12-ADC7A6F85D7E}"/>
          </ac:spMkLst>
        </pc:spChg>
        <pc:spChg chg="del">
          <ac:chgData name="Högkvist Maria" userId="4781ec0e-a9a0-4409-8cba-a1c829548319" providerId="ADAL" clId="{672BA0E8-0599-4171-9DD8-ECA0FCEAC234}" dt="2024-04-03T11:22:56.551" v="3383" actId="478"/>
          <ac:spMkLst>
            <pc:docMk/>
            <pc:sldMk cId="1083480283" sldId="1450"/>
            <ac:spMk id="44" creationId="{B9D7DA55-2F10-48C7-A3C9-562069DFCAF9}"/>
          </ac:spMkLst>
        </pc:spChg>
        <pc:spChg chg="del">
          <ac:chgData name="Högkvist Maria" userId="4781ec0e-a9a0-4409-8cba-a1c829548319" providerId="ADAL" clId="{672BA0E8-0599-4171-9DD8-ECA0FCEAC234}" dt="2024-04-03T11:22:49.361" v="3380" actId="478"/>
          <ac:spMkLst>
            <pc:docMk/>
            <pc:sldMk cId="1083480283" sldId="1450"/>
            <ac:spMk id="45" creationId="{20C02C4A-7503-43C4-82CD-2237B3B37E6D}"/>
          </ac:spMkLst>
        </pc:spChg>
        <pc:spChg chg="del">
          <ac:chgData name="Högkvist Maria" userId="4781ec0e-a9a0-4409-8cba-a1c829548319" providerId="ADAL" clId="{672BA0E8-0599-4171-9DD8-ECA0FCEAC234}" dt="2024-04-03T11:23:03.735" v="3385" actId="478"/>
          <ac:spMkLst>
            <pc:docMk/>
            <pc:sldMk cId="1083480283" sldId="1450"/>
            <ac:spMk id="46" creationId="{6854A469-CF25-4A32-81D4-1E710E79648F}"/>
          </ac:spMkLst>
        </pc:spChg>
        <pc:spChg chg="del">
          <ac:chgData name="Högkvist Maria" userId="4781ec0e-a9a0-4409-8cba-a1c829548319" providerId="ADAL" clId="{672BA0E8-0599-4171-9DD8-ECA0FCEAC234}" dt="2024-04-03T11:22:58.823" v="3384" actId="478"/>
          <ac:spMkLst>
            <pc:docMk/>
            <pc:sldMk cId="1083480283" sldId="1450"/>
            <ac:spMk id="47" creationId="{D87938FD-B657-4286-9701-C2CDBCDB1C9A}"/>
          </ac:spMkLst>
        </pc:spChg>
        <pc:spChg chg="del">
          <ac:chgData name="Högkvist Maria" userId="4781ec0e-a9a0-4409-8cba-a1c829548319" providerId="ADAL" clId="{672BA0E8-0599-4171-9DD8-ECA0FCEAC234}" dt="2024-04-03T11:23:23.141" v="3389" actId="478"/>
          <ac:spMkLst>
            <pc:docMk/>
            <pc:sldMk cId="1083480283" sldId="1450"/>
            <ac:spMk id="48" creationId="{51FF78CE-CFE7-452F-A1F6-8794B1D38E60}"/>
          </ac:spMkLst>
        </pc:spChg>
        <pc:spChg chg="del">
          <ac:chgData name="Högkvist Maria" userId="4781ec0e-a9a0-4409-8cba-a1c829548319" providerId="ADAL" clId="{672BA0E8-0599-4171-9DD8-ECA0FCEAC234}" dt="2024-04-03T11:23:20.767" v="3388" actId="478"/>
          <ac:spMkLst>
            <pc:docMk/>
            <pc:sldMk cId="1083480283" sldId="1450"/>
            <ac:spMk id="49" creationId="{5104B574-5AE1-417E-B160-5EE425483246}"/>
          </ac:spMkLst>
        </pc:spChg>
        <pc:spChg chg="mod">
          <ac:chgData name="Högkvist Maria" userId="4781ec0e-a9a0-4409-8cba-a1c829548319" providerId="ADAL" clId="{672BA0E8-0599-4171-9DD8-ECA0FCEAC234}" dt="2024-04-03T11:25:11.835" v="3445" actId="207"/>
          <ac:spMkLst>
            <pc:docMk/>
            <pc:sldMk cId="1083480283" sldId="1450"/>
            <ac:spMk id="50" creationId="{359E0D4C-874B-4E82-82E9-EE8AEF4C1707}"/>
          </ac:spMkLst>
        </pc:spChg>
        <pc:spChg chg="mod">
          <ac:chgData name="Högkvist Maria" userId="4781ec0e-a9a0-4409-8cba-a1c829548319" providerId="ADAL" clId="{672BA0E8-0599-4171-9DD8-ECA0FCEAC234}" dt="2024-04-03T11:21:56.756" v="3302" actId="20577"/>
          <ac:spMkLst>
            <pc:docMk/>
            <pc:sldMk cId="1083480283" sldId="1450"/>
            <ac:spMk id="51" creationId="{4C3BD878-3E8B-4258-A78A-99873290F553}"/>
          </ac:spMkLst>
        </pc:spChg>
        <pc:spChg chg="mod">
          <ac:chgData name="Högkvist Maria" userId="4781ec0e-a9a0-4409-8cba-a1c829548319" providerId="ADAL" clId="{672BA0E8-0599-4171-9DD8-ECA0FCEAC234}" dt="2024-04-03T11:25:28.763" v="3449" actId="207"/>
          <ac:spMkLst>
            <pc:docMk/>
            <pc:sldMk cId="1083480283" sldId="1450"/>
            <ac:spMk id="52" creationId="{43D79A24-813F-4B95-9DF4-7CEFF8649434}"/>
          </ac:spMkLst>
        </pc:spChg>
        <pc:spChg chg="mod">
          <ac:chgData name="Högkvist Maria" userId="4781ec0e-a9a0-4409-8cba-a1c829548319" providerId="ADAL" clId="{672BA0E8-0599-4171-9DD8-ECA0FCEAC234}" dt="2024-04-03T11:25:24.526" v="3448" actId="207"/>
          <ac:spMkLst>
            <pc:docMk/>
            <pc:sldMk cId="1083480283" sldId="1450"/>
            <ac:spMk id="53" creationId="{06B3178B-D941-4F3B-87D1-E5217F4DC379}"/>
          </ac:spMkLst>
        </pc:spChg>
        <pc:spChg chg="mod">
          <ac:chgData name="Högkvist Maria" userId="4781ec0e-a9a0-4409-8cba-a1c829548319" providerId="ADAL" clId="{672BA0E8-0599-4171-9DD8-ECA0FCEAC234}" dt="2024-04-03T11:22:05.932" v="3326" actId="20577"/>
          <ac:spMkLst>
            <pc:docMk/>
            <pc:sldMk cId="1083480283" sldId="1450"/>
            <ac:spMk id="54" creationId="{30E57395-B908-438F-858F-CD6ADAAF19CD}"/>
          </ac:spMkLst>
        </pc:spChg>
        <pc:spChg chg="mod">
          <ac:chgData name="Högkvist Maria" userId="4781ec0e-a9a0-4409-8cba-a1c829548319" providerId="ADAL" clId="{672BA0E8-0599-4171-9DD8-ECA0FCEAC234}" dt="2024-04-03T11:25:19.735" v="3447" actId="2085"/>
          <ac:spMkLst>
            <pc:docMk/>
            <pc:sldMk cId="1083480283" sldId="1450"/>
            <ac:spMk id="55" creationId="{570F6492-1BD4-40E3-85CC-D1520E913554}"/>
          </ac:spMkLst>
        </pc:spChg>
        <pc:spChg chg="mod">
          <ac:chgData name="Högkvist Maria" userId="4781ec0e-a9a0-4409-8cba-a1c829548319" providerId="ADAL" clId="{672BA0E8-0599-4171-9DD8-ECA0FCEAC234}" dt="2024-04-03T11:22:46.709" v="3379" actId="14100"/>
          <ac:spMkLst>
            <pc:docMk/>
            <pc:sldMk cId="1083480283" sldId="1450"/>
            <ac:spMk id="56" creationId="{FDF479B3-67BF-4C1E-BF73-A18EC1F3A2CF}"/>
          </ac:spMkLst>
        </pc:spChg>
        <pc:spChg chg="mod">
          <ac:chgData name="Högkvist Maria" userId="4781ec0e-a9a0-4409-8cba-a1c829548319" providerId="ADAL" clId="{672BA0E8-0599-4171-9DD8-ECA0FCEAC234}" dt="2024-04-03T11:22:33.595" v="3375" actId="20577"/>
          <ac:spMkLst>
            <pc:docMk/>
            <pc:sldMk cId="1083480283" sldId="1450"/>
            <ac:spMk id="57" creationId="{74E1A219-CD65-4E0E-9649-2D28E630EB29}"/>
          </ac:spMkLst>
        </pc:spChg>
        <pc:grpChg chg="add mod">
          <ac:chgData name="Högkvist Maria" userId="4781ec0e-a9a0-4409-8cba-a1c829548319" providerId="ADAL" clId="{672BA0E8-0599-4171-9DD8-ECA0FCEAC234}" dt="2024-04-03T11:24:58.795" v="3444" actId="1076"/>
          <ac:grpSpMkLst>
            <pc:docMk/>
            <pc:sldMk cId="1083480283" sldId="1450"/>
            <ac:grpSpMk id="3" creationId="{9C2FA459-6B53-7521-0C92-73030923EAA6}"/>
          </ac:grpSpMkLst>
        </pc:grpChg>
        <pc:grpChg chg="add mod">
          <ac:chgData name="Högkvist Maria" userId="4781ec0e-a9a0-4409-8cba-a1c829548319" providerId="ADAL" clId="{672BA0E8-0599-4171-9DD8-ECA0FCEAC234}" dt="2024-04-03T11:25:48.852" v="3453" actId="1076"/>
          <ac:grpSpMkLst>
            <pc:docMk/>
            <pc:sldMk cId="1083480283" sldId="1450"/>
            <ac:grpSpMk id="6" creationId="{785CE767-1A28-0A44-6197-B041E1B2799F}"/>
          </ac:grpSpMkLst>
        </pc:grpChg>
        <pc:grpChg chg="add mod">
          <ac:chgData name="Högkvist Maria" userId="4781ec0e-a9a0-4409-8cba-a1c829548319" providerId="ADAL" clId="{672BA0E8-0599-4171-9DD8-ECA0FCEAC234}" dt="2024-04-03T11:26:09.540" v="3485" actId="1076"/>
          <ac:grpSpMkLst>
            <pc:docMk/>
            <pc:sldMk cId="1083480283" sldId="1450"/>
            <ac:grpSpMk id="9" creationId="{11C078BE-E19F-D1CC-4C57-A8E4E4F3B965}"/>
          </ac:grpSpMkLst>
        </pc:grpChg>
        <pc:grpChg chg="add mod">
          <ac:chgData name="Högkvist Maria" userId="4781ec0e-a9a0-4409-8cba-a1c829548319" providerId="ADAL" clId="{672BA0E8-0599-4171-9DD8-ECA0FCEAC234}" dt="2024-04-03T11:36:52.158" v="3823" actId="1076"/>
          <ac:grpSpMkLst>
            <pc:docMk/>
            <pc:sldMk cId="1083480283" sldId="1450"/>
            <ac:grpSpMk id="12" creationId="{94E61B52-5314-1A17-24DC-6D0B06CE87C7}"/>
          </ac:grpSpMkLst>
        </pc:grpChg>
        <pc:grpChg chg="add del mod">
          <ac:chgData name="Högkvist Maria" userId="4781ec0e-a9a0-4409-8cba-a1c829548319" providerId="ADAL" clId="{672BA0E8-0599-4171-9DD8-ECA0FCEAC234}" dt="2024-04-03T12:49:01.937" v="4054" actId="478"/>
          <ac:grpSpMkLst>
            <pc:docMk/>
            <pc:sldMk cId="1083480283" sldId="1450"/>
            <ac:grpSpMk id="15" creationId="{7A94639D-90A8-1E5D-888F-ADED0520F849}"/>
          </ac:grpSpMkLst>
        </pc:grpChg>
        <pc:grpChg chg="mod">
          <ac:chgData name="Högkvist Maria" userId="4781ec0e-a9a0-4409-8cba-a1c829548319" providerId="ADAL" clId="{672BA0E8-0599-4171-9DD8-ECA0FCEAC234}" dt="2024-04-03T11:24:54.990" v="3443" actId="1076"/>
          <ac:grpSpMkLst>
            <pc:docMk/>
            <pc:sldMk cId="1083480283" sldId="1450"/>
            <ac:grpSpMk id="22" creationId="{1DDE5423-D6EE-4368-86B6-F996A43841F3}"/>
          </ac:grpSpMkLst>
        </pc:grpChg>
        <pc:grpChg chg="mod">
          <ac:chgData name="Högkvist Maria" userId="4781ec0e-a9a0-4409-8cba-a1c829548319" providerId="ADAL" clId="{672BA0E8-0599-4171-9DD8-ECA0FCEAC234}" dt="2024-04-03T11:36:29.805" v="3815" actId="207"/>
          <ac:grpSpMkLst>
            <pc:docMk/>
            <pc:sldMk cId="1083480283" sldId="1450"/>
            <ac:grpSpMk id="24" creationId="{F6E399C3-E823-409C-A409-846C73DD5FD8}"/>
          </ac:grpSpMkLst>
        </pc:grpChg>
      </pc:sldChg>
      <pc:sldChg chg="modSp add mod modClrScheme chgLayout">
        <pc:chgData name="Högkvist Maria" userId="4781ec0e-a9a0-4409-8cba-a1c829548319" providerId="ADAL" clId="{672BA0E8-0599-4171-9DD8-ECA0FCEAC234}" dt="2024-04-04T07:59:36.225" v="6491" actId="12"/>
        <pc:sldMkLst>
          <pc:docMk/>
          <pc:sldMk cId="1517206387" sldId="5239"/>
        </pc:sldMkLst>
        <pc:spChg chg="mod">
          <ac:chgData name="Högkvist Maria" userId="4781ec0e-a9a0-4409-8cba-a1c829548319" providerId="ADAL" clId="{672BA0E8-0599-4171-9DD8-ECA0FCEAC234}" dt="2024-04-04T07:59:31.299" v="6490" actId="27636"/>
          <ac:spMkLst>
            <pc:docMk/>
            <pc:sldMk cId="1517206387" sldId="5239"/>
            <ac:spMk id="2" creationId="{00000000-0000-0000-0000-000000000000}"/>
          </ac:spMkLst>
        </pc:spChg>
        <pc:spChg chg="mod">
          <ac:chgData name="Högkvist Maria" userId="4781ec0e-a9a0-4409-8cba-a1c829548319" providerId="ADAL" clId="{672BA0E8-0599-4171-9DD8-ECA0FCEAC234}" dt="2024-04-04T07:59:36.225" v="6491" actId="12"/>
          <ac:spMkLst>
            <pc:docMk/>
            <pc:sldMk cId="1517206387" sldId="5239"/>
            <ac:spMk id="3" creationId="{00000000-0000-0000-0000-000000000000}"/>
          </ac:spMkLst>
        </pc:spChg>
        <pc:picChg chg="mod">
          <ac:chgData name="Högkvist Maria" userId="4781ec0e-a9a0-4409-8cba-a1c829548319" providerId="ADAL" clId="{672BA0E8-0599-4171-9DD8-ECA0FCEAC234}" dt="2024-04-04T07:59:31.262" v="6489" actId="26606"/>
          <ac:picMkLst>
            <pc:docMk/>
            <pc:sldMk cId="1517206387" sldId="5239"/>
            <ac:picMk id="11" creationId="{2423AF4C-9560-4C6C-BDA1-15443DCB0419}"/>
          </ac:picMkLst>
        </pc:picChg>
      </pc:sldChg>
      <pc:sldChg chg="ord">
        <pc:chgData name="Högkvist Maria" userId="4781ec0e-a9a0-4409-8cba-a1c829548319" providerId="ADAL" clId="{672BA0E8-0599-4171-9DD8-ECA0FCEAC234}" dt="2024-04-03T11:34:40.461" v="3792"/>
        <pc:sldMkLst>
          <pc:docMk/>
          <pc:sldMk cId="663611773" sldId="5293"/>
        </pc:sldMkLst>
      </pc:sldChg>
      <pc:sldChg chg="modSp mod modAnim">
        <pc:chgData name="Högkvist Maria" userId="4781ec0e-a9a0-4409-8cba-a1c829548319" providerId="ADAL" clId="{672BA0E8-0599-4171-9DD8-ECA0FCEAC234}" dt="2024-04-04T06:57:45.856" v="4610" actId="114"/>
        <pc:sldMkLst>
          <pc:docMk/>
          <pc:sldMk cId="852081300" sldId="5294"/>
        </pc:sldMkLst>
        <pc:spChg chg="mod">
          <ac:chgData name="Högkvist Maria" userId="4781ec0e-a9a0-4409-8cba-a1c829548319" providerId="ADAL" clId="{672BA0E8-0599-4171-9DD8-ECA0FCEAC234}" dt="2024-04-04T06:53:35.606" v="4472" actId="6549"/>
          <ac:spMkLst>
            <pc:docMk/>
            <pc:sldMk cId="852081300" sldId="5294"/>
            <ac:spMk id="2" creationId="{F9099BBD-ABB0-F751-B48C-44F5E8AA1FEB}"/>
          </ac:spMkLst>
        </pc:spChg>
        <pc:spChg chg="mod">
          <ac:chgData name="Högkvist Maria" userId="4781ec0e-a9a0-4409-8cba-a1c829548319" providerId="ADAL" clId="{672BA0E8-0599-4171-9DD8-ECA0FCEAC234}" dt="2024-04-04T06:57:45.856" v="4610" actId="114"/>
          <ac:spMkLst>
            <pc:docMk/>
            <pc:sldMk cId="852081300" sldId="5294"/>
            <ac:spMk id="3" creationId="{7EF1EFA5-A66B-C450-F98A-6B8D83878140}"/>
          </ac:spMkLst>
        </pc:spChg>
      </pc:sldChg>
      <pc:sldChg chg="del">
        <pc:chgData name="Högkvist Maria" userId="4781ec0e-a9a0-4409-8cba-a1c829548319" providerId="ADAL" clId="{672BA0E8-0599-4171-9DD8-ECA0FCEAC234}" dt="2024-03-26T12:07:06.165" v="697" actId="47"/>
        <pc:sldMkLst>
          <pc:docMk/>
          <pc:sldMk cId="3002355451" sldId="5295"/>
        </pc:sldMkLst>
      </pc:sldChg>
      <pc:sldChg chg="delSp modSp add mod modShow">
        <pc:chgData name="Högkvist Maria" userId="4781ec0e-a9a0-4409-8cba-a1c829548319" providerId="ADAL" clId="{672BA0E8-0599-4171-9DD8-ECA0FCEAC234}" dt="2024-04-04T07:20:09.289" v="5042" actId="729"/>
        <pc:sldMkLst>
          <pc:docMk/>
          <pc:sldMk cId="3197938760" sldId="5296"/>
        </pc:sldMkLst>
        <pc:spChg chg="mod">
          <ac:chgData name="Högkvist Maria" userId="4781ec0e-a9a0-4409-8cba-a1c829548319" providerId="ADAL" clId="{672BA0E8-0599-4171-9DD8-ECA0FCEAC234}" dt="2024-04-04T07:20:05.095" v="5041" actId="6549"/>
          <ac:spMkLst>
            <pc:docMk/>
            <pc:sldMk cId="3197938760" sldId="5296"/>
            <ac:spMk id="2" creationId="{6584DFE1-1289-1C3E-FE1A-730DF4700709}"/>
          </ac:spMkLst>
        </pc:spChg>
        <pc:spChg chg="mod">
          <ac:chgData name="Högkvist Maria" userId="4781ec0e-a9a0-4409-8cba-a1c829548319" providerId="ADAL" clId="{672BA0E8-0599-4171-9DD8-ECA0FCEAC234}" dt="2024-04-04T07:17:11.560" v="4942" actId="1076"/>
          <ac:spMkLst>
            <pc:docMk/>
            <pc:sldMk cId="3197938760" sldId="5296"/>
            <ac:spMk id="4" creationId="{329A018B-EBEC-03D1-1929-5E8EEC7C4F0F}"/>
          </ac:spMkLst>
        </pc:spChg>
        <pc:spChg chg="mod">
          <ac:chgData name="Högkvist Maria" userId="4781ec0e-a9a0-4409-8cba-a1c829548319" providerId="ADAL" clId="{672BA0E8-0599-4171-9DD8-ECA0FCEAC234}" dt="2024-04-04T07:14:43.948" v="4829" actId="6549"/>
          <ac:spMkLst>
            <pc:docMk/>
            <pc:sldMk cId="3197938760" sldId="5296"/>
            <ac:spMk id="6" creationId="{EECC8AE7-5AF0-D180-FEAA-33BD809DDE18}"/>
          </ac:spMkLst>
        </pc:spChg>
        <pc:spChg chg="mod">
          <ac:chgData name="Högkvist Maria" userId="4781ec0e-a9a0-4409-8cba-a1c829548319" providerId="ADAL" clId="{672BA0E8-0599-4171-9DD8-ECA0FCEAC234}" dt="2024-04-04T07:15:56.904" v="4920" actId="20577"/>
          <ac:spMkLst>
            <pc:docMk/>
            <pc:sldMk cId="3197938760" sldId="5296"/>
            <ac:spMk id="8" creationId="{17A5E624-4A6D-F19F-6FBC-BD4A333E1E06}"/>
          </ac:spMkLst>
        </pc:spChg>
        <pc:spChg chg="mod">
          <ac:chgData name="Högkvist Maria" userId="4781ec0e-a9a0-4409-8cba-a1c829548319" providerId="ADAL" clId="{672BA0E8-0599-4171-9DD8-ECA0FCEAC234}" dt="2024-04-04T07:19:49.926" v="5027" actId="14100"/>
          <ac:spMkLst>
            <pc:docMk/>
            <pc:sldMk cId="3197938760" sldId="5296"/>
            <ac:spMk id="10" creationId="{58F9D7E5-3FBC-5C7C-F707-3ECB092C0DFA}"/>
          </ac:spMkLst>
        </pc:spChg>
        <pc:spChg chg="del">
          <ac:chgData name="Högkvist Maria" userId="4781ec0e-a9a0-4409-8cba-a1c829548319" providerId="ADAL" clId="{672BA0E8-0599-4171-9DD8-ECA0FCEAC234}" dt="2024-04-04T07:18:58.717" v="5006" actId="478"/>
          <ac:spMkLst>
            <pc:docMk/>
            <pc:sldMk cId="3197938760" sldId="5296"/>
            <ac:spMk id="14" creationId="{66C6D129-6F99-EA1A-6CDF-8DBBF834A1F0}"/>
          </ac:spMkLst>
        </pc:spChg>
        <pc:spChg chg="del mod">
          <ac:chgData name="Högkvist Maria" userId="4781ec0e-a9a0-4409-8cba-a1c829548319" providerId="ADAL" clId="{672BA0E8-0599-4171-9DD8-ECA0FCEAC234}" dt="2024-04-04T07:15:45.262" v="4911" actId="478"/>
          <ac:spMkLst>
            <pc:docMk/>
            <pc:sldMk cId="3197938760" sldId="5296"/>
            <ac:spMk id="16" creationId="{04E0B78E-DBD2-FFD3-1550-DD9D95EAF233}"/>
          </ac:spMkLst>
        </pc:spChg>
        <pc:spChg chg="mod">
          <ac:chgData name="Högkvist Maria" userId="4781ec0e-a9a0-4409-8cba-a1c829548319" providerId="ADAL" clId="{672BA0E8-0599-4171-9DD8-ECA0FCEAC234}" dt="2024-04-04T07:19:26.823" v="5022" actId="1076"/>
          <ac:spMkLst>
            <pc:docMk/>
            <pc:sldMk cId="3197938760" sldId="5296"/>
            <ac:spMk id="18" creationId="{9642410A-B134-0C65-6AD5-EEC12B1652DD}"/>
          </ac:spMkLst>
        </pc:spChg>
        <pc:spChg chg="mod">
          <ac:chgData name="Högkvist Maria" userId="4781ec0e-a9a0-4409-8cba-a1c829548319" providerId="ADAL" clId="{672BA0E8-0599-4171-9DD8-ECA0FCEAC234}" dt="2024-04-04T07:19:45.032" v="5026" actId="1076"/>
          <ac:spMkLst>
            <pc:docMk/>
            <pc:sldMk cId="3197938760" sldId="5296"/>
            <ac:spMk id="20" creationId="{CA8FE22E-5536-A7FC-D469-FC50DEDEFA48}"/>
          </ac:spMkLst>
        </pc:spChg>
        <pc:spChg chg="mod">
          <ac:chgData name="Högkvist Maria" userId="4781ec0e-a9a0-4409-8cba-a1c829548319" providerId="ADAL" clId="{672BA0E8-0599-4171-9DD8-ECA0FCEAC234}" dt="2024-04-04T07:19:54.013" v="5029" actId="1076"/>
          <ac:spMkLst>
            <pc:docMk/>
            <pc:sldMk cId="3197938760" sldId="5296"/>
            <ac:spMk id="26" creationId="{B7B4DF30-9F8B-FC2D-2530-6EAF4594518B}"/>
          </ac:spMkLst>
        </pc:spChg>
        <pc:spChg chg="del">
          <ac:chgData name="Högkvist Maria" userId="4781ec0e-a9a0-4409-8cba-a1c829548319" providerId="ADAL" clId="{672BA0E8-0599-4171-9DD8-ECA0FCEAC234}" dt="2024-04-04T07:16:04.354" v="4921" actId="478"/>
          <ac:spMkLst>
            <pc:docMk/>
            <pc:sldMk cId="3197938760" sldId="5296"/>
            <ac:spMk id="34" creationId="{6849A889-9DBD-7F32-A1AB-23ABAA811B07}"/>
          </ac:spMkLst>
        </pc:spChg>
        <pc:graphicFrameChg chg="mod modGraphic">
          <ac:chgData name="Högkvist Maria" userId="4781ec0e-a9a0-4409-8cba-a1c829548319" providerId="ADAL" clId="{672BA0E8-0599-4171-9DD8-ECA0FCEAC234}" dt="2024-04-04T07:19:10.387" v="5018" actId="20577"/>
          <ac:graphicFrameMkLst>
            <pc:docMk/>
            <pc:sldMk cId="3197938760" sldId="5296"/>
            <ac:graphicFrameMk id="3" creationId="{792318D7-718D-88F5-1BDB-F163350A6041}"/>
          </ac:graphicFrameMkLst>
        </pc:graphicFrameChg>
        <pc:cxnChg chg="mod">
          <ac:chgData name="Högkvist Maria" userId="4781ec0e-a9a0-4409-8cba-a1c829548319" providerId="ADAL" clId="{672BA0E8-0599-4171-9DD8-ECA0FCEAC234}" dt="2024-04-04T07:17:13.739" v="4943" actId="1076"/>
          <ac:cxnSpMkLst>
            <pc:docMk/>
            <pc:sldMk cId="3197938760" sldId="5296"/>
            <ac:cxnSpMk id="5" creationId="{F0808960-F94A-B1AF-E8FB-EEC378A2ED30}"/>
          </ac:cxnSpMkLst>
        </pc:cxnChg>
        <pc:cxnChg chg="mod">
          <ac:chgData name="Högkvist Maria" userId="4781ec0e-a9a0-4409-8cba-a1c829548319" providerId="ADAL" clId="{672BA0E8-0599-4171-9DD8-ECA0FCEAC234}" dt="2024-04-04T07:19:35.144" v="5025" actId="1076"/>
          <ac:cxnSpMkLst>
            <pc:docMk/>
            <pc:sldMk cId="3197938760" sldId="5296"/>
            <ac:cxnSpMk id="7" creationId="{117A6447-1A1A-7B19-1E42-9BDBB29ADDE1}"/>
          </ac:cxnSpMkLst>
        </pc:cxnChg>
        <pc:cxnChg chg="mod">
          <ac:chgData name="Högkvist Maria" userId="4781ec0e-a9a0-4409-8cba-a1c829548319" providerId="ADAL" clId="{672BA0E8-0599-4171-9DD8-ECA0FCEAC234}" dt="2024-04-04T07:17:33.361" v="4951" actId="1076"/>
          <ac:cxnSpMkLst>
            <pc:docMk/>
            <pc:sldMk cId="3197938760" sldId="5296"/>
            <ac:cxnSpMk id="9" creationId="{27E7F7DC-8D57-261F-D1C3-899850305BB9}"/>
          </ac:cxnSpMkLst>
        </pc:cxnChg>
        <pc:cxnChg chg="mod">
          <ac:chgData name="Högkvist Maria" userId="4781ec0e-a9a0-4409-8cba-a1c829548319" providerId="ADAL" clId="{672BA0E8-0599-4171-9DD8-ECA0FCEAC234}" dt="2024-04-04T07:17:49.004" v="4957" actId="1076"/>
          <ac:cxnSpMkLst>
            <pc:docMk/>
            <pc:sldMk cId="3197938760" sldId="5296"/>
            <ac:cxnSpMk id="11" creationId="{E45EB3C7-330B-5719-3866-DED5370782AA}"/>
          </ac:cxnSpMkLst>
        </pc:cxnChg>
        <pc:cxnChg chg="del">
          <ac:chgData name="Högkvist Maria" userId="4781ec0e-a9a0-4409-8cba-a1c829548319" providerId="ADAL" clId="{672BA0E8-0599-4171-9DD8-ECA0FCEAC234}" dt="2024-04-04T07:19:00.196" v="5007" actId="478"/>
          <ac:cxnSpMkLst>
            <pc:docMk/>
            <pc:sldMk cId="3197938760" sldId="5296"/>
            <ac:cxnSpMk id="15" creationId="{AF375516-EDBE-4B1F-8CC3-4B2B42528E03}"/>
          </ac:cxnSpMkLst>
        </pc:cxnChg>
        <pc:cxnChg chg="del">
          <ac:chgData name="Högkvist Maria" userId="4781ec0e-a9a0-4409-8cba-a1c829548319" providerId="ADAL" clId="{672BA0E8-0599-4171-9DD8-ECA0FCEAC234}" dt="2024-04-04T07:15:46.620" v="4912" actId="478"/>
          <ac:cxnSpMkLst>
            <pc:docMk/>
            <pc:sldMk cId="3197938760" sldId="5296"/>
            <ac:cxnSpMk id="17" creationId="{6AAF6F50-3CE3-8691-EBD9-4A1A54BFF18C}"/>
          </ac:cxnSpMkLst>
        </pc:cxnChg>
        <pc:cxnChg chg="mod">
          <ac:chgData name="Högkvist Maria" userId="4781ec0e-a9a0-4409-8cba-a1c829548319" providerId="ADAL" clId="{672BA0E8-0599-4171-9DD8-ECA0FCEAC234}" dt="2024-04-04T07:17:16.471" v="4944" actId="1076"/>
          <ac:cxnSpMkLst>
            <pc:docMk/>
            <pc:sldMk cId="3197938760" sldId="5296"/>
            <ac:cxnSpMk id="19" creationId="{E7FA5F7B-64EF-AE53-DF5E-F6B18869180E}"/>
          </ac:cxnSpMkLst>
        </pc:cxnChg>
        <pc:cxnChg chg="mod">
          <ac:chgData name="Högkvist Maria" userId="4781ec0e-a9a0-4409-8cba-a1c829548319" providerId="ADAL" clId="{672BA0E8-0599-4171-9DD8-ECA0FCEAC234}" dt="2024-04-04T07:17:53.194" v="4958" actId="1076"/>
          <ac:cxnSpMkLst>
            <pc:docMk/>
            <pc:sldMk cId="3197938760" sldId="5296"/>
            <ac:cxnSpMk id="21" creationId="{1A942941-D5A6-C1A9-B41B-96BDFAF43C85}"/>
          </ac:cxnSpMkLst>
        </pc:cxnChg>
        <pc:cxnChg chg="mod">
          <ac:chgData name="Högkvist Maria" userId="4781ec0e-a9a0-4409-8cba-a1c829548319" providerId="ADAL" clId="{672BA0E8-0599-4171-9DD8-ECA0FCEAC234}" dt="2024-04-04T07:19:56.585" v="5030" actId="1076"/>
          <ac:cxnSpMkLst>
            <pc:docMk/>
            <pc:sldMk cId="3197938760" sldId="5296"/>
            <ac:cxnSpMk id="27" creationId="{5C36C524-E018-67C8-4BEE-094B89AD1CA1}"/>
          </ac:cxnSpMkLst>
        </pc:cxnChg>
        <pc:cxnChg chg="del">
          <ac:chgData name="Högkvist Maria" userId="4781ec0e-a9a0-4409-8cba-a1c829548319" providerId="ADAL" clId="{672BA0E8-0599-4171-9DD8-ECA0FCEAC234}" dt="2024-04-04T07:16:05.794" v="4922" actId="478"/>
          <ac:cxnSpMkLst>
            <pc:docMk/>
            <pc:sldMk cId="3197938760" sldId="5296"/>
            <ac:cxnSpMk id="35" creationId="{84557909-CBB4-E446-9B63-EB647E2046AD}"/>
          </ac:cxnSpMkLst>
        </pc:cxnChg>
      </pc:sldChg>
      <pc:sldChg chg="new del">
        <pc:chgData name="Högkvist Maria" userId="4781ec0e-a9a0-4409-8cba-a1c829548319" providerId="ADAL" clId="{672BA0E8-0599-4171-9DD8-ECA0FCEAC234}" dt="2024-03-26T10:05:25.198" v="78" actId="47"/>
        <pc:sldMkLst>
          <pc:docMk/>
          <pc:sldMk cId="783788535" sldId="5297"/>
        </pc:sldMkLst>
      </pc:sldChg>
      <pc:sldChg chg="modSp new mod">
        <pc:chgData name="Högkvist Maria" userId="4781ec0e-a9a0-4409-8cba-a1c829548319" providerId="ADAL" clId="{672BA0E8-0599-4171-9DD8-ECA0FCEAC234}" dt="2024-03-26T12:06:46.073" v="695" actId="6549"/>
        <pc:sldMkLst>
          <pc:docMk/>
          <pc:sldMk cId="1015903193" sldId="5297"/>
        </pc:sldMkLst>
        <pc:spChg chg="mod">
          <ac:chgData name="Högkvist Maria" userId="4781ec0e-a9a0-4409-8cba-a1c829548319" providerId="ADAL" clId="{672BA0E8-0599-4171-9DD8-ECA0FCEAC234}" dt="2024-03-26T10:09:00.071" v="342" actId="20577"/>
          <ac:spMkLst>
            <pc:docMk/>
            <pc:sldMk cId="1015903193" sldId="5297"/>
            <ac:spMk id="2" creationId="{9BB56258-EB41-B5E3-45DF-ED7DA7191E48}"/>
          </ac:spMkLst>
        </pc:spChg>
        <pc:spChg chg="mod">
          <ac:chgData name="Högkvist Maria" userId="4781ec0e-a9a0-4409-8cba-a1c829548319" providerId="ADAL" clId="{672BA0E8-0599-4171-9DD8-ECA0FCEAC234}" dt="2024-03-26T12:06:46.073" v="695" actId="6549"/>
          <ac:spMkLst>
            <pc:docMk/>
            <pc:sldMk cId="1015903193" sldId="5297"/>
            <ac:spMk id="3" creationId="{00FAC86B-F3E3-09ED-53F8-469E32159E04}"/>
          </ac:spMkLst>
        </pc:spChg>
      </pc:sldChg>
      <pc:sldChg chg="new del">
        <pc:chgData name="Högkvist Maria" userId="4781ec0e-a9a0-4409-8cba-a1c829548319" providerId="ADAL" clId="{672BA0E8-0599-4171-9DD8-ECA0FCEAC234}" dt="2024-03-26T10:08:35.202" v="306" actId="47"/>
        <pc:sldMkLst>
          <pc:docMk/>
          <pc:sldMk cId="3561839047" sldId="5297"/>
        </pc:sldMkLst>
      </pc:sldChg>
      <pc:sldChg chg="new del">
        <pc:chgData name="Högkvist Maria" userId="4781ec0e-a9a0-4409-8cba-a1c829548319" providerId="ADAL" clId="{672BA0E8-0599-4171-9DD8-ECA0FCEAC234}" dt="2024-03-26T10:08:07.614" v="302" actId="47"/>
        <pc:sldMkLst>
          <pc:docMk/>
          <pc:sldMk cId="4115909354" sldId="5297"/>
        </pc:sldMkLst>
      </pc:sldChg>
      <pc:sldChg chg="new del">
        <pc:chgData name="Högkvist Maria" userId="4781ec0e-a9a0-4409-8cba-a1c829548319" providerId="ADAL" clId="{672BA0E8-0599-4171-9DD8-ECA0FCEAC234}" dt="2024-03-26T10:08:35.754" v="307" actId="47"/>
        <pc:sldMkLst>
          <pc:docMk/>
          <pc:sldMk cId="1234766834" sldId="5298"/>
        </pc:sldMkLst>
      </pc:sldChg>
      <pc:sldChg chg="new del">
        <pc:chgData name="Högkvist Maria" userId="4781ec0e-a9a0-4409-8cba-a1c829548319" providerId="ADAL" clId="{672BA0E8-0599-4171-9DD8-ECA0FCEAC234}" dt="2024-03-26T12:07:01.979" v="696" actId="47"/>
        <pc:sldMkLst>
          <pc:docMk/>
          <pc:sldMk cId="3783606228" sldId="5298"/>
        </pc:sldMkLst>
      </pc:sldChg>
      <pc:sldChg chg="modSp add mod">
        <pc:chgData name="Högkvist Maria" userId="4781ec0e-a9a0-4409-8cba-a1c829548319" providerId="ADAL" clId="{672BA0E8-0599-4171-9DD8-ECA0FCEAC234}" dt="2024-03-26T13:52:31.302" v="2857" actId="20577"/>
        <pc:sldMkLst>
          <pc:docMk/>
          <pc:sldMk cId="2709497357" sldId="5299"/>
        </pc:sldMkLst>
        <pc:spChg chg="mod">
          <ac:chgData name="Högkvist Maria" userId="4781ec0e-a9a0-4409-8cba-a1c829548319" providerId="ADAL" clId="{672BA0E8-0599-4171-9DD8-ECA0FCEAC234}" dt="2024-03-26T10:52:48.094" v="466" actId="20577"/>
          <ac:spMkLst>
            <pc:docMk/>
            <pc:sldMk cId="2709497357" sldId="5299"/>
            <ac:spMk id="2" creationId="{9BB56258-EB41-B5E3-45DF-ED7DA7191E48}"/>
          </ac:spMkLst>
        </pc:spChg>
        <pc:spChg chg="mod">
          <ac:chgData name="Högkvist Maria" userId="4781ec0e-a9a0-4409-8cba-a1c829548319" providerId="ADAL" clId="{672BA0E8-0599-4171-9DD8-ECA0FCEAC234}" dt="2024-03-26T13:52:31.302" v="2857" actId="20577"/>
          <ac:spMkLst>
            <pc:docMk/>
            <pc:sldMk cId="2709497357" sldId="5299"/>
            <ac:spMk id="3" creationId="{00FAC86B-F3E3-09ED-53F8-469E32159E04}"/>
          </ac:spMkLst>
        </pc:spChg>
      </pc:sldChg>
      <pc:sldChg chg="modSp add mod ord">
        <pc:chgData name="Högkvist Maria" userId="4781ec0e-a9a0-4409-8cba-a1c829548319" providerId="ADAL" clId="{672BA0E8-0599-4171-9DD8-ECA0FCEAC234}" dt="2024-03-26T12:05:36.520" v="615" actId="20577"/>
        <pc:sldMkLst>
          <pc:docMk/>
          <pc:sldMk cId="2994541424" sldId="5300"/>
        </pc:sldMkLst>
        <pc:spChg chg="mod">
          <ac:chgData name="Högkvist Maria" userId="4781ec0e-a9a0-4409-8cba-a1c829548319" providerId="ADAL" clId="{672BA0E8-0599-4171-9DD8-ECA0FCEAC234}" dt="2024-03-26T12:05:15.884" v="543" actId="20577"/>
          <ac:spMkLst>
            <pc:docMk/>
            <pc:sldMk cId="2994541424" sldId="5300"/>
            <ac:spMk id="2" creationId="{9BB56258-EB41-B5E3-45DF-ED7DA7191E48}"/>
          </ac:spMkLst>
        </pc:spChg>
        <pc:spChg chg="mod">
          <ac:chgData name="Högkvist Maria" userId="4781ec0e-a9a0-4409-8cba-a1c829548319" providerId="ADAL" clId="{672BA0E8-0599-4171-9DD8-ECA0FCEAC234}" dt="2024-03-26T12:05:36.520" v="615" actId="20577"/>
          <ac:spMkLst>
            <pc:docMk/>
            <pc:sldMk cId="2994541424" sldId="5300"/>
            <ac:spMk id="3" creationId="{00FAC86B-F3E3-09ED-53F8-469E32159E04}"/>
          </ac:spMkLst>
        </pc:spChg>
      </pc:sldChg>
      <pc:sldChg chg="modSp add mod ord">
        <pc:chgData name="Högkvist Maria" userId="4781ec0e-a9a0-4409-8cba-a1c829548319" providerId="ADAL" clId="{672BA0E8-0599-4171-9DD8-ECA0FCEAC234}" dt="2024-04-04T07:42:40.425" v="5923" actId="1076"/>
        <pc:sldMkLst>
          <pc:docMk/>
          <pc:sldMk cId="845444515" sldId="5301"/>
        </pc:sldMkLst>
        <pc:spChg chg="mod">
          <ac:chgData name="Högkvist Maria" userId="4781ec0e-a9a0-4409-8cba-a1c829548319" providerId="ADAL" clId="{672BA0E8-0599-4171-9DD8-ECA0FCEAC234}" dt="2024-04-04T07:42:40.425" v="5923" actId="1076"/>
          <ac:spMkLst>
            <pc:docMk/>
            <pc:sldMk cId="845444515" sldId="5301"/>
            <ac:spMk id="2" creationId="{9BB56258-EB41-B5E3-45DF-ED7DA7191E48}"/>
          </ac:spMkLst>
        </pc:spChg>
        <pc:spChg chg="mod">
          <ac:chgData name="Högkvist Maria" userId="4781ec0e-a9a0-4409-8cba-a1c829548319" providerId="ADAL" clId="{672BA0E8-0599-4171-9DD8-ECA0FCEAC234}" dt="2024-04-04T07:42:29.685" v="5918" actId="20578"/>
          <ac:spMkLst>
            <pc:docMk/>
            <pc:sldMk cId="845444515" sldId="5301"/>
            <ac:spMk id="3" creationId="{00FAC86B-F3E3-09ED-53F8-469E32159E04}"/>
          </ac:spMkLst>
        </pc:spChg>
      </pc:sldChg>
      <pc:sldChg chg="modSp add mod ord">
        <pc:chgData name="Högkvist Maria" userId="4781ec0e-a9a0-4409-8cba-a1c829548319" providerId="ADAL" clId="{672BA0E8-0599-4171-9DD8-ECA0FCEAC234}" dt="2024-03-26T12:06:38.178" v="693" actId="6549"/>
        <pc:sldMkLst>
          <pc:docMk/>
          <pc:sldMk cId="2272026994" sldId="5302"/>
        </pc:sldMkLst>
        <pc:spChg chg="mod">
          <ac:chgData name="Högkvist Maria" userId="4781ec0e-a9a0-4409-8cba-a1c829548319" providerId="ADAL" clId="{672BA0E8-0599-4171-9DD8-ECA0FCEAC234}" dt="2024-03-26T12:06:16.380" v="670" actId="20577"/>
          <ac:spMkLst>
            <pc:docMk/>
            <pc:sldMk cId="2272026994" sldId="5302"/>
            <ac:spMk id="2" creationId="{9BB56258-EB41-B5E3-45DF-ED7DA7191E48}"/>
          </ac:spMkLst>
        </pc:spChg>
        <pc:spChg chg="mod">
          <ac:chgData name="Högkvist Maria" userId="4781ec0e-a9a0-4409-8cba-a1c829548319" providerId="ADAL" clId="{672BA0E8-0599-4171-9DD8-ECA0FCEAC234}" dt="2024-03-26T12:06:38.178" v="693" actId="6549"/>
          <ac:spMkLst>
            <pc:docMk/>
            <pc:sldMk cId="2272026994" sldId="5302"/>
            <ac:spMk id="3" creationId="{00FAC86B-F3E3-09ED-53F8-469E32159E04}"/>
          </ac:spMkLst>
        </pc:spChg>
      </pc:sldChg>
      <pc:sldChg chg="addSp modSp new mod ord">
        <pc:chgData name="Högkvist Maria" userId="4781ec0e-a9a0-4409-8cba-a1c829548319" providerId="ADAL" clId="{672BA0E8-0599-4171-9DD8-ECA0FCEAC234}" dt="2024-04-03T11:34:25.109" v="3786"/>
        <pc:sldMkLst>
          <pc:docMk/>
          <pc:sldMk cId="3467426364" sldId="5303"/>
        </pc:sldMkLst>
        <pc:spChg chg="add mod">
          <ac:chgData name="Högkvist Maria" userId="4781ec0e-a9a0-4409-8cba-a1c829548319" providerId="ADAL" clId="{672BA0E8-0599-4171-9DD8-ECA0FCEAC234}" dt="2024-03-26T12:15:47.760" v="736" actId="20577"/>
          <ac:spMkLst>
            <pc:docMk/>
            <pc:sldMk cId="3467426364" sldId="5303"/>
            <ac:spMk id="3" creationId="{D2D6039E-0730-54B6-17CC-AE2CA25A0C8F}"/>
          </ac:spMkLst>
        </pc:spChg>
        <pc:graphicFrameChg chg="add mod modGraphic">
          <ac:chgData name="Högkvist Maria" userId="4781ec0e-a9a0-4409-8cba-a1c829548319" providerId="ADAL" clId="{672BA0E8-0599-4171-9DD8-ECA0FCEAC234}" dt="2024-03-26T12:17:04.400" v="790" actId="20577"/>
          <ac:graphicFrameMkLst>
            <pc:docMk/>
            <pc:sldMk cId="3467426364" sldId="5303"/>
            <ac:graphicFrameMk id="2" creationId="{05BA50F1-4799-B5FD-B2B1-9CD0E8B0AF42}"/>
          </ac:graphicFrameMkLst>
        </pc:graphicFrameChg>
      </pc:sldChg>
      <pc:sldChg chg="addSp delSp modSp new mod modAnim">
        <pc:chgData name="Högkvist Maria" userId="4781ec0e-a9a0-4409-8cba-a1c829548319" providerId="ADAL" clId="{672BA0E8-0599-4171-9DD8-ECA0FCEAC234}" dt="2024-04-03T11:30:48.446" v="3580"/>
        <pc:sldMkLst>
          <pc:docMk/>
          <pc:sldMk cId="314216660" sldId="5304"/>
        </pc:sldMkLst>
        <pc:spChg chg="mod">
          <ac:chgData name="Högkvist Maria" userId="4781ec0e-a9a0-4409-8cba-a1c829548319" providerId="ADAL" clId="{672BA0E8-0599-4171-9DD8-ECA0FCEAC234}" dt="2024-03-26T12:53:23.857" v="2806" actId="1076"/>
          <ac:spMkLst>
            <pc:docMk/>
            <pc:sldMk cId="314216660" sldId="5304"/>
            <ac:spMk id="2" creationId="{302E8DF8-4318-4DC3-0A91-0CF74FAFFAF1}"/>
          </ac:spMkLst>
        </pc:spChg>
        <pc:spChg chg="add mod">
          <ac:chgData name="Högkvist Maria" userId="4781ec0e-a9a0-4409-8cba-a1c829548319" providerId="ADAL" clId="{672BA0E8-0599-4171-9DD8-ECA0FCEAC234}" dt="2024-03-26T12:24:06.282" v="1008" actId="1076"/>
          <ac:spMkLst>
            <pc:docMk/>
            <pc:sldMk cId="314216660" sldId="5304"/>
            <ac:spMk id="3" creationId="{CB6C41ED-EF6E-BF59-92A0-EA4D5B8948B3}"/>
          </ac:spMkLst>
        </pc:spChg>
        <pc:spChg chg="add mod">
          <ac:chgData name="Högkvist Maria" userId="4781ec0e-a9a0-4409-8cba-a1c829548319" providerId="ADAL" clId="{672BA0E8-0599-4171-9DD8-ECA0FCEAC234}" dt="2024-03-26T12:24:06.282" v="1008" actId="1076"/>
          <ac:spMkLst>
            <pc:docMk/>
            <pc:sldMk cId="314216660" sldId="5304"/>
            <ac:spMk id="4" creationId="{7DB51212-76B3-C35F-8B40-D58DB2F76760}"/>
          </ac:spMkLst>
        </pc:spChg>
        <pc:spChg chg="add mod">
          <ac:chgData name="Högkvist Maria" userId="4781ec0e-a9a0-4409-8cba-a1c829548319" providerId="ADAL" clId="{672BA0E8-0599-4171-9DD8-ECA0FCEAC234}" dt="2024-03-26T12:24:06.282" v="1008" actId="1076"/>
          <ac:spMkLst>
            <pc:docMk/>
            <pc:sldMk cId="314216660" sldId="5304"/>
            <ac:spMk id="5" creationId="{BB0F579A-8309-60DA-0A85-983CB5A2AC2B}"/>
          </ac:spMkLst>
        </pc:spChg>
        <pc:spChg chg="add mod">
          <ac:chgData name="Högkvist Maria" userId="4781ec0e-a9a0-4409-8cba-a1c829548319" providerId="ADAL" clId="{672BA0E8-0599-4171-9DD8-ECA0FCEAC234}" dt="2024-03-26T12:24:06.282" v="1008" actId="1076"/>
          <ac:spMkLst>
            <pc:docMk/>
            <pc:sldMk cId="314216660" sldId="5304"/>
            <ac:spMk id="6" creationId="{1C1FB1EE-56A2-4DFD-87F1-A5368360CBB5}"/>
          </ac:spMkLst>
        </pc:spChg>
        <pc:spChg chg="add mod">
          <ac:chgData name="Högkvist Maria" userId="4781ec0e-a9a0-4409-8cba-a1c829548319" providerId="ADAL" clId="{672BA0E8-0599-4171-9DD8-ECA0FCEAC234}" dt="2024-03-26T12:37:57.571" v="1947" actId="1076"/>
          <ac:spMkLst>
            <pc:docMk/>
            <pc:sldMk cId="314216660" sldId="5304"/>
            <ac:spMk id="7" creationId="{8FB64E42-372E-796B-D2DC-A6FC0A37573D}"/>
          </ac:spMkLst>
        </pc:spChg>
        <pc:spChg chg="add mod">
          <ac:chgData name="Högkvist Maria" userId="4781ec0e-a9a0-4409-8cba-a1c829548319" providerId="ADAL" clId="{672BA0E8-0599-4171-9DD8-ECA0FCEAC234}" dt="2024-03-26T12:38:13.037" v="1980" actId="20577"/>
          <ac:spMkLst>
            <pc:docMk/>
            <pc:sldMk cId="314216660" sldId="5304"/>
            <ac:spMk id="8" creationId="{2B72A25A-0676-F6FF-7AAB-E846F99AFDBD}"/>
          </ac:spMkLst>
        </pc:spChg>
        <pc:spChg chg="add del mod">
          <ac:chgData name="Högkvist Maria" userId="4781ec0e-a9a0-4409-8cba-a1c829548319" providerId="ADAL" clId="{672BA0E8-0599-4171-9DD8-ECA0FCEAC234}" dt="2024-03-26T12:40:49.031" v="2397" actId="478"/>
          <ac:spMkLst>
            <pc:docMk/>
            <pc:sldMk cId="314216660" sldId="5304"/>
            <ac:spMk id="9" creationId="{CBBE5434-D0C0-86F3-5F65-560D079A8BD2}"/>
          </ac:spMkLst>
        </pc:spChg>
        <pc:spChg chg="add mod">
          <ac:chgData name="Högkvist Maria" userId="4781ec0e-a9a0-4409-8cba-a1c829548319" providerId="ADAL" clId="{672BA0E8-0599-4171-9DD8-ECA0FCEAC234}" dt="2024-03-26T12:43:19.794" v="2675" actId="1076"/>
          <ac:spMkLst>
            <pc:docMk/>
            <pc:sldMk cId="314216660" sldId="5304"/>
            <ac:spMk id="10" creationId="{F27E78EF-913B-A97B-D5C9-B0AD97C4EFD7}"/>
          </ac:spMkLst>
        </pc:spChg>
        <pc:spChg chg="add mod">
          <ac:chgData name="Högkvist Maria" userId="4781ec0e-a9a0-4409-8cba-a1c829548319" providerId="ADAL" clId="{672BA0E8-0599-4171-9DD8-ECA0FCEAC234}" dt="2024-03-26T12:43:42.159" v="2682" actId="1076"/>
          <ac:spMkLst>
            <pc:docMk/>
            <pc:sldMk cId="314216660" sldId="5304"/>
            <ac:spMk id="14" creationId="{B083EC79-65B3-95CE-F518-B7F36B2A2689}"/>
          </ac:spMkLst>
        </pc:spChg>
        <pc:spChg chg="add mod">
          <ac:chgData name="Högkvist Maria" userId="4781ec0e-a9a0-4409-8cba-a1c829548319" providerId="ADAL" clId="{672BA0E8-0599-4171-9DD8-ECA0FCEAC234}" dt="2024-03-26T12:36:57.171" v="1869" actId="1076"/>
          <ac:spMkLst>
            <pc:docMk/>
            <pc:sldMk cId="314216660" sldId="5304"/>
            <ac:spMk id="15" creationId="{1B89CDF3-9775-D865-C8A4-9CE220796971}"/>
          </ac:spMkLst>
        </pc:spChg>
        <pc:spChg chg="add mod">
          <ac:chgData name="Högkvist Maria" userId="4781ec0e-a9a0-4409-8cba-a1c829548319" providerId="ADAL" clId="{672BA0E8-0599-4171-9DD8-ECA0FCEAC234}" dt="2024-03-26T12:37:00.011" v="1870" actId="1076"/>
          <ac:spMkLst>
            <pc:docMk/>
            <pc:sldMk cId="314216660" sldId="5304"/>
            <ac:spMk id="16" creationId="{F351D64D-480B-0D2E-5A9F-9B3770008DA0}"/>
          </ac:spMkLst>
        </pc:spChg>
        <pc:spChg chg="add mod">
          <ac:chgData name="Högkvist Maria" userId="4781ec0e-a9a0-4409-8cba-a1c829548319" providerId="ADAL" clId="{672BA0E8-0599-4171-9DD8-ECA0FCEAC234}" dt="2024-03-26T12:37:03.336" v="1872" actId="1076"/>
          <ac:spMkLst>
            <pc:docMk/>
            <pc:sldMk cId="314216660" sldId="5304"/>
            <ac:spMk id="17" creationId="{D65471DB-2B09-1C8A-4451-08DE391672FF}"/>
          </ac:spMkLst>
        </pc:spChg>
        <pc:spChg chg="add mod">
          <ac:chgData name="Högkvist Maria" userId="4781ec0e-a9a0-4409-8cba-a1c829548319" providerId="ADAL" clId="{672BA0E8-0599-4171-9DD8-ECA0FCEAC234}" dt="2024-03-26T12:37:06.442" v="1873" actId="1076"/>
          <ac:spMkLst>
            <pc:docMk/>
            <pc:sldMk cId="314216660" sldId="5304"/>
            <ac:spMk id="18" creationId="{BC085AA8-2A68-E0D7-B9EA-567D9AC9E942}"/>
          </ac:spMkLst>
        </pc:spChg>
        <pc:spChg chg="add del mod">
          <ac:chgData name="Högkvist Maria" userId="4781ec0e-a9a0-4409-8cba-a1c829548319" providerId="ADAL" clId="{672BA0E8-0599-4171-9DD8-ECA0FCEAC234}" dt="2024-03-26T12:43:38.853" v="2681" actId="478"/>
          <ac:spMkLst>
            <pc:docMk/>
            <pc:sldMk cId="314216660" sldId="5304"/>
            <ac:spMk id="19" creationId="{AD90BDA5-3E88-CF21-E27F-BF87A65987FE}"/>
          </ac:spMkLst>
        </pc:spChg>
        <pc:spChg chg="add mod">
          <ac:chgData name="Högkvist Maria" userId="4781ec0e-a9a0-4409-8cba-a1c829548319" providerId="ADAL" clId="{672BA0E8-0599-4171-9DD8-ECA0FCEAC234}" dt="2024-03-26T12:38:19.135" v="1981" actId="1076"/>
          <ac:spMkLst>
            <pc:docMk/>
            <pc:sldMk cId="314216660" sldId="5304"/>
            <ac:spMk id="20" creationId="{0F2DF180-A48C-8AB4-FDA4-285F1E3E879F}"/>
          </ac:spMkLst>
        </pc:spChg>
        <pc:spChg chg="add mod">
          <ac:chgData name="Högkvist Maria" userId="4781ec0e-a9a0-4409-8cba-a1c829548319" providerId="ADAL" clId="{672BA0E8-0599-4171-9DD8-ECA0FCEAC234}" dt="2024-03-26T12:43:22.383" v="2676" actId="1076"/>
          <ac:spMkLst>
            <pc:docMk/>
            <pc:sldMk cId="314216660" sldId="5304"/>
            <ac:spMk id="21" creationId="{432E1171-CB62-E2EC-B764-CA0F15EBEA2C}"/>
          </ac:spMkLst>
        </pc:spChg>
        <pc:spChg chg="add mod">
          <ac:chgData name="Högkvist Maria" userId="4781ec0e-a9a0-4409-8cba-a1c829548319" providerId="ADAL" clId="{672BA0E8-0599-4171-9DD8-ECA0FCEAC234}" dt="2024-03-26T12:43:26.509" v="2678" actId="1076"/>
          <ac:spMkLst>
            <pc:docMk/>
            <pc:sldMk cId="314216660" sldId="5304"/>
            <ac:spMk id="22" creationId="{B3479AB0-8148-E7E1-C41E-1D7528C3938E}"/>
          </ac:spMkLst>
        </pc:spChg>
        <pc:spChg chg="add mod">
          <ac:chgData name="Högkvist Maria" userId="4781ec0e-a9a0-4409-8cba-a1c829548319" providerId="ADAL" clId="{672BA0E8-0599-4171-9DD8-ECA0FCEAC234}" dt="2024-03-26T12:40:45.973" v="2396" actId="20577"/>
          <ac:spMkLst>
            <pc:docMk/>
            <pc:sldMk cId="314216660" sldId="5304"/>
            <ac:spMk id="23" creationId="{E9C98860-7DEE-EBD6-FACE-EB402CB27176}"/>
          </ac:spMkLst>
        </pc:spChg>
        <pc:spChg chg="add mod">
          <ac:chgData name="Högkvist Maria" userId="4781ec0e-a9a0-4409-8cba-a1c829548319" providerId="ADAL" clId="{672BA0E8-0599-4171-9DD8-ECA0FCEAC234}" dt="2024-03-26T12:43:23.888" v="2677" actId="1076"/>
          <ac:spMkLst>
            <pc:docMk/>
            <pc:sldMk cId="314216660" sldId="5304"/>
            <ac:spMk id="24" creationId="{124763B8-F146-7EEC-BEC7-905758C5648F}"/>
          </ac:spMkLst>
        </pc:spChg>
        <pc:spChg chg="add mod">
          <ac:chgData name="Högkvist Maria" userId="4781ec0e-a9a0-4409-8cba-a1c829548319" providerId="ADAL" clId="{672BA0E8-0599-4171-9DD8-ECA0FCEAC234}" dt="2024-03-26T12:43:30.702" v="2679" actId="1076"/>
          <ac:spMkLst>
            <pc:docMk/>
            <pc:sldMk cId="314216660" sldId="5304"/>
            <ac:spMk id="25" creationId="{844B36A1-8677-51DF-2E33-4F562666E4D3}"/>
          </ac:spMkLst>
        </pc:spChg>
        <pc:spChg chg="add mod">
          <ac:chgData name="Högkvist Maria" userId="4781ec0e-a9a0-4409-8cba-a1c829548319" providerId="ADAL" clId="{672BA0E8-0599-4171-9DD8-ECA0FCEAC234}" dt="2024-03-26T12:42:54.689" v="2658" actId="1076"/>
          <ac:spMkLst>
            <pc:docMk/>
            <pc:sldMk cId="314216660" sldId="5304"/>
            <ac:spMk id="26" creationId="{54A50257-AB34-67DB-2C19-D362AA67D7BE}"/>
          </ac:spMkLst>
        </pc:spChg>
        <pc:spChg chg="add mod">
          <ac:chgData name="Högkvist Maria" userId="4781ec0e-a9a0-4409-8cba-a1c829548319" providerId="ADAL" clId="{672BA0E8-0599-4171-9DD8-ECA0FCEAC234}" dt="2024-03-26T12:44:53.950" v="2700" actId="14100"/>
          <ac:spMkLst>
            <pc:docMk/>
            <pc:sldMk cId="314216660" sldId="5304"/>
            <ac:spMk id="27" creationId="{FA0E3CEF-A584-AEEB-BED7-E23570313F13}"/>
          </ac:spMkLst>
        </pc:spChg>
        <pc:spChg chg="add del mod">
          <ac:chgData name="Högkvist Maria" userId="4781ec0e-a9a0-4409-8cba-a1c829548319" providerId="ADAL" clId="{672BA0E8-0599-4171-9DD8-ECA0FCEAC234}" dt="2024-03-26T12:52:08.961" v="2751" actId="478"/>
          <ac:spMkLst>
            <pc:docMk/>
            <pc:sldMk cId="314216660" sldId="5304"/>
            <ac:spMk id="28" creationId="{2383CC66-59F4-0E0D-A8DE-E5A9DDADDF4E}"/>
          </ac:spMkLst>
        </pc:spChg>
        <pc:spChg chg="add mod">
          <ac:chgData name="Högkvist Maria" userId="4781ec0e-a9a0-4409-8cba-a1c829548319" providerId="ADAL" clId="{672BA0E8-0599-4171-9DD8-ECA0FCEAC234}" dt="2024-03-26T12:53:49.019" v="2815" actId="1076"/>
          <ac:spMkLst>
            <pc:docMk/>
            <pc:sldMk cId="314216660" sldId="5304"/>
            <ac:spMk id="30" creationId="{D67CBF4D-5AE9-ACF4-9F5B-4A14DCD28DA0}"/>
          </ac:spMkLst>
        </pc:spChg>
        <pc:picChg chg="add mod">
          <ac:chgData name="Högkvist Maria" userId="4781ec0e-a9a0-4409-8cba-a1c829548319" providerId="ADAL" clId="{672BA0E8-0599-4171-9DD8-ECA0FCEAC234}" dt="2024-03-26T12:30:14.655" v="1526" actId="1076"/>
          <ac:picMkLst>
            <pc:docMk/>
            <pc:sldMk cId="314216660" sldId="5304"/>
            <ac:picMk id="12" creationId="{074A32B7-3257-C208-933C-3B563C1C419E}"/>
          </ac:picMkLst>
        </pc:picChg>
      </pc:sldChg>
      <pc:sldChg chg="add ord">
        <pc:chgData name="Högkvist Maria" userId="4781ec0e-a9a0-4409-8cba-a1c829548319" providerId="ADAL" clId="{672BA0E8-0599-4171-9DD8-ECA0FCEAC234}" dt="2024-03-26T12:51:00.776" v="2738"/>
        <pc:sldMkLst>
          <pc:docMk/>
          <pc:sldMk cId="4097710188" sldId="5305"/>
        </pc:sldMkLst>
      </pc:sldChg>
      <pc:sldChg chg="modSp mod">
        <pc:chgData name="Högkvist Maria" userId="4781ec0e-a9a0-4409-8cba-a1c829548319" providerId="ADAL" clId="{672BA0E8-0599-4171-9DD8-ECA0FCEAC234}" dt="2024-04-03T11:35:53.287" v="3811" actId="14100"/>
        <pc:sldMkLst>
          <pc:docMk/>
          <pc:sldMk cId="3683280769" sldId="5306"/>
        </pc:sldMkLst>
        <pc:spChg chg="mod">
          <ac:chgData name="Högkvist Maria" userId="4781ec0e-a9a0-4409-8cba-a1c829548319" providerId="ADAL" clId="{672BA0E8-0599-4171-9DD8-ECA0FCEAC234}" dt="2024-04-03T11:35:53.287" v="3811" actId="14100"/>
          <ac:spMkLst>
            <pc:docMk/>
            <pc:sldMk cId="3683280769" sldId="5306"/>
            <ac:spMk id="2" creationId="{9BDB377D-F2D2-548C-D223-B9C3FB93799E}"/>
          </ac:spMkLst>
        </pc:spChg>
      </pc:sldChg>
      <pc:sldChg chg="addSp modSp mod modShow modNotesTx">
        <pc:chgData name="Högkvist Maria" userId="4781ec0e-a9a0-4409-8cba-a1c829548319" providerId="ADAL" clId="{672BA0E8-0599-4171-9DD8-ECA0FCEAC234}" dt="2024-04-03T11:26:25.714" v="3486" actId="729"/>
        <pc:sldMkLst>
          <pc:docMk/>
          <pc:sldMk cId="1728670855" sldId="5307"/>
        </pc:sldMkLst>
        <pc:spChg chg="add mod">
          <ac:chgData name="Högkvist Maria" userId="4781ec0e-a9a0-4409-8cba-a1c829548319" providerId="ADAL" clId="{672BA0E8-0599-4171-9DD8-ECA0FCEAC234}" dt="2024-03-28T09:57:00.220" v="2952" actId="20577"/>
          <ac:spMkLst>
            <pc:docMk/>
            <pc:sldMk cId="1728670855" sldId="5307"/>
            <ac:spMk id="6" creationId="{3F1C0825-D37E-82B1-9E05-2B96297E1320}"/>
          </ac:spMkLst>
        </pc:spChg>
        <pc:picChg chg="add mod">
          <ac:chgData name="Högkvist Maria" userId="4781ec0e-a9a0-4409-8cba-a1c829548319" providerId="ADAL" clId="{672BA0E8-0599-4171-9DD8-ECA0FCEAC234}" dt="2024-03-28T09:56:14.366" v="2868" actId="1076"/>
          <ac:picMkLst>
            <pc:docMk/>
            <pc:sldMk cId="1728670855" sldId="5307"/>
            <ac:picMk id="3" creationId="{2F0B753D-DBB3-20ED-EBC2-0A8DAA916BC7}"/>
          </ac:picMkLst>
        </pc:picChg>
        <pc:picChg chg="add mod">
          <ac:chgData name="Högkvist Maria" userId="4781ec0e-a9a0-4409-8cba-a1c829548319" providerId="ADAL" clId="{672BA0E8-0599-4171-9DD8-ECA0FCEAC234}" dt="2024-03-28T09:56:12.066" v="2867" actId="1076"/>
          <ac:picMkLst>
            <pc:docMk/>
            <pc:sldMk cId="1728670855" sldId="5307"/>
            <ac:picMk id="5" creationId="{01169E15-88EA-DB14-8459-935E2F4429C5}"/>
          </ac:picMkLst>
        </pc:picChg>
      </pc:sldChg>
      <pc:sldChg chg="addSp modSp new mod modShow modNotesTx">
        <pc:chgData name="Högkvist Maria" userId="4781ec0e-a9a0-4409-8cba-a1c829548319" providerId="ADAL" clId="{672BA0E8-0599-4171-9DD8-ECA0FCEAC234}" dt="2024-04-03T11:26:25.714" v="3486" actId="729"/>
        <pc:sldMkLst>
          <pc:docMk/>
          <pc:sldMk cId="1330150538" sldId="5308"/>
        </pc:sldMkLst>
        <pc:spChg chg="add mod">
          <ac:chgData name="Högkvist Maria" userId="4781ec0e-a9a0-4409-8cba-a1c829548319" providerId="ADAL" clId="{672BA0E8-0599-4171-9DD8-ECA0FCEAC234}" dt="2024-03-28T09:57:43.976" v="3011" actId="20577"/>
          <ac:spMkLst>
            <pc:docMk/>
            <pc:sldMk cId="1330150538" sldId="5308"/>
            <ac:spMk id="2" creationId="{6BD6CD40-0A14-D6D8-718E-4B4EDFE4C1B1}"/>
          </ac:spMkLst>
        </pc:spChg>
        <pc:spChg chg="add mod">
          <ac:chgData name="Högkvist Maria" userId="4781ec0e-a9a0-4409-8cba-a1c829548319" providerId="ADAL" clId="{672BA0E8-0599-4171-9DD8-ECA0FCEAC234}" dt="2024-04-03T06:11:29.742" v="3103" actId="20577"/>
          <ac:spMkLst>
            <pc:docMk/>
            <pc:sldMk cId="1330150538" sldId="5308"/>
            <ac:spMk id="3" creationId="{3BEAEF0C-FF11-9F85-FEA1-311AAC8F4DC2}"/>
          </ac:spMkLst>
        </pc:spChg>
      </pc:sldChg>
      <pc:sldChg chg="addSp modSp new mod modShow">
        <pc:chgData name="Högkvist Maria" userId="4781ec0e-a9a0-4409-8cba-a1c829548319" providerId="ADAL" clId="{672BA0E8-0599-4171-9DD8-ECA0FCEAC234}" dt="2024-04-03T11:26:25.714" v="3486" actId="729"/>
        <pc:sldMkLst>
          <pc:docMk/>
          <pc:sldMk cId="2264152477" sldId="5309"/>
        </pc:sldMkLst>
        <pc:spChg chg="add mod">
          <ac:chgData name="Högkvist Maria" userId="4781ec0e-a9a0-4409-8cba-a1c829548319" providerId="ADAL" clId="{672BA0E8-0599-4171-9DD8-ECA0FCEAC234}" dt="2024-03-28T10:15:20.180" v="3030" actId="20577"/>
          <ac:spMkLst>
            <pc:docMk/>
            <pc:sldMk cId="2264152477" sldId="5309"/>
            <ac:spMk id="2" creationId="{08E4351E-5484-9E17-3085-496CD391CE87}"/>
          </ac:spMkLst>
        </pc:spChg>
      </pc:sldChg>
      <pc:sldChg chg="addSp modSp new mod modShow">
        <pc:chgData name="Högkvist Maria" userId="4781ec0e-a9a0-4409-8cba-a1c829548319" providerId="ADAL" clId="{672BA0E8-0599-4171-9DD8-ECA0FCEAC234}" dt="2024-04-03T11:26:25.714" v="3486" actId="729"/>
        <pc:sldMkLst>
          <pc:docMk/>
          <pc:sldMk cId="692973563" sldId="5310"/>
        </pc:sldMkLst>
        <pc:spChg chg="add mod">
          <ac:chgData name="Högkvist Maria" userId="4781ec0e-a9a0-4409-8cba-a1c829548319" providerId="ADAL" clId="{672BA0E8-0599-4171-9DD8-ECA0FCEAC234}" dt="2024-03-28T10:15:36.181" v="3075" actId="6549"/>
          <ac:spMkLst>
            <pc:docMk/>
            <pc:sldMk cId="692973563" sldId="5310"/>
            <ac:spMk id="2" creationId="{0D203E77-4E92-7E66-16CC-8095A8DD973B}"/>
          </ac:spMkLst>
        </pc:spChg>
      </pc:sldChg>
      <pc:sldChg chg="addSp modSp new mod modShow">
        <pc:chgData name="Högkvist Maria" userId="4781ec0e-a9a0-4409-8cba-a1c829548319" providerId="ADAL" clId="{672BA0E8-0599-4171-9DD8-ECA0FCEAC234}" dt="2024-04-03T11:26:25.714" v="3486" actId="729"/>
        <pc:sldMkLst>
          <pc:docMk/>
          <pc:sldMk cId="139310246" sldId="5311"/>
        </pc:sldMkLst>
        <pc:spChg chg="add mod">
          <ac:chgData name="Högkvist Maria" userId="4781ec0e-a9a0-4409-8cba-a1c829548319" providerId="ADAL" clId="{672BA0E8-0599-4171-9DD8-ECA0FCEAC234}" dt="2024-04-03T06:17:28.514" v="3181" actId="20577"/>
          <ac:spMkLst>
            <pc:docMk/>
            <pc:sldMk cId="139310246" sldId="5311"/>
            <ac:spMk id="3" creationId="{9D3F3092-8D22-B51E-9E4F-5084A1BC03C2}"/>
          </ac:spMkLst>
        </pc:spChg>
      </pc:sldChg>
      <pc:sldChg chg="addSp modSp new mod modShow">
        <pc:chgData name="Högkvist Maria" userId="4781ec0e-a9a0-4409-8cba-a1c829548319" providerId="ADAL" clId="{672BA0E8-0599-4171-9DD8-ECA0FCEAC234}" dt="2024-04-03T11:26:25.714" v="3486" actId="729"/>
        <pc:sldMkLst>
          <pc:docMk/>
          <pc:sldMk cId="112329756" sldId="5312"/>
        </pc:sldMkLst>
        <pc:spChg chg="add mod">
          <ac:chgData name="Högkvist Maria" userId="4781ec0e-a9a0-4409-8cba-a1c829548319" providerId="ADAL" clId="{672BA0E8-0599-4171-9DD8-ECA0FCEAC234}" dt="2024-04-03T06:17:58.328" v="3201" actId="20577"/>
          <ac:spMkLst>
            <pc:docMk/>
            <pc:sldMk cId="112329756" sldId="5312"/>
            <ac:spMk id="2" creationId="{103B5E89-3E25-76A2-7E67-CCCAB1599AEF}"/>
          </ac:spMkLst>
        </pc:spChg>
      </pc:sldChg>
      <pc:sldChg chg="add del">
        <pc:chgData name="Högkvist Maria" userId="4781ec0e-a9a0-4409-8cba-a1c829548319" providerId="ADAL" clId="{672BA0E8-0599-4171-9DD8-ECA0FCEAC234}" dt="2024-04-04T07:54:58.026" v="6459" actId="47"/>
        <pc:sldMkLst>
          <pc:docMk/>
          <pc:sldMk cId="2537646423" sldId="2147471105"/>
        </pc:sldMkLst>
      </pc:sldChg>
      <pc:sldChg chg="add del">
        <pc:chgData name="Högkvist Maria" userId="4781ec0e-a9a0-4409-8cba-a1c829548319" providerId="ADAL" clId="{672BA0E8-0599-4171-9DD8-ECA0FCEAC234}" dt="2024-04-04T07:50:11.644" v="6185" actId="47"/>
        <pc:sldMkLst>
          <pc:docMk/>
          <pc:sldMk cId="3222478313" sldId="2147471111"/>
        </pc:sldMkLst>
      </pc:sldChg>
      <pc:sldChg chg="addSp delSp modSp add mod addAnim delAnim modAnim modNotesTx">
        <pc:chgData name="Högkvist Maria" userId="4781ec0e-a9a0-4409-8cba-a1c829548319" providerId="ADAL" clId="{672BA0E8-0599-4171-9DD8-ECA0FCEAC234}" dt="2024-04-04T08:01:22.759" v="6516" actId="1076"/>
        <pc:sldMkLst>
          <pc:docMk/>
          <pc:sldMk cId="269480976" sldId="2147471117"/>
        </pc:sldMkLst>
        <pc:spChg chg="mod">
          <ac:chgData name="Högkvist Maria" userId="4781ec0e-a9a0-4409-8cba-a1c829548319" providerId="ADAL" clId="{672BA0E8-0599-4171-9DD8-ECA0FCEAC234}" dt="2024-04-04T07:46:19.924" v="5962" actId="20577"/>
          <ac:spMkLst>
            <pc:docMk/>
            <pc:sldMk cId="269480976" sldId="2147471117"/>
            <ac:spMk id="3" creationId="{316DB7A3-1F09-2D91-A460-0209C51D8B9C}"/>
          </ac:spMkLst>
        </pc:spChg>
        <pc:spChg chg="add mod">
          <ac:chgData name="Högkvist Maria" userId="4781ec0e-a9a0-4409-8cba-a1c829548319" providerId="ADAL" clId="{672BA0E8-0599-4171-9DD8-ECA0FCEAC234}" dt="2024-04-04T08:01:22.759" v="6516" actId="1076"/>
          <ac:spMkLst>
            <pc:docMk/>
            <pc:sldMk cId="269480976" sldId="2147471117"/>
            <ac:spMk id="5" creationId="{EEB26658-F9B3-9662-E8DF-FF095BBF82F6}"/>
          </ac:spMkLst>
        </pc:spChg>
        <pc:spChg chg="mod">
          <ac:chgData name="Högkvist Maria" userId="4781ec0e-a9a0-4409-8cba-a1c829548319" providerId="ADAL" clId="{672BA0E8-0599-4171-9DD8-ECA0FCEAC234}" dt="2024-04-04T08:00:18.666" v="6499" actId="20578"/>
          <ac:spMkLst>
            <pc:docMk/>
            <pc:sldMk cId="269480976" sldId="2147471117"/>
            <ac:spMk id="6" creationId="{033EB83D-2BE4-FFC1-166B-89ADA12D2FDB}"/>
          </ac:spMkLst>
        </pc:spChg>
        <pc:spChg chg="add del mod">
          <ac:chgData name="Högkvist Maria" userId="4781ec0e-a9a0-4409-8cba-a1c829548319" providerId="ADAL" clId="{672BA0E8-0599-4171-9DD8-ECA0FCEAC234}" dt="2024-04-04T08:00:40.830" v="6509" actId="478"/>
          <ac:spMkLst>
            <pc:docMk/>
            <pc:sldMk cId="269480976" sldId="2147471117"/>
            <ac:spMk id="9" creationId="{A2E1154A-3590-212F-D49A-C74BAC4B1986}"/>
          </ac:spMkLst>
        </pc:spChg>
        <pc:picChg chg="add mod">
          <ac:chgData name="Högkvist Maria" userId="4781ec0e-a9a0-4409-8cba-a1c829548319" providerId="ADAL" clId="{672BA0E8-0599-4171-9DD8-ECA0FCEAC234}" dt="2024-04-04T08:01:18.361" v="6515" actId="1076"/>
          <ac:picMkLst>
            <pc:docMk/>
            <pc:sldMk cId="269480976" sldId="2147471117"/>
            <ac:picMk id="2" creationId="{D0623953-AFE9-DC47-D25C-2B8DFFBCA194}"/>
          </ac:picMkLst>
        </pc:picChg>
        <pc:picChg chg="del mod">
          <ac:chgData name="Högkvist Maria" userId="4781ec0e-a9a0-4409-8cba-a1c829548319" providerId="ADAL" clId="{672BA0E8-0599-4171-9DD8-ECA0FCEAC234}" dt="2024-04-04T08:01:15.733" v="6514" actId="478"/>
          <ac:picMkLst>
            <pc:docMk/>
            <pc:sldMk cId="269480976" sldId="2147471117"/>
            <ac:picMk id="11" creationId="{C8834C56-48EE-3A4C-16DB-132D275D454F}"/>
          </ac:picMkLst>
        </pc:picChg>
      </pc:sldChg>
      <pc:sldChg chg="modSp add del mod modClrScheme chgLayout">
        <pc:chgData name="Högkvist Maria" userId="4781ec0e-a9a0-4409-8cba-a1c829548319" providerId="ADAL" clId="{672BA0E8-0599-4171-9DD8-ECA0FCEAC234}" dt="2024-04-04T08:03:27.288" v="6604" actId="47"/>
        <pc:sldMkLst>
          <pc:docMk/>
          <pc:sldMk cId="3340908299" sldId="2147471120"/>
        </pc:sldMkLst>
        <pc:spChg chg="mod">
          <ac:chgData name="Högkvist Maria" userId="4781ec0e-a9a0-4409-8cba-a1c829548319" providerId="ADAL" clId="{672BA0E8-0599-4171-9DD8-ECA0FCEAC234}" dt="2024-04-04T08:02:34.891" v="6525" actId="26606"/>
          <ac:spMkLst>
            <pc:docMk/>
            <pc:sldMk cId="3340908299" sldId="2147471120"/>
            <ac:spMk id="3" creationId="{316DB7A3-1F09-2D91-A460-0209C51D8B9C}"/>
          </ac:spMkLst>
        </pc:spChg>
        <pc:spChg chg="mod">
          <ac:chgData name="Högkvist Maria" userId="4781ec0e-a9a0-4409-8cba-a1c829548319" providerId="ADAL" clId="{672BA0E8-0599-4171-9DD8-ECA0FCEAC234}" dt="2024-04-04T08:02:34.891" v="6525" actId="26606"/>
          <ac:spMkLst>
            <pc:docMk/>
            <pc:sldMk cId="3340908299" sldId="2147471120"/>
            <ac:spMk id="6" creationId="{033EB83D-2BE4-FFC1-166B-89ADA12D2FDB}"/>
          </ac:spMkLst>
        </pc:spChg>
        <pc:picChg chg="mod">
          <ac:chgData name="Högkvist Maria" userId="4781ec0e-a9a0-4409-8cba-a1c829548319" providerId="ADAL" clId="{672BA0E8-0599-4171-9DD8-ECA0FCEAC234}" dt="2024-04-04T08:02:34.891" v="6525" actId="26606"/>
          <ac:picMkLst>
            <pc:docMk/>
            <pc:sldMk cId="3340908299" sldId="2147471120"/>
            <ac:picMk id="2" creationId="{D96E25B5-BA4B-97A2-260E-85834A6E5C93}"/>
          </ac:picMkLst>
        </pc:picChg>
      </pc:sldChg>
      <pc:sldChg chg="add">
        <pc:chgData name="Högkvist Maria" userId="4781ec0e-a9a0-4409-8cba-a1c829548319" providerId="ADAL" clId="{672BA0E8-0599-4171-9DD8-ECA0FCEAC234}" dt="2024-04-12T08:12:59.832" v="8271"/>
        <pc:sldMkLst>
          <pc:docMk/>
          <pc:sldMk cId="815519228" sldId="2147471121"/>
        </pc:sldMkLst>
      </pc:sldChg>
      <pc:sldChg chg="modSp add del mod">
        <pc:chgData name="Högkvist Maria" userId="4781ec0e-a9a0-4409-8cba-a1c829548319" providerId="ADAL" clId="{672BA0E8-0599-4171-9DD8-ECA0FCEAC234}" dt="2024-04-04T07:54:54.878" v="6456" actId="47"/>
        <pc:sldMkLst>
          <pc:docMk/>
          <pc:sldMk cId="3539697141" sldId="2147471134"/>
        </pc:sldMkLst>
        <pc:spChg chg="mod">
          <ac:chgData name="Högkvist Maria" userId="4781ec0e-a9a0-4409-8cba-a1c829548319" providerId="ADAL" clId="{672BA0E8-0599-4171-9DD8-ECA0FCEAC234}" dt="2024-04-04T07:53:20.605" v="6282" actId="14100"/>
          <ac:spMkLst>
            <pc:docMk/>
            <pc:sldMk cId="3539697141" sldId="2147471134"/>
            <ac:spMk id="4" creationId="{79DF4796-1440-66BC-4E77-084B9CB5B1A4}"/>
          </ac:spMkLst>
        </pc:spChg>
        <pc:spChg chg="mod">
          <ac:chgData name="Högkvist Maria" userId="4781ec0e-a9a0-4409-8cba-a1c829548319" providerId="ADAL" clId="{672BA0E8-0599-4171-9DD8-ECA0FCEAC234}" dt="2024-04-04T07:53:04.849" v="6277"/>
          <ac:spMkLst>
            <pc:docMk/>
            <pc:sldMk cId="3539697141" sldId="2147471134"/>
            <ac:spMk id="5" creationId="{D2E81DD5-64E2-9910-2B32-432062680654}"/>
          </ac:spMkLst>
        </pc:spChg>
      </pc:sldChg>
      <pc:sldChg chg="add del">
        <pc:chgData name="Högkvist Maria" userId="4781ec0e-a9a0-4409-8cba-a1c829548319" providerId="ADAL" clId="{672BA0E8-0599-4171-9DD8-ECA0FCEAC234}" dt="2024-04-04T07:51:27.813" v="6261" actId="47"/>
        <pc:sldMkLst>
          <pc:docMk/>
          <pc:sldMk cId="2794794598" sldId="2147471139"/>
        </pc:sldMkLst>
      </pc:sldChg>
      <pc:sldChg chg="modSp add del mod ord">
        <pc:chgData name="Högkvist Maria" userId="4781ec0e-a9a0-4409-8cba-a1c829548319" providerId="ADAL" clId="{672BA0E8-0599-4171-9DD8-ECA0FCEAC234}" dt="2024-04-12T06:36:23.898" v="6609" actId="27636"/>
        <pc:sldMkLst>
          <pc:docMk/>
          <pc:sldMk cId="2006380972" sldId="2147471169"/>
        </pc:sldMkLst>
        <pc:spChg chg="mod">
          <ac:chgData name="Högkvist Maria" userId="4781ec0e-a9a0-4409-8cba-a1c829548319" providerId="ADAL" clId="{672BA0E8-0599-4171-9DD8-ECA0FCEAC234}" dt="2024-04-12T06:36:23.898" v="6609" actId="27636"/>
          <ac:spMkLst>
            <pc:docMk/>
            <pc:sldMk cId="2006380972" sldId="2147471169"/>
            <ac:spMk id="3" creationId="{316DB7A3-1F09-2D91-A460-0209C51D8B9C}"/>
          </ac:spMkLst>
        </pc:spChg>
        <pc:spChg chg="mod">
          <ac:chgData name="Högkvist Maria" userId="4781ec0e-a9a0-4409-8cba-a1c829548319" providerId="ADAL" clId="{672BA0E8-0599-4171-9DD8-ECA0FCEAC234}" dt="2024-04-03T11:19:30.114" v="3205" actId="6549"/>
          <ac:spMkLst>
            <pc:docMk/>
            <pc:sldMk cId="2006380972" sldId="2147471169"/>
            <ac:spMk id="6" creationId="{033EB83D-2BE4-FFC1-166B-89ADA12D2FDB}"/>
          </ac:spMkLst>
        </pc:spChg>
      </pc:sldChg>
      <pc:sldChg chg="addSp delSp modSp new mod modClrScheme chgLayout">
        <pc:chgData name="Högkvist Maria" userId="4781ec0e-a9a0-4409-8cba-a1c829548319" providerId="ADAL" clId="{672BA0E8-0599-4171-9DD8-ECA0FCEAC234}" dt="2024-04-04T07:35:59.020" v="5821" actId="20577"/>
        <pc:sldMkLst>
          <pc:docMk/>
          <pc:sldMk cId="3941270254" sldId="2147471170"/>
        </pc:sldMkLst>
        <pc:spChg chg="mod">
          <ac:chgData name="Högkvist Maria" userId="4781ec0e-a9a0-4409-8cba-a1c829548319" providerId="ADAL" clId="{672BA0E8-0599-4171-9DD8-ECA0FCEAC234}" dt="2024-04-04T07:35:59.020" v="5821" actId="20577"/>
          <ac:spMkLst>
            <pc:docMk/>
            <pc:sldMk cId="3941270254" sldId="2147471170"/>
            <ac:spMk id="2" creationId="{33279F7D-7D75-DEE6-D4F2-087CA4FA716E}"/>
          </ac:spMkLst>
        </pc:spChg>
        <pc:spChg chg="del">
          <ac:chgData name="Högkvist Maria" userId="4781ec0e-a9a0-4409-8cba-a1c829548319" providerId="ADAL" clId="{672BA0E8-0599-4171-9DD8-ECA0FCEAC234}" dt="2024-04-04T06:53:55.765" v="4479" actId="26606"/>
          <ac:spMkLst>
            <pc:docMk/>
            <pc:sldMk cId="3941270254" sldId="2147471170"/>
            <ac:spMk id="3" creationId="{6936FFD3-DD03-F5CB-15B5-145E82A9D7E2}"/>
          </ac:spMkLst>
        </pc:spChg>
        <pc:spChg chg="del">
          <ac:chgData name="Högkvist Maria" userId="4781ec0e-a9a0-4409-8cba-a1c829548319" providerId="ADAL" clId="{672BA0E8-0599-4171-9DD8-ECA0FCEAC234}" dt="2024-04-04T06:53:39.974" v="4473"/>
          <ac:spMkLst>
            <pc:docMk/>
            <pc:sldMk cId="3941270254" sldId="2147471170"/>
            <ac:spMk id="4" creationId="{9A9F70D0-3040-2994-AB08-64EF309D79F7}"/>
          </ac:spMkLst>
        </pc:spChg>
        <pc:spChg chg="add mod">
          <ac:chgData name="Högkvist Maria" userId="4781ec0e-a9a0-4409-8cba-a1c829548319" providerId="ADAL" clId="{672BA0E8-0599-4171-9DD8-ECA0FCEAC234}" dt="2024-04-04T06:56:42.812" v="4590" actId="20577"/>
          <ac:spMkLst>
            <pc:docMk/>
            <pc:sldMk cId="3941270254" sldId="2147471170"/>
            <ac:spMk id="10" creationId="{B1A92D88-CCF9-011F-5675-08370DEF93A9}"/>
          </ac:spMkLst>
        </pc:spChg>
        <pc:picChg chg="add mod">
          <ac:chgData name="Högkvist Maria" userId="4781ec0e-a9a0-4409-8cba-a1c829548319" providerId="ADAL" clId="{672BA0E8-0599-4171-9DD8-ECA0FCEAC234}" dt="2024-04-04T06:53:55.765" v="4479" actId="26606"/>
          <ac:picMkLst>
            <pc:docMk/>
            <pc:sldMk cId="3941270254" sldId="2147471170"/>
            <ac:picMk id="5" creationId="{4E10E085-1DD3-99FC-0368-BF49D707FD14}"/>
          </ac:picMkLst>
        </pc:picChg>
      </pc:sldChg>
      <pc:sldChg chg="modSp add mod modShow">
        <pc:chgData name="Högkvist Maria" userId="4781ec0e-a9a0-4409-8cba-a1c829548319" providerId="ADAL" clId="{672BA0E8-0599-4171-9DD8-ECA0FCEAC234}" dt="2024-04-04T07:01:14.910" v="4656" actId="729"/>
        <pc:sldMkLst>
          <pc:docMk/>
          <pc:sldMk cId="250983527" sldId="2147471171"/>
        </pc:sldMkLst>
        <pc:spChg chg="mod">
          <ac:chgData name="Högkvist Maria" userId="4781ec0e-a9a0-4409-8cba-a1c829548319" providerId="ADAL" clId="{672BA0E8-0599-4171-9DD8-ECA0FCEAC234}" dt="2024-04-04T06:57:13.820" v="4608" actId="6549"/>
          <ac:spMkLst>
            <pc:docMk/>
            <pc:sldMk cId="250983527" sldId="2147471171"/>
            <ac:spMk id="2" creationId="{C1D0D015-D087-764E-FEE6-A2544161D342}"/>
          </ac:spMkLst>
        </pc:spChg>
      </pc:sldChg>
      <pc:sldChg chg="add ord">
        <pc:chgData name="Högkvist Maria" userId="4781ec0e-a9a0-4409-8cba-a1c829548319" providerId="ADAL" clId="{672BA0E8-0599-4171-9DD8-ECA0FCEAC234}" dt="2024-04-12T08:01:15.007" v="8115"/>
        <pc:sldMkLst>
          <pc:docMk/>
          <pc:sldMk cId="509294006" sldId="2147471172"/>
        </pc:sldMkLst>
      </pc:sldChg>
      <pc:sldChg chg="addSp modSp new del mod ord modClrScheme chgLayout">
        <pc:chgData name="Högkvist Maria" userId="4781ec0e-a9a0-4409-8cba-a1c829548319" providerId="ADAL" clId="{672BA0E8-0599-4171-9DD8-ECA0FCEAC234}" dt="2024-04-12T08:01:09.872" v="8112" actId="2696"/>
        <pc:sldMkLst>
          <pc:docMk/>
          <pc:sldMk cId="3080545964" sldId="2147471172"/>
        </pc:sldMkLst>
        <pc:spChg chg="mod">
          <ac:chgData name="Högkvist Maria" userId="4781ec0e-a9a0-4409-8cba-a1c829548319" providerId="ADAL" clId="{672BA0E8-0599-4171-9DD8-ECA0FCEAC234}" dt="2024-04-04T07:13:23.781" v="4770" actId="27636"/>
          <ac:spMkLst>
            <pc:docMk/>
            <pc:sldMk cId="3080545964" sldId="2147471172"/>
            <ac:spMk id="2" creationId="{F62A8AE2-F8C1-6111-829F-2F838A6D4DF4}"/>
          </ac:spMkLst>
        </pc:spChg>
        <pc:spChg chg="mod">
          <ac:chgData name="Högkvist Maria" userId="4781ec0e-a9a0-4409-8cba-a1c829548319" providerId="ADAL" clId="{672BA0E8-0599-4171-9DD8-ECA0FCEAC234}" dt="2024-04-04T07:13:23.773" v="4769" actId="26606"/>
          <ac:spMkLst>
            <pc:docMk/>
            <pc:sldMk cId="3080545964" sldId="2147471172"/>
            <ac:spMk id="3" creationId="{2E080892-F217-E23E-CE0B-2DA67142EE89}"/>
          </ac:spMkLst>
        </pc:spChg>
        <pc:picChg chg="add mod">
          <ac:chgData name="Högkvist Maria" userId="4781ec0e-a9a0-4409-8cba-a1c829548319" providerId="ADAL" clId="{672BA0E8-0599-4171-9DD8-ECA0FCEAC234}" dt="2024-04-04T07:13:33.644" v="4771" actId="207"/>
          <ac:picMkLst>
            <pc:docMk/>
            <pc:sldMk cId="3080545964" sldId="2147471172"/>
            <ac:picMk id="5" creationId="{31F251FE-094A-B297-44EA-B455AEDE770C}"/>
          </ac:picMkLst>
        </pc:picChg>
      </pc:sldChg>
      <pc:sldChg chg="addSp delSp modSp add mod delAnim modAnim">
        <pc:chgData name="Högkvist Maria" userId="4781ec0e-a9a0-4409-8cba-a1c829548319" providerId="ADAL" clId="{672BA0E8-0599-4171-9DD8-ECA0FCEAC234}" dt="2024-04-04T07:36:40.602" v="5822" actId="1076"/>
        <pc:sldMkLst>
          <pc:docMk/>
          <pc:sldMk cId="188661171" sldId="2147471173"/>
        </pc:sldMkLst>
        <pc:spChg chg="mod">
          <ac:chgData name="Högkvist Maria" userId="4781ec0e-a9a0-4409-8cba-a1c829548319" providerId="ADAL" clId="{672BA0E8-0599-4171-9DD8-ECA0FCEAC234}" dt="2024-04-04T07:35:41.185" v="5805" actId="20577"/>
          <ac:spMkLst>
            <pc:docMk/>
            <pc:sldMk cId="188661171" sldId="2147471173"/>
            <ac:spMk id="3" creationId="{0D3FA1DA-2E3E-7120-4E1B-386DD91AAC83}"/>
          </ac:spMkLst>
        </pc:spChg>
        <pc:spChg chg="add del mod">
          <ac:chgData name="Högkvist Maria" userId="4781ec0e-a9a0-4409-8cba-a1c829548319" providerId="ADAL" clId="{672BA0E8-0599-4171-9DD8-ECA0FCEAC234}" dt="2024-04-04T07:29:51.115" v="5473" actId="21"/>
          <ac:spMkLst>
            <pc:docMk/>
            <pc:sldMk cId="188661171" sldId="2147471173"/>
            <ac:spMk id="4" creationId="{870941E1-2B56-90A9-606F-E482EB485D6B}"/>
          </ac:spMkLst>
        </pc:spChg>
        <pc:picChg chg="add mod">
          <ac:chgData name="Högkvist Maria" userId="4781ec0e-a9a0-4409-8cba-a1c829548319" providerId="ADAL" clId="{672BA0E8-0599-4171-9DD8-ECA0FCEAC234}" dt="2024-04-04T07:36:40.602" v="5822" actId="1076"/>
          <ac:picMkLst>
            <pc:docMk/>
            <pc:sldMk cId="188661171" sldId="2147471173"/>
            <ac:picMk id="5" creationId="{DC3BB6C3-71C5-CE36-6DA3-A05E88460623}"/>
          </ac:picMkLst>
        </pc:picChg>
      </pc:sldChg>
      <pc:sldChg chg="modSp add del mod">
        <pc:chgData name="Högkvist Maria" userId="4781ec0e-a9a0-4409-8cba-a1c829548319" providerId="ADAL" clId="{672BA0E8-0599-4171-9DD8-ECA0FCEAC234}" dt="2024-04-04T07:33:36.440" v="5625" actId="47"/>
        <pc:sldMkLst>
          <pc:docMk/>
          <pc:sldMk cId="1364406380" sldId="2147471174"/>
        </pc:sldMkLst>
        <pc:spChg chg="mod">
          <ac:chgData name="Högkvist Maria" userId="4781ec0e-a9a0-4409-8cba-a1c829548319" providerId="ADAL" clId="{672BA0E8-0599-4171-9DD8-ECA0FCEAC234}" dt="2024-04-04T07:26:23.220" v="5262" actId="14100"/>
          <ac:spMkLst>
            <pc:docMk/>
            <pc:sldMk cId="1364406380" sldId="2147471174"/>
            <ac:spMk id="2" creationId="{C1D0D015-D087-764E-FEE6-A2544161D342}"/>
          </ac:spMkLst>
        </pc:spChg>
        <pc:spChg chg="mod">
          <ac:chgData name="Högkvist Maria" userId="4781ec0e-a9a0-4409-8cba-a1c829548319" providerId="ADAL" clId="{672BA0E8-0599-4171-9DD8-ECA0FCEAC234}" dt="2024-04-04T07:27:21.210" v="5283" actId="6549"/>
          <ac:spMkLst>
            <pc:docMk/>
            <pc:sldMk cId="1364406380" sldId="2147471174"/>
            <ac:spMk id="3" creationId="{0D3FA1DA-2E3E-7120-4E1B-386DD91AAC83}"/>
          </ac:spMkLst>
        </pc:spChg>
      </pc:sldChg>
      <pc:sldChg chg="modSp add mod">
        <pc:chgData name="Högkvist Maria" userId="4781ec0e-a9a0-4409-8cba-a1c829548319" providerId="ADAL" clId="{672BA0E8-0599-4171-9DD8-ECA0FCEAC234}" dt="2024-04-04T07:31:39.299" v="5528" actId="20577"/>
        <pc:sldMkLst>
          <pc:docMk/>
          <pc:sldMk cId="2068547537" sldId="2147471175"/>
        </pc:sldMkLst>
        <pc:spChg chg="mod">
          <ac:chgData name="Högkvist Maria" userId="4781ec0e-a9a0-4409-8cba-a1c829548319" providerId="ADAL" clId="{672BA0E8-0599-4171-9DD8-ECA0FCEAC234}" dt="2024-04-04T07:31:39.299" v="5528" actId="20577"/>
          <ac:spMkLst>
            <pc:docMk/>
            <pc:sldMk cId="2068547537" sldId="2147471175"/>
            <ac:spMk id="2" creationId="{C889B4A8-1F13-43CB-8D00-EC60D0F000AE}"/>
          </ac:spMkLst>
        </pc:spChg>
      </pc:sldChg>
      <pc:sldChg chg="addSp modSp add mod ord modAnim">
        <pc:chgData name="Högkvist Maria" userId="4781ec0e-a9a0-4409-8cba-a1c829548319" providerId="ADAL" clId="{672BA0E8-0599-4171-9DD8-ECA0FCEAC234}" dt="2024-04-12T08:10:00.234" v="8220"/>
        <pc:sldMkLst>
          <pc:docMk/>
          <pc:sldMk cId="1254011890" sldId="2147471176"/>
        </pc:sldMkLst>
        <pc:spChg chg="add mod">
          <ac:chgData name="Högkvist Maria" userId="4781ec0e-a9a0-4409-8cba-a1c829548319" providerId="ADAL" clId="{672BA0E8-0599-4171-9DD8-ECA0FCEAC234}" dt="2024-04-12T08:09:58.110" v="8219" actId="1076"/>
          <ac:spMkLst>
            <pc:docMk/>
            <pc:sldMk cId="1254011890" sldId="2147471176"/>
            <ac:spMk id="12" creationId="{9E8EBEAB-6893-8281-7F0F-6DA8844DA36C}"/>
          </ac:spMkLst>
        </pc:spChg>
      </pc:sldChg>
      <pc:sldChg chg="modSp add del mod ord">
        <pc:chgData name="Högkvist Maria" userId="4781ec0e-a9a0-4409-8cba-a1c829548319" providerId="ADAL" clId="{672BA0E8-0599-4171-9DD8-ECA0FCEAC234}" dt="2024-04-12T08:00:44.711" v="8108" actId="2696"/>
        <pc:sldMkLst>
          <pc:docMk/>
          <pc:sldMk cId="3305825107" sldId="2147471176"/>
        </pc:sldMkLst>
        <pc:spChg chg="mod">
          <ac:chgData name="Högkvist Maria" userId="4781ec0e-a9a0-4409-8cba-a1c829548319" providerId="ADAL" clId="{672BA0E8-0599-4171-9DD8-ECA0FCEAC234}" dt="2024-04-04T07:37:33.761" v="5829" actId="20577"/>
          <ac:spMkLst>
            <pc:docMk/>
            <pc:sldMk cId="3305825107" sldId="2147471176"/>
            <ac:spMk id="4" creationId="{329A018B-EBEC-03D1-1929-5E8EEC7C4F0F}"/>
          </ac:spMkLst>
        </pc:spChg>
        <pc:spChg chg="mod">
          <ac:chgData name="Högkvist Maria" userId="4781ec0e-a9a0-4409-8cba-a1c829548319" providerId="ADAL" clId="{672BA0E8-0599-4171-9DD8-ECA0FCEAC234}" dt="2024-04-04T07:37:42.336" v="5830" actId="14100"/>
          <ac:spMkLst>
            <pc:docMk/>
            <pc:sldMk cId="3305825107" sldId="2147471176"/>
            <ac:spMk id="18" creationId="{9642410A-B134-0C65-6AD5-EEC12B1652DD}"/>
          </ac:spMkLst>
        </pc:spChg>
        <pc:spChg chg="mod">
          <ac:chgData name="Högkvist Maria" userId="4781ec0e-a9a0-4409-8cba-a1c829548319" providerId="ADAL" clId="{672BA0E8-0599-4171-9DD8-ECA0FCEAC234}" dt="2024-04-04T07:38:51.305" v="5845" actId="20577"/>
          <ac:spMkLst>
            <pc:docMk/>
            <pc:sldMk cId="3305825107" sldId="2147471176"/>
            <ac:spMk id="29" creationId="{0E2599E9-F8AC-6BD0-E13E-3AF0CC3DE6F5}"/>
          </ac:spMkLst>
        </pc:spChg>
        <pc:graphicFrameChg chg="mod modGraphic">
          <ac:chgData name="Högkvist Maria" userId="4781ec0e-a9a0-4409-8cba-a1c829548319" providerId="ADAL" clId="{672BA0E8-0599-4171-9DD8-ECA0FCEAC234}" dt="2024-04-04T07:38:15.882" v="5843" actId="20577"/>
          <ac:graphicFrameMkLst>
            <pc:docMk/>
            <pc:sldMk cId="3305825107" sldId="2147471176"/>
            <ac:graphicFrameMk id="3" creationId="{792318D7-718D-88F5-1BDB-F163350A6041}"/>
          </ac:graphicFrameMkLst>
        </pc:graphicFrameChg>
        <pc:cxnChg chg="mod">
          <ac:chgData name="Högkvist Maria" userId="4781ec0e-a9a0-4409-8cba-a1c829548319" providerId="ADAL" clId="{672BA0E8-0599-4171-9DD8-ECA0FCEAC234}" dt="2024-04-04T07:38:38.147" v="5844" actId="14100"/>
          <ac:cxnSpMkLst>
            <pc:docMk/>
            <pc:sldMk cId="3305825107" sldId="2147471176"/>
            <ac:cxnSpMk id="21" creationId="{1A942941-D5A6-C1A9-B41B-96BDFAF43C85}"/>
          </ac:cxnSpMkLst>
        </pc:cxnChg>
      </pc:sldChg>
      <pc:sldChg chg="add del">
        <pc:chgData name="Högkvist Maria" userId="4781ec0e-a9a0-4409-8cba-a1c829548319" providerId="ADAL" clId="{672BA0E8-0599-4171-9DD8-ECA0FCEAC234}" dt="2024-04-12T08:00:15.387" v="8102" actId="2696"/>
        <pc:sldMkLst>
          <pc:docMk/>
          <pc:sldMk cId="112034551" sldId="2147471177"/>
        </pc:sldMkLst>
      </pc:sldChg>
      <pc:sldChg chg="add del">
        <pc:chgData name="Högkvist Maria" userId="4781ec0e-a9a0-4409-8cba-a1c829548319" providerId="ADAL" clId="{672BA0E8-0599-4171-9DD8-ECA0FCEAC234}" dt="2024-04-04T07:37:06.263" v="5824" actId="47"/>
        <pc:sldMkLst>
          <pc:docMk/>
          <pc:sldMk cId="329736399" sldId="2147471177"/>
        </pc:sldMkLst>
      </pc:sldChg>
      <pc:sldChg chg="add del">
        <pc:chgData name="Högkvist Maria" userId="4781ec0e-a9a0-4409-8cba-a1c829548319" providerId="ADAL" clId="{672BA0E8-0599-4171-9DD8-ECA0FCEAC234}" dt="2024-04-12T07:58:53.391" v="8060" actId="2696"/>
        <pc:sldMkLst>
          <pc:docMk/>
          <pc:sldMk cId="1891819306" sldId="2147471177"/>
        </pc:sldMkLst>
      </pc:sldChg>
      <pc:sldChg chg="add del">
        <pc:chgData name="Högkvist Maria" userId="4781ec0e-a9a0-4409-8cba-a1c829548319" providerId="ADAL" clId="{672BA0E8-0599-4171-9DD8-ECA0FCEAC234}" dt="2024-04-12T07:58:43.064" v="8058" actId="2696"/>
        <pc:sldMkLst>
          <pc:docMk/>
          <pc:sldMk cId="4026410100" sldId="2147471177"/>
        </pc:sldMkLst>
      </pc:sldChg>
      <pc:sldChg chg="add">
        <pc:chgData name="Högkvist Maria" userId="4781ec0e-a9a0-4409-8cba-a1c829548319" providerId="ADAL" clId="{672BA0E8-0599-4171-9DD8-ECA0FCEAC234}" dt="2024-04-12T08:00:20.282" v="8103"/>
        <pc:sldMkLst>
          <pc:docMk/>
          <pc:sldMk cId="4027749741" sldId="2147471177"/>
        </pc:sldMkLst>
      </pc:sldChg>
      <pc:sldChg chg="modSp add mod modShow">
        <pc:chgData name="Högkvist Maria" userId="4781ec0e-a9a0-4409-8cba-a1c829548319" providerId="ADAL" clId="{672BA0E8-0599-4171-9DD8-ECA0FCEAC234}" dt="2024-04-04T07:37:16.445" v="5828" actId="729"/>
        <pc:sldMkLst>
          <pc:docMk/>
          <pc:sldMk cId="565086730" sldId="2147471178"/>
        </pc:sldMkLst>
        <pc:spChg chg="mod">
          <ac:chgData name="Högkvist Maria" userId="4781ec0e-a9a0-4409-8cba-a1c829548319" providerId="ADAL" clId="{672BA0E8-0599-4171-9DD8-ECA0FCEAC234}" dt="2024-04-04T07:33:24.114" v="5623" actId="6549"/>
          <ac:spMkLst>
            <pc:docMk/>
            <pc:sldMk cId="565086730" sldId="2147471178"/>
            <ac:spMk id="3" creationId="{0D3FA1DA-2E3E-7120-4E1B-386DD91AAC83}"/>
          </ac:spMkLst>
        </pc:spChg>
      </pc:sldChg>
      <pc:sldChg chg="add">
        <pc:chgData name="Högkvist Maria" userId="4781ec0e-a9a0-4409-8cba-a1c829548319" providerId="ADAL" clId="{672BA0E8-0599-4171-9DD8-ECA0FCEAC234}" dt="2024-04-04T07:33:35.100" v="5624"/>
        <pc:sldMkLst>
          <pc:docMk/>
          <pc:sldMk cId="3705937525" sldId="2147471179"/>
        </pc:sldMkLst>
      </pc:sldChg>
      <pc:sldChg chg="add mod ord modShow">
        <pc:chgData name="Högkvist Maria" userId="4781ec0e-a9a0-4409-8cba-a1c829548319" providerId="ADAL" clId="{672BA0E8-0599-4171-9DD8-ECA0FCEAC234}" dt="2024-04-04T07:37:13.566" v="5827" actId="729"/>
        <pc:sldMkLst>
          <pc:docMk/>
          <pc:sldMk cId="1005787036" sldId="2147471180"/>
        </pc:sldMkLst>
      </pc:sldChg>
      <pc:sldChg chg="add mod ord modShow">
        <pc:chgData name="Högkvist Maria" userId="4781ec0e-a9a0-4409-8cba-a1c829548319" providerId="ADAL" clId="{672BA0E8-0599-4171-9DD8-ECA0FCEAC234}" dt="2024-04-04T07:37:13.566" v="5827" actId="729"/>
        <pc:sldMkLst>
          <pc:docMk/>
          <pc:sldMk cId="1441132429" sldId="2147471181"/>
        </pc:sldMkLst>
      </pc:sldChg>
      <pc:sldChg chg="add ord">
        <pc:chgData name="Högkvist Maria" userId="4781ec0e-a9a0-4409-8cba-a1c829548319" providerId="ADAL" clId="{672BA0E8-0599-4171-9DD8-ECA0FCEAC234}" dt="2024-04-04T07:39:06.147" v="5847"/>
        <pc:sldMkLst>
          <pc:docMk/>
          <pc:sldMk cId="1568556013" sldId="2147471182"/>
        </pc:sldMkLst>
      </pc:sldChg>
      <pc:sldChg chg="addSp delSp modSp add mod">
        <pc:chgData name="Högkvist Maria" userId="4781ec0e-a9a0-4409-8cba-a1c829548319" providerId="ADAL" clId="{672BA0E8-0599-4171-9DD8-ECA0FCEAC234}" dt="2024-04-04T07:41:42.544" v="5904" actId="1076"/>
        <pc:sldMkLst>
          <pc:docMk/>
          <pc:sldMk cId="784910548" sldId="2147471183"/>
        </pc:sldMkLst>
        <pc:spChg chg="mod">
          <ac:chgData name="Högkvist Maria" userId="4781ec0e-a9a0-4409-8cba-a1c829548319" providerId="ADAL" clId="{672BA0E8-0599-4171-9DD8-ECA0FCEAC234}" dt="2024-04-04T07:41:29.712" v="5892" actId="20577"/>
          <ac:spMkLst>
            <pc:docMk/>
            <pc:sldMk cId="784910548" sldId="2147471183"/>
            <ac:spMk id="11" creationId="{17F06C73-E12F-CA68-99C4-BBC8976AB72D}"/>
          </ac:spMkLst>
        </pc:spChg>
        <pc:spChg chg="add del mod">
          <ac:chgData name="Högkvist Maria" userId="4781ec0e-a9a0-4409-8cba-a1c829548319" providerId="ADAL" clId="{672BA0E8-0599-4171-9DD8-ECA0FCEAC234}" dt="2024-04-04T07:40:52.997" v="5863" actId="478"/>
          <ac:spMkLst>
            <pc:docMk/>
            <pc:sldMk cId="784910548" sldId="2147471183"/>
            <ac:spMk id="15" creationId="{26A6777A-0419-B661-06BA-3496241E449E}"/>
          </ac:spMkLst>
        </pc:spChg>
        <pc:spChg chg="add mod">
          <ac:chgData name="Högkvist Maria" userId="4781ec0e-a9a0-4409-8cba-a1c829548319" providerId="ADAL" clId="{672BA0E8-0599-4171-9DD8-ECA0FCEAC234}" dt="2024-04-04T07:40:53.386" v="5864"/>
          <ac:spMkLst>
            <pc:docMk/>
            <pc:sldMk cId="784910548" sldId="2147471183"/>
            <ac:spMk id="16" creationId="{62733F2D-86CF-80C6-47ED-941A1A60A7B4}"/>
          </ac:spMkLst>
        </pc:spChg>
        <pc:spChg chg="mod">
          <ac:chgData name="Högkvist Maria" userId="4781ec0e-a9a0-4409-8cba-a1c829548319" providerId="ADAL" clId="{672BA0E8-0599-4171-9DD8-ECA0FCEAC234}" dt="2024-04-04T07:39:54.757" v="5855" actId="1076"/>
          <ac:spMkLst>
            <pc:docMk/>
            <pc:sldMk cId="784910548" sldId="2147471183"/>
            <ac:spMk id="18" creationId="{64B5E27A-E0A4-4883-A4D5-1248AC25D36D}"/>
          </ac:spMkLst>
        </pc:spChg>
        <pc:spChg chg="add mod">
          <ac:chgData name="Högkvist Maria" userId="4781ec0e-a9a0-4409-8cba-a1c829548319" providerId="ADAL" clId="{672BA0E8-0599-4171-9DD8-ECA0FCEAC234}" dt="2024-04-04T07:40:53.386" v="5864"/>
          <ac:spMkLst>
            <pc:docMk/>
            <pc:sldMk cId="784910548" sldId="2147471183"/>
            <ac:spMk id="19" creationId="{9CF278DD-9B17-2FE6-2EC9-F2D063BC7A3E}"/>
          </ac:spMkLst>
        </pc:spChg>
        <pc:spChg chg="mod">
          <ac:chgData name="Högkvist Maria" userId="4781ec0e-a9a0-4409-8cba-a1c829548319" providerId="ADAL" clId="{672BA0E8-0599-4171-9DD8-ECA0FCEAC234}" dt="2024-04-04T07:41:18.338" v="5873" actId="1076"/>
          <ac:spMkLst>
            <pc:docMk/>
            <pc:sldMk cId="784910548" sldId="2147471183"/>
            <ac:spMk id="31" creationId="{608AE9DC-8623-4C0C-83BD-517861D39267}"/>
          </ac:spMkLst>
        </pc:spChg>
        <pc:spChg chg="mod">
          <ac:chgData name="Högkvist Maria" userId="4781ec0e-a9a0-4409-8cba-a1c829548319" providerId="ADAL" clId="{672BA0E8-0599-4171-9DD8-ECA0FCEAC234}" dt="2024-04-04T07:41:18.338" v="5873" actId="1076"/>
          <ac:spMkLst>
            <pc:docMk/>
            <pc:sldMk cId="784910548" sldId="2147471183"/>
            <ac:spMk id="32" creationId="{97F7F047-1C83-4BEB-BC2D-D4FBC29F64DE}"/>
          </ac:spMkLst>
        </pc:spChg>
        <pc:spChg chg="mod">
          <ac:chgData name="Högkvist Maria" userId="4781ec0e-a9a0-4409-8cba-a1c829548319" providerId="ADAL" clId="{672BA0E8-0599-4171-9DD8-ECA0FCEAC234}" dt="2024-04-04T07:40:08.496" v="5857" actId="207"/>
          <ac:spMkLst>
            <pc:docMk/>
            <pc:sldMk cId="784910548" sldId="2147471183"/>
            <ac:spMk id="33" creationId="{A67EA5BA-1868-4137-9357-4D583940633E}"/>
          </ac:spMkLst>
        </pc:spChg>
        <pc:spChg chg="mod">
          <ac:chgData name="Högkvist Maria" userId="4781ec0e-a9a0-4409-8cba-a1c829548319" providerId="ADAL" clId="{672BA0E8-0599-4171-9DD8-ECA0FCEAC234}" dt="2024-04-04T07:41:42.544" v="5904" actId="1076"/>
          <ac:spMkLst>
            <pc:docMk/>
            <pc:sldMk cId="784910548" sldId="2147471183"/>
            <ac:spMk id="57" creationId="{74E1A219-CD65-4E0E-9649-2D28E630EB29}"/>
          </ac:spMkLst>
        </pc:spChg>
        <pc:grpChg chg="del">
          <ac:chgData name="Högkvist Maria" userId="4781ec0e-a9a0-4409-8cba-a1c829548319" providerId="ADAL" clId="{672BA0E8-0599-4171-9DD8-ECA0FCEAC234}" dt="2024-04-04T07:39:45.505" v="5851" actId="478"/>
          <ac:grpSpMkLst>
            <pc:docMk/>
            <pc:sldMk cId="784910548" sldId="2147471183"/>
            <ac:grpSpMk id="3" creationId="{9C2FA459-6B53-7521-0C92-73030923EAA6}"/>
          </ac:grpSpMkLst>
        </pc:grpChg>
        <pc:grpChg chg="mod">
          <ac:chgData name="Högkvist Maria" userId="4781ec0e-a9a0-4409-8cba-a1c829548319" providerId="ADAL" clId="{672BA0E8-0599-4171-9DD8-ECA0FCEAC234}" dt="2024-04-04T07:41:34.310" v="5893" actId="1076"/>
          <ac:grpSpMkLst>
            <pc:docMk/>
            <pc:sldMk cId="784910548" sldId="2147471183"/>
            <ac:grpSpMk id="6" creationId="{785CE767-1A28-0A44-6197-B041E1B2799F}"/>
          </ac:grpSpMkLst>
        </pc:grpChg>
        <pc:grpChg chg="mod">
          <ac:chgData name="Högkvist Maria" userId="4781ec0e-a9a0-4409-8cba-a1c829548319" providerId="ADAL" clId="{672BA0E8-0599-4171-9DD8-ECA0FCEAC234}" dt="2024-04-04T07:39:58.129" v="5856" actId="1076"/>
          <ac:grpSpMkLst>
            <pc:docMk/>
            <pc:sldMk cId="784910548" sldId="2147471183"/>
            <ac:grpSpMk id="12" creationId="{94E61B52-5314-1A17-24DC-6D0B06CE87C7}"/>
          </ac:grpSpMkLst>
        </pc:grpChg>
        <pc:grpChg chg="mod">
          <ac:chgData name="Högkvist Maria" userId="4781ec0e-a9a0-4409-8cba-a1c829548319" providerId="ADAL" clId="{672BA0E8-0599-4171-9DD8-ECA0FCEAC234}" dt="2024-04-04T07:41:11.306" v="5871" actId="1076"/>
          <ac:grpSpMkLst>
            <pc:docMk/>
            <pc:sldMk cId="784910548" sldId="2147471183"/>
            <ac:grpSpMk id="24" creationId="{F6E399C3-E823-409C-A409-846C73DD5FD8}"/>
          </ac:grpSpMkLst>
        </pc:grpChg>
      </pc:sldChg>
      <pc:sldChg chg="modSp add mod">
        <pc:chgData name="Högkvist Maria" userId="4781ec0e-a9a0-4409-8cba-a1c829548319" providerId="ADAL" clId="{672BA0E8-0599-4171-9DD8-ECA0FCEAC234}" dt="2024-04-04T07:43:16.945" v="5952" actId="20577"/>
        <pc:sldMkLst>
          <pc:docMk/>
          <pc:sldMk cId="4237393355" sldId="2147471184"/>
        </pc:sldMkLst>
        <pc:spChg chg="mod">
          <ac:chgData name="Högkvist Maria" userId="4781ec0e-a9a0-4409-8cba-a1c829548319" providerId="ADAL" clId="{672BA0E8-0599-4171-9DD8-ECA0FCEAC234}" dt="2024-04-04T07:43:16.945" v="5952" actId="20577"/>
          <ac:spMkLst>
            <pc:docMk/>
            <pc:sldMk cId="4237393355" sldId="2147471184"/>
            <ac:spMk id="2" creationId="{9BB56258-EB41-B5E3-45DF-ED7DA7191E48}"/>
          </ac:spMkLst>
        </pc:spChg>
      </pc:sldChg>
      <pc:sldChg chg="add">
        <pc:chgData name="Högkvist Maria" userId="4781ec0e-a9a0-4409-8cba-a1c829548319" providerId="ADAL" clId="{672BA0E8-0599-4171-9DD8-ECA0FCEAC234}" dt="2024-04-04T07:45:34.668" v="5955"/>
        <pc:sldMkLst>
          <pc:docMk/>
          <pc:sldMk cId="2856033171" sldId="2147471185"/>
        </pc:sldMkLst>
      </pc:sldChg>
      <pc:sldChg chg="add ord">
        <pc:chgData name="Högkvist Maria" userId="4781ec0e-a9a0-4409-8cba-a1c829548319" providerId="ADAL" clId="{672BA0E8-0599-4171-9DD8-ECA0FCEAC234}" dt="2024-04-12T06:45:49.409" v="6925"/>
        <pc:sldMkLst>
          <pc:docMk/>
          <pc:sldMk cId="2443050705" sldId="2147471187"/>
        </pc:sldMkLst>
      </pc:sldChg>
      <pc:sldChg chg="addSp delSp modSp add mod ord modAnim">
        <pc:chgData name="Högkvist Maria" userId="4781ec0e-a9a0-4409-8cba-a1c829548319" providerId="ADAL" clId="{672BA0E8-0599-4171-9DD8-ECA0FCEAC234}" dt="2024-04-12T07:49:24.388" v="7849" actId="1076"/>
        <pc:sldMkLst>
          <pc:docMk/>
          <pc:sldMk cId="3084165319" sldId="2147471188"/>
        </pc:sldMkLst>
        <pc:spChg chg="mod">
          <ac:chgData name="Högkvist Maria" userId="4781ec0e-a9a0-4409-8cba-a1c829548319" providerId="ADAL" clId="{672BA0E8-0599-4171-9DD8-ECA0FCEAC234}" dt="2024-04-12T07:48:49.397" v="7828" actId="1076"/>
          <ac:spMkLst>
            <pc:docMk/>
            <pc:sldMk cId="3084165319" sldId="2147471188"/>
            <ac:spMk id="8" creationId="{6E5036BE-CDFA-2722-50C3-07A6DF53A52F}"/>
          </ac:spMkLst>
        </pc:spChg>
        <pc:spChg chg="mod">
          <ac:chgData name="Högkvist Maria" userId="4781ec0e-a9a0-4409-8cba-a1c829548319" providerId="ADAL" clId="{672BA0E8-0599-4171-9DD8-ECA0FCEAC234}" dt="2024-04-12T07:49:24.388" v="7849" actId="1076"/>
          <ac:spMkLst>
            <pc:docMk/>
            <pc:sldMk cId="3084165319" sldId="2147471188"/>
            <ac:spMk id="9" creationId="{B611BB51-718E-BDA4-74BB-93D18F844E90}"/>
          </ac:spMkLst>
        </pc:spChg>
        <pc:spChg chg="mod">
          <ac:chgData name="Högkvist Maria" userId="4781ec0e-a9a0-4409-8cba-a1c829548319" providerId="ADAL" clId="{672BA0E8-0599-4171-9DD8-ECA0FCEAC234}" dt="2024-04-12T07:43:05.633" v="7801" actId="20577"/>
          <ac:spMkLst>
            <pc:docMk/>
            <pc:sldMk cId="3084165319" sldId="2147471188"/>
            <ac:spMk id="14" creationId="{E3875061-5A5F-6D95-AA7C-2907E15C87D8}"/>
          </ac:spMkLst>
        </pc:spChg>
        <pc:spChg chg="add mod">
          <ac:chgData name="Högkvist Maria" userId="4781ec0e-a9a0-4409-8cba-a1c829548319" providerId="ADAL" clId="{672BA0E8-0599-4171-9DD8-ECA0FCEAC234}" dt="2024-04-12T07:47:38.397" v="7821" actId="20577"/>
          <ac:spMkLst>
            <pc:docMk/>
            <pc:sldMk cId="3084165319" sldId="2147471188"/>
            <ac:spMk id="15" creationId="{F2C976D2-B2CA-23FB-61B7-B96637A1E963}"/>
          </ac:spMkLst>
        </pc:spChg>
        <pc:spChg chg="add mod">
          <ac:chgData name="Högkvist Maria" userId="4781ec0e-a9a0-4409-8cba-a1c829548319" providerId="ADAL" clId="{672BA0E8-0599-4171-9DD8-ECA0FCEAC234}" dt="2024-04-12T07:49:03.311" v="7848" actId="14100"/>
          <ac:spMkLst>
            <pc:docMk/>
            <pc:sldMk cId="3084165319" sldId="2147471188"/>
            <ac:spMk id="18" creationId="{003E7FF3-EAA1-C1F1-459B-E83136271247}"/>
          </ac:spMkLst>
        </pc:spChg>
        <pc:picChg chg="add del mod">
          <ac:chgData name="Högkvist Maria" userId="4781ec0e-a9a0-4409-8cba-a1c829548319" providerId="ADAL" clId="{672BA0E8-0599-4171-9DD8-ECA0FCEAC234}" dt="2024-04-12T07:48:22.808" v="7825" actId="21"/>
          <ac:picMkLst>
            <pc:docMk/>
            <pc:sldMk cId="3084165319" sldId="2147471188"/>
            <ac:picMk id="17" creationId="{B15B8CE5-0197-D98C-63CC-D8EEC57E2065}"/>
          </ac:picMkLst>
        </pc:picChg>
      </pc:sldChg>
      <pc:sldChg chg="add mod modShow">
        <pc:chgData name="Högkvist Maria" userId="4781ec0e-a9a0-4409-8cba-a1c829548319" providerId="ADAL" clId="{672BA0E8-0599-4171-9DD8-ECA0FCEAC234}" dt="2024-04-12T06:54:30.180" v="7545" actId="729"/>
        <pc:sldMkLst>
          <pc:docMk/>
          <pc:sldMk cId="4168647362" sldId="2147471189"/>
        </pc:sldMkLst>
      </pc:sldChg>
      <pc:sldChg chg="add">
        <pc:chgData name="Högkvist Maria" userId="4781ec0e-a9a0-4409-8cba-a1c829548319" providerId="ADAL" clId="{672BA0E8-0599-4171-9DD8-ECA0FCEAC234}" dt="2024-04-12T08:00:20.282" v="8103"/>
        <pc:sldMkLst>
          <pc:docMk/>
          <pc:sldMk cId="1748230891" sldId="2147471191"/>
        </pc:sldMkLst>
      </pc:sldChg>
      <pc:sldChg chg="add del">
        <pc:chgData name="Högkvist Maria" userId="4781ec0e-a9a0-4409-8cba-a1c829548319" providerId="ADAL" clId="{672BA0E8-0599-4171-9DD8-ECA0FCEAC234}" dt="2024-04-12T08:00:15.387" v="8102" actId="2696"/>
        <pc:sldMkLst>
          <pc:docMk/>
          <pc:sldMk cId="2495747551" sldId="2147471191"/>
        </pc:sldMkLst>
      </pc:sldChg>
      <pc:sldChg chg="add del">
        <pc:chgData name="Högkvist Maria" userId="4781ec0e-a9a0-4409-8cba-a1c829548319" providerId="ADAL" clId="{672BA0E8-0599-4171-9DD8-ECA0FCEAC234}" dt="2024-04-12T07:58:43.064" v="8058" actId="2696"/>
        <pc:sldMkLst>
          <pc:docMk/>
          <pc:sldMk cId="3382628969" sldId="2147471191"/>
        </pc:sldMkLst>
      </pc:sldChg>
      <pc:sldChg chg="add del">
        <pc:chgData name="Högkvist Maria" userId="4781ec0e-a9a0-4409-8cba-a1c829548319" providerId="ADAL" clId="{672BA0E8-0599-4171-9DD8-ECA0FCEAC234}" dt="2024-04-12T07:58:53.391" v="8060" actId="2696"/>
        <pc:sldMkLst>
          <pc:docMk/>
          <pc:sldMk cId="4065457778" sldId="2147471191"/>
        </pc:sldMkLst>
      </pc:sldChg>
      <pc:sldChg chg="addSp modSp add mod modAnim">
        <pc:chgData name="Högkvist Maria" userId="4781ec0e-a9a0-4409-8cba-a1c829548319" providerId="ADAL" clId="{672BA0E8-0599-4171-9DD8-ECA0FCEAC234}" dt="2024-04-12T08:11:45.768" v="8268" actId="20577"/>
        <pc:sldMkLst>
          <pc:docMk/>
          <pc:sldMk cId="744510276" sldId="2147471192"/>
        </pc:sldMkLst>
        <pc:spChg chg="add mod">
          <ac:chgData name="Högkvist Maria" userId="4781ec0e-a9a0-4409-8cba-a1c829548319" providerId="ADAL" clId="{672BA0E8-0599-4171-9DD8-ECA0FCEAC234}" dt="2024-04-12T08:11:27.896" v="8248" actId="20577"/>
          <ac:spMkLst>
            <pc:docMk/>
            <pc:sldMk cId="744510276" sldId="2147471192"/>
            <ac:spMk id="2" creationId="{4F2F47F2-3212-0390-16C0-B377DCF8ECB3}"/>
          </ac:spMkLst>
        </pc:spChg>
        <pc:spChg chg="mod">
          <ac:chgData name="Högkvist Maria" userId="4781ec0e-a9a0-4409-8cba-a1c829548319" providerId="ADAL" clId="{672BA0E8-0599-4171-9DD8-ECA0FCEAC234}" dt="2024-04-12T08:11:45.768" v="8268" actId="20577"/>
          <ac:spMkLst>
            <pc:docMk/>
            <pc:sldMk cId="744510276" sldId="2147471192"/>
            <ac:spMk id="6" creationId="{033EB83D-2BE4-FFC1-166B-89ADA12D2FDB}"/>
          </ac:spMkLst>
        </pc:spChg>
      </pc:sldChg>
      <pc:sldChg chg="modSp add mod ord modShow">
        <pc:chgData name="Högkvist Maria" userId="4781ec0e-a9a0-4409-8cba-a1c829548319" providerId="ADAL" clId="{672BA0E8-0599-4171-9DD8-ECA0FCEAC234}" dt="2024-04-12T08:06:41.168" v="8160" actId="14100"/>
        <pc:sldMkLst>
          <pc:docMk/>
          <pc:sldMk cId="2802918577" sldId="2147471194"/>
        </pc:sldMkLst>
        <pc:spChg chg="mod">
          <ac:chgData name="Högkvist Maria" userId="4781ec0e-a9a0-4409-8cba-a1c829548319" providerId="ADAL" clId="{672BA0E8-0599-4171-9DD8-ECA0FCEAC234}" dt="2024-04-12T08:06:39.102" v="8159" actId="14100"/>
          <ac:spMkLst>
            <pc:docMk/>
            <pc:sldMk cId="2802918577" sldId="2147471194"/>
            <ac:spMk id="3" creationId="{52833E0D-598C-041A-BA1C-E3EC22F804CE}"/>
          </ac:spMkLst>
        </pc:spChg>
        <pc:spChg chg="mod">
          <ac:chgData name="Högkvist Maria" userId="4781ec0e-a9a0-4409-8cba-a1c829548319" providerId="ADAL" clId="{672BA0E8-0599-4171-9DD8-ECA0FCEAC234}" dt="2024-04-12T08:06:41.168" v="8160" actId="14100"/>
          <ac:spMkLst>
            <pc:docMk/>
            <pc:sldMk cId="2802918577" sldId="2147471194"/>
            <ac:spMk id="4" creationId="{4DE9E70B-3F84-41B8-5104-F74259FCD13E}"/>
          </ac:spMkLst>
        </pc:spChg>
        <pc:spChg chg="mod">
          <ac:chgData name="Högkvist Maria" userId="4781ec0e-a9a0-4409-8cba-a1c829548319" providerId="ADAL" clId="{672BA0E8-0599-4171-9DD8-ECA0FCEAC234}" dt="2024-04-12T07:57:30.398" v="8043" actId="14100"/>
          <ac:spMkLst>
            <pc:docMk/>
            <pc:sldMk cId="2802918577" sldId="2147471194"/>
            <ac:spMk id="6" creationId="{CE141F9F-7A93-DACA-1AB4-704F853C457C}"/>
          </ac:spMkLst>
        </pc:spChg>
        <pc:spChg chg="mod">
          <ac:chgData name="Högkvist Maria" userId="4781ec0e-a9a0-4409-8cba-a1c829548319" providerId="ADAL" clId="{672BA0E8-0599-4171-9DD8-ECA0FCEAC234}" dt="2024-04-12T08:04:33.244" v="8118" actId="14100"/>
          <ac:spMkLst>
            <pc:docMk/>
            <pc:sldMk cId="2802918577" sldId="2147471194"/>
            <ac:spMk id="7" creationId="{17D6E132-11FA-1B25-07D7-BA7A47F71159}"/>
          </ac:spMkLst>
        </pc:spChg>
        <pc:spChg chg="mod">
          <ac:chgData name="Högkvist Maria" userId="4781ec0e-a9a0-4409-8cba-a1c829548319" providerId="ADAL" clId="{672BA0E8-0599-4171-9DD8-ECA0FCEAC234}" dt="2024-04-12T07:57:20.476" v="8042" actId="20577"/>
          <ac:spMkLst>
            <pc:docMk/>
            <pc:sldMk cId="2802918577" sldId="2147471194"/>
            <ac:spMk id="8" creationId="{D1FA8082-041C-26C6-9FFC-FB28ECE55D51}"/>
          </ac:spMkLst>
        </pc:spChg>
      </pc:sldChg>
      <pc:sldChg chg="add del">
        <pc:chgData name="Högkvist Maria" userId="4781ec0e-a9a0-4409-8cba-a1c829548319" providerId="ADAL" clId="{672BA0E8-0599-4171-9DD8-ECA0FCEAC234}" dt="2024-04-12T07:58:53.391" v="8060" actId="2696"/>
        <pc:sldMkLst>
          <pc:docMk/>
          <pc:sldMk cId="1274303845" sldId="2147471197"/>
        </pc:sldMkLst>
      </pc:sldChg>
      <pc:sldChg chg="addSp modSp add mod modShow">
        <pc:chgData name="Högkvist Maria" userId="4781ec0e-a9a0-4409-8cba-a1c829548319" providerId="ADAL" clId="{672BA0E8-0599-4171-9DD8-ECA0FCEAC234}" dt="2024-04-12T08:17:11.244" v="8284" actId="1076"/>
        <pc:sldMkLst>
          <pc:docMk/>
          <pc:sldMk cId="1572945473" sldId="2147471197"/>
        </pc:sldMkLst>
        <pc:spChg chg="add mod">
          <ac:chgData name="Högkvist Maria" userId="4781ec0e-a9a0-4409-8cba-a1c829548319" providerId="ADAL" clId="{672BA0E8-0599-4171-9DD8-ECA0FCEAC234}" dt="2024-04-12T08:17:11.244" v="8284" actId="1076"/>
          <ac:spMkLst>
            <pc:docMk/>
            <pc:sldMk cId="1572945473" sldId="2147471197"/>
            <ac:spMk id="7" creationId="{8DA270FC-7444-B189-7192-2FD9DC511E10}"/>
          </ac:spMkLst>
        </pc:spChg>
      </pc:sldChg>
      <pc:sldChg chg="add del">
        <pc:chgData name="Högkvist Maria" userId="4781ec0e-a9a0-4409-8cba-a1c829548319" providerId="ADAL" clId="{672BA0E8-0599-4171-9DD8-ECA0FCEAC234}" dt="2024-04-12T07:58:43.064" v="8058" actId="2696"/>
        <pc:sldMkLst>
          <pc:docMk/>
          <pc:sldMk cId="3576349897" sldId="2147471197"/>
        </pc:sldMkLst>
      </pc:sldChg>
      <pc:sldChg chg="add del">
        <pc:chgData name="Högkvist Maria" userId="4781ec0e-a9a0-4409-8cba-a1c829548319" providerId="ADAL" clId="{672BA0E8-0599-4171-9DD8-ECA0FCEAC234}" dt="2024-04-04T08:03:26.593" v="6603" actId="47"/>
        <pc:sldMkLst>
          <pc:docMk/>
          <pc:sldMk cId="4231763533" sldId="2147471211"/>
        </pc:sldMkLst>
      </pc:sldChg>
      <pc:sldChg chg="delSp modSp add mod delAnim">
        <pc:chgData name="Högkvist Maria" userId="4781ec0e-a9a0-4409-8cba-a1c829548319" providerId="ADAL" clId="{672BA0E8-0599-4171-9DD8-ECA0FCEAC234}" dt="2024-04-04T07:46:07.608" v="5958" actId="1076"/>
        <pc:sldMkLst>
          <pc:docMk/>
          <pc:sldMk cId="1755023886" sldId="2147471249"/>
        </pc:sldMkLst>
        <pc:spChg chg="del">
          <ac:chgData name="Högkvist Maria" userId="4781ec0e-a9a0-4409-8cba-a1c829548319" providerId="ADAL" clId="{672BA0E8-0599-4171-9DD8-ECA0FCEAC234}" dt="2024-04-04T07:46:05.846" v="5957" actId="478"/>
          <ac:spMkLst>
            <pc:docMk/>
            <pc:sldMk cId="1755023886" sldId="2147471249"/>
            <ac:spMk id="4" creationId="{D0D32DBD-3AB6-3E1C-762D-4623B6756D4D}"/>
          </ac:spMkLst>
        </pc:spChg>
        <pc:picChg chg="mod">
          <ac:chgData name="Högkvist Maria" userId="4781ec0e-a9a0-4409-8cba-a1c829548319" providerId="ADAL" clId="{672BA0E8-0599-4171-9DD8-ECA0FCEAC234}" dt="2024-04-04T07:46:07.608" v="5958" actId="1076"/>
          <ac:picMkLst>
            <pc:docMk/>
            <pc:sldMk cId="1755023886" sldId="2147471249"/>
            <ac:picMk id="7" creationId="{9625CAFF-9592-0173-D479-E8E649D08AA0}"/>
          </ac:picMkLst>
        </pc:picChg>
      </pc:sldChg>
      <pc:sldChg chg="addSp delSp modSp new mod">
        <pc:chgData name="Högkvist Maria" userId="4781ec0e-a9a0-4409-8cba-a1c829548319" providerId="ADAL" clId="{672BA0E8-0599-4171-9DD8-ECA0FCEAC234}" dt="2024-04-04T07:50:03.612" v="6182" actId="1076"/>
        <pc:sldMkLst>
          <pc:docMk/>
          <pc:sldMk cId="3515664128" sldId="2147471250"/>
        </pc:sldMkLst>
        <pc:spChg chg="mod">
          <ac:chgData name="Högkvist Maria" userId="4781ec0e-a9a0-4409-8cba-a1c829548319" providerId="ADAL" clId="{672BA0E8-0599-4171-9DD8-ECA0FCEAC234}" dt="2024-04-04T07:48:18.816" v="6081" actId="20577"/>
          <ac:spMkLst>
            <pc:docMk/>
            <pc:sldMk cId="3515664128" sldId="2147471250"/>
            <ac:spMk id="2" creationId="{ACF775D5-97B0-0BCE-1054-8A523A4184CE}"/>
          </ac:spMkLst>
        </pc:spChg>
        <pc:spChg chg="mod">
          <ac:chgData name="Högkvist Maria" userId="4781ec0e-a9a0-4409-8cba-a1c829548319" providerId="ADAL" clId="{672BA0E8-0599-4171-9DD8-ECA0FCEAC234}" dt="2024-04-04T07:48:25.671" v="6111" actId="20577"/>
          <ac:spMkLst>
            <pc:docMk/>
            <pc:sldMk cId="3515664128" sldId="2147471250"/>
            <ac:spMk id="3" creationId="{14B10B2C-006A-F4F7-854F-FB9AF2412846}"/>
          </ac:spMkLst>
        </pc:spChg>
        <pc:spChg chg="del">
          <ac:chgData name="Högkvist Maria" userId="4781ec0e-a9a0-4409-8cba-a1c829548319" providerId="ADAL" clId="{672BA0E8-0599-4171-9DD8-ECA0FCEAC234}" dt="2024-04-04T07:47:59.323" v="6049"/>
          <ac:spMkLst>
            <pc:docMk/>
            <pc:sldMk cId="3515664128" sldId="2147471250"/>
            <ac:spMk id="4" creationId="{A285C6E2-8E82-12B1-3C68-8993CA2688DA}"/>
          </ac:spMkLst>
        </pc:spChg>
        <pc:spChg chg="add mod">
          <ac:chgData name="Högkvist Maria" userId="4781ec0e-a9a0-4409-8cba-a1c829548319" providerId="ADAL" clId="{672BA0E8-0599-4171-9DD8-ECA0FCEAC234}" dt="2024-04-04T07:48:07.623" v="6052" actId="478"/>
          <ac:spMkLst>
            <pc:docMk/>
            <pc:sldMk cId="3515664128" sldId="2147471250"/>
            <ac:spMk id="7" creationId="{ED7D3C85-61AE-7588-E886-4FE5D23A31A0}"/>
          </ac:spMkLst>
        </pc:spChg>
        <pc:picChg chg="add del mod">
          <ac:chgData name="Högkvist Maria" userId="4781ec0e-a9a0-4409-8cba-a1c829548319" providerId="ADAL" clId="{672BA0E8-0599-4171-9DD8-ECA0FCEAC234}" dt="2024-04-04T07:48:07.623" v="6052" actId="478"/>
          <ac:picMkLst>
            <pc:docMk/>
            <pc:sldMk cId="3515664128" sldId="2147471250"/>
            <ac:picMk id="5" creationId="{94E2FC45-5DDD-C02E-08F0-B7C71215F172}"/>
          </ac:picMkLst>
        </pc:picChg>
        <pc:picChg chg="add mod">
          <ac:chgData name="Högkvist Maria" userId="4781ec0e-a9a0-4409-8cba-a1c829548319" providerId="ADAL" clId="{672BA0E8-0599-4171-9DD8-ECA0FCEAC234}" dt="2024-04-04T07:50:03.612" v="6182" actId="1076"/>
          <ac:picMkLst>
            <pc:docMk/>
            <pc:sldMk cId="3515664128" sldId="2147471250"/>
            <ac:picMk id="8" creationId="{AB385D09-1848-5DF2-64AD-CF0FDAEA16C8}"/>
          </ac:picMkLst>
        </pc:picChg>
      </pc:sldChg>
      <pc:sldChg chg="addSp delSp modSp add mod modClrScheme chgLayout modNotesTx">
        <pc:chgData name="Högkvist Maria" userId="4781ec0e-a9a0-4409-8cba-a1c829548319" providerId="ADAL" clId="{672BA0E8-0599-4171-9DD8-ECA0FCEAC234}" dt="2024-04-04T07:50:08.576" v="6184" actId="1076"/>
        <pc:sldMkLst>
          <pc:docMk/>
          <pc:sldMk cId="260641749" sldId="2147471251"/>
        </pc:sldMkLst>
        <pc:spChg chg="mod">
          <ac:chgData name="Högkvist Maria" userId="4781ec0e-a9a0-4409-8cba-a1c829548319" providerId="ADAL" clId="{672BA0E8-0599-4171-9DD8-ECA0FCEAC234}" dt="2024-04-04T07:49:54.319" v="6178" actId="26606"/>
          <ac:spMkLst>
            <pc:docMk/>
            <pc:sldMk cId="260641749" sldId="2147471251"/>
            <ac:spMk id="2" creationId="{ACF775D5-97B0-0BCE-1054-8A523A4184CE}"/>
          </ac:spMkLst>
        </pc:spChg>
        <pc:spChg chg="mod">
          <ac:chgData name="Högkvist Maria" userId="4781ec0e-a9a0-4409-8cba-a1c829548319" providerId="ADAL" clId="{672BA0E8-0599-4171-9DD8-ECA0FCEAC234}" dt="2024-04-04T07:49:54.319" v="6178" actId="26606"/>
          <ac:spMkLst>
            <pc:docMk/>
            <pc:sldMk cId="260641749" sldId="2147471251"/>
            <ac:spMk id="3" creationId="{14B10B2C-006A-F4F7-854F-FB9AF2412846}"/>
          </ac:spMkLst>
        </pc:spChg>
        <pc:spChg chg="add del">
          <ac:chgData name="Högkvist Maria" userId="4781ec0e-a9a0-4409-8cba-a1c829548319" providerId="ADAL" clId="{672BA0E8-0599-4171-9DD8-ECA0FCEAC234}" dt="2024-04-04T07:49:54.319" v="6178" actId="26606"/>
          <ac:spMkLst>
            <pc:docMk/>
            <pc:sldMk cId="260641749" sldId="2147471251"/>
            <ac:spMk id="7" creationId="{ED7D3C85-61AE-7588-E886-4FE5D23A31A0}"/>
          </ac:spMkLst>
        </pc:spChg>
        <pc:picChg chg="add mod">
          <ac:chgData name="Högkvist Maria" userId="4781ec0e-a9a0-4409-8cba-a1c829548319" providerId="ADAL" clId="{672BA0E8-0599-4171-9DD8-ECA0FCEAC234}" dt="2024-04-04T07:50:08.576" v="6184" actId="1076"/>
          <ac:picMkLst>
            <pc:docMk/>
            <pc:sldMk cId="260641749" sldId="2147471251"/>
            <ac:picMk id="4" creationId="{B08DC506-9EFC-0539-0C19-04F24846D38D}"/>
          </ac:picMkLst>
        </pc:picChg>
        <pc:picChg chg="del">
          <ac:chgData name="Högkvist Maria" userId="4781ec0e-a9a0-4409-8cba-a1c829548319" providerId="ADAL" clId="{672BA0E8-0599-4171-9DD8-ECA0FCEAC234}" dt="2024-04-04T07:49:48.023" v="6175" actId="478"/>
          <ac:picMkLst>
            <pc:docMk/>
            <pc:sldMk cId="260641749" sldId="2147471251"/>
            <ac:picMk id="8" creationId="{AB385D09-1848-5DF2-64AD-CF0FDAEA16C8}"/>
          </ac:picMkLst>
        </pc:picChg>
      </pc:sldChg>
      <pc:sldChg chg="addSp delSp modSp add mod modNotesTx">
        <pc:chgData name="Högkvist Maria" userId="4781ec0e-a9a0-4409-8cba-a1c829548319" providerId="ADAL" clId="{672BA0E8-0599-4171-9DD8-ECA0FCEAC234}" dt="2024-04-04T07:56:16.281" v="6488" actId="14100"/>
        <pc:sldMkLst>
          <pc:docMk/>
          <pc:sldMk cId="4136698647" sldId="2147471252"/>
        </pc:sldMkLst>
        <pc:spChg chg="mod">
          <ac:chgData name="Högkvist Maria" userId="4781ec0e-a9a0-4409-8cba-a1c829548319" providerId="ADAL" clId="{672BA0E8-0599-4171-9DD8-ECA0FCEAC234}" dt="2024-04-04T07:51:04.016" v="6254" actId="20577"/>
          <ac:spMkLst>
            <pc:docMk/>
            <pc:sldMk cId="4136698647" sldId="2147471252"/>
            <ac:spMk id="2" creationId="{ACF775D5-97B0-0BCE-1054-8A523A4184CE}"/>
          </ac:spMkLst>
        </pc:spChg>
        <pc:spChg chg="del">
          <ac:chgData name="Högkvist Maria" userId="4781ec0e-a9a0-4409-8cba-a1c829548319" providerId="ADAL" clId="{672BA0E8-0599-4171-9DD8-ECA0FCEAC234}" dt="2024-04-04T07:56:05.168" v="6484"/>
          <ac:spMkLst>
            <pc:docMk/>
            <pc:sldMk cId="4136698647" sldId="2147471252"/>
            <ac:spMk id="7" creationId="{ED7D3C85-61AE-7588-E886-4FE5D23A31A0}"/>
          </ac:spMkLst>
        </pc:spChg>
        <pc:picChg chg="del">
          <ac:chgData name="Högkvist Maria" userId="4781ec0e-a9a0-4409-8cba-a1c829548319" providerId="ADAL" clId="{672BA0E8-0599-4171-9DD8-ECA0FCEAC234}" dt="2024-04-04T07:51:19.071" v="6256" actId="478"/>
          <ac:picMkLst>
            <pc:docMk/>
            <pc:sldMk cId="4136698647" sldId="2147471252"/>
            <ac:picMk id="4" creationId="{B08DC506-9EFC-0539-0C19-04F24846D38D}"/>
          </ac:picMkLst>
        </pc:picChg>
        <pc:picChg chg="add mod">
          <ac:chgData name="Högkvist Maria" userId="4781ec0e-a9a0-4409-8cba-a1c829548319" providerId="ADAL" clId="{672BA0E8-0599-4171-9DD8-ECA0FCEAC234}" dt="2024-04-04T07:56:04.251" v="6483" actId="1076"/>
          <ac:picMkLst>
            <pc:docMk/>
            <pc:sldMk cId="4136698647" sldId="2147471252"/>
            <ac:picMk id="5" creationId="{C2F12012-89D2-F2FA-37C7-6C798A7D6606}"/>
          </ac:picMkLst>
        </pc:picChg>
        <pc:picChg chg="add mod">
          <ac:chgData name="Högkvist Maria" userId="4781ec0e-a9a0-4409-8cba-a1c829548319" providerId="ADAL" clId="{672BA0E8-0599-4171-9DD8-ECA0FCEAC234}" dt="2024-04-04T07:56:16.281" v="6488" actId="14100"/>
          <ac:picMkLst>
            <pc:docMk/>
            <pc:sldMk cId="4136698647" sldId="2147471252"/>
            <ac:picMk id="6" creationId="{66B3BFB3-CD47-9BA4-8F24-2D12F2439A18}"/>
          </ac:picMkLst>
        </pc:picChg>
      </pc:sldChg>
      <pc:sldChg chg="addSp delSp modSp add mod ord modNotesTx">
        <pc:chgData name="Högkvist Maria" userId="4781ec0e-a9a0-4409-8cba-a1c829548319" providerId="ADAL" clId="{672BA0E8-0599-4171-9DD8-ECA0FCEAC234}" dt="2024-04-04T07:52:46.408" v="6276"/>
        <pc:sldMkLst>
          <pc:docMk/>
          <pc:sldMk cId="2005806115" sldId="2147471253"/>
        </pc:sldMkLst>
        <pc:spChg chg="mod">
          <ac:chgData name="Högkvist Maria" userId="4781ec0e-a9a0-4409-8cba-a1c829548319" providerId="ADAL" clId="{672BA0E8-0599-4171-9DD8-ECA0FCEAC234}" dt="2024-04-04T07:52:16.022" v="6266"/>
          <ac:spMkLst>
            <pc:docMk/>
            <pc:sldMk cId="2005806115" sldId="2147471253"/>
            <ac:spMk id="2" creationId="{ACF775D5-97B0-0BCE-1054-8A523A4184CE}"/>
          </ac:spMkLst>
        </pc:spChg>
        <pc:spChg chg="mod">
          <ac:chgData name="Högkvist Maria" userId="4781ec0e-a9a0-4409-8cba-a1c829548319" providerId="ADAL" clId="{672BA0E8-0599-4171-9DD8-ECA0FCEAC234}" dt="2024-04-04T07:52:43.365" v="6274" actId="113"/>
          <ac:spMkLst>
            <pc:docMk/>
            <pc:sldMk cId="2005806115" sldId="2147471253"/>
            <ac:spMk id="3" creationId="{14B10B2C-006A-F4F7-854F-FB9AF2412846}"/>
          </ac:spMkLst>
        </pc:spChg>
        <pc:picChg chg="add mod">
          <ac:chgData name="Högkvist Maria" userId="4781ec0e-a9a0-4409-8cba-a1c829548319" providerId="ADAL" clId="{672BA0E8-0599-4171-9DD8-ECA0FCEAC234}" dt="2024-04-04T07:52:27.368" v="6269"/>
          <ac:picMkLst>
            <pc:docMk/>
            <pc:sldMk cId="2005806115" sldId="2147471253"/>
            <ac:picMk id="4" creationId="{6EE5D34C-7262-61B2-3D0D-2F6BF4A76F33}"/>
          </ac:picMkLst>
        </pc:picChg>
        <pc:picChg chg="del">
          <ac:chgData name="Högkvist Maria" userId="4781ec0e-a9a0-4409-8cba-a1c829548319" providerId="ADAL" clId="{672BA0E8-0599-4171-9DD8-ECA0FCEAC234}" dt="2024-04-04T07:52:27.001" v="6268" actId="478"/>
          <ac:picMkLst>
            <pc:docMk/>
            <pc:sldMk cId="2005806115" sldId="2147471253"/>
            <ac:picMk id="5" creationId="{C2F12012-89D2-F2FA-37C7-6C798A7D6606}"/>
          </ac:picMkLst>
        </pc:picChg>
      </pc:sldChg>
      <pc:sldChg chg="addSp delSp modSp add mod modNotesTx">
        <pc:chgData name="Högkvist Maria" userId="4781ec0e-a9a0-4409-8cba-a1c829548319" providerId="ADAL" clId="{672BA0E8-0599-4171-9DD8-ECA0FCEAC234}" dt="2024-04-04T07:54:52.514" v="6455" actId="2710"/>
        <pc:sldMkLst>
          <pc:docMk/>
          <pc:sldMk cId="4027754870" sldId="2147471254"/>
        </pc:sldMkLst>
        <pc:spChg chg="mod">
          <ac:chgData name="Högkvist Maria" userId="4781ec0e-a9a0-4409-8cba-a1c829548319" providerId="ADAL" clId="{672BA0E8-0599-4171-9DD8-ECA0FCEAC234}" dt="2024-04-04T07:53:55.818" v="6296" actId="20577"/>
          <ac:spMkLst>
            <pc:docMk/>
            <pc:sldMk cId="4027754870" sldId="2147471254"/>
            <ac:spMk id="2" creationId="{ACF775D5-97B0-0BCE-1054-8A523A4184CE}"/>
          </ac:spMkLst>
        </pc:spChg>
        <pc:spChg chg="mod">
          <ac:chgData name="Högkvist Maria" userId="4781ec0e-a9a0-4409-8cba-a1c829548319" providerId="ADAL" clId="{672BA0E8-0599-4171-9DD8-ECA0FCEAC234}" dt="2024-04-04T07:54:52.514" v="6455" actId="2710"/>
          <ac:spMkLst>
            <pc:docMk/>
            <pc:sldMk cId="4027754870" sldId="2147471254"/>
            <ac:spMk id="3" creationId="{14B10B2C-006A-F4F7-854F-FB9AF2412846}"/>
          </ac:spMkLst>
        </pc:spChg>
        <pc:picChg chg="del">
          <ac:chgData name="Högkvist Maria" userId="4781ec0e-a9a0-4409-8cba-a1c829548319" providerId="ADAL" clId="{672BA0E8-0599-4171-9DD8-ECA0FCEAC234}" dt="2024-04-04T07:53:45.355" v="6285" actId="478"/>
          <ac:picMkLst>
            <pc:docMk/>
            <pc:sldMk cId="4027754870" sldId="2147471254"/>
            <ac:picMk id="4" creationId="{6EE5D34C-7262-61B2-3D0D-2F6BF4A76F33}"/>
          </ac:picMkLst>
        </pc:picChg>
        <pc:picChg chg="add mod">
          <ac:chgData name="Högkvist Maria" userId="4781ec0e-a9a0-4409-8cba-a1c829548319" providerId="ADAL" clId="{672BA0E8-0599-4171-9DD8-ECA0FCEAC234}" dt="2024-04-04T07:53:45.692" v="6286"/>
          <ac:picMkLst>
            <pc:docMk/>
            <pc:sldMk cId="4027754870" sldId="2147471254"/>
            <ac:picMk id="5" creationId="{EC65811E-21F4-875E-9F64-441ABABD1773}"/>
          </ac:picMkLst>
        </pc:picChg>
      </pc:sldChg>
      <pc:sldChg chg="addSp delSp modSp add mod modNotesTx">
        <pc:chgData name="Högkvist Maria" userId="4781ec0e-a9a0-4409-8cba-a1c829548319" providerId="ADAL" clId="{672BA0E8-0599-4171-9DD8-ECA0FCEAC234}" dt="2024-04-04T08:04:10.358" v="6607" actId="108"/>
        <pc:sldMkLst>
          <pc:docMk/>
          <pc:sldMk cId="3855830296" sldId="2147471255"/>
        </pc:sldMkLst>
        <pc:spChg chg="mod">
          <ac:chgData name="Högkvist Maria" userId="4781ec0e-a9a0-4409-8cba-a1c829548319" providerId="ADAL" clId="{672BA0E8-0599-4171-9DD8-ECA0FCEAC234}" dt="2024-04-04T08:04:10.358" v="6607" actId="108"/>
          <ac:spMkLst>
            <pc:docMk/>
            <pc:sldMk cId="3855830296" sldId="2147471255"/>
            <ac:spMk id="2" creationId="{ACF775D5-97B0-0BCE-1054-8A523A4184CE}"/>
          </ac:spMkLst>
        </pc:spChg>
        <pc:spChg chg="mod">
          <ac:chgData name="Högkvist Maria" userId="4781ec0e-a9a0-4409-8cba-a1c829548319" providerId="ADAL" clId="{672BA0E8-0599-4171-9DD8-ECA0FCEAC234}" dt="2024-04-04T07:55:30.444" v="6480" actId="20577"/>
          <ac:spMkLst>
            <pc:docMk/>
            <pc:sldMk cId="3855830296" sldId="2147471255"/>
            <ac:spMk id="3" creationId="{14B10B2C-006A-F4F7-854F-FB9AF2412846}"/>
          </ac:spMkLst>
        </pc:spChg>
        <pc:picChg chg="add mod">
          <ac:chgData name="Högkvist Maria" userId="4781ec0e-a9a0-4409-8cba-a1c829548319" providerId="ADAL" clId="{672BA0E8-0599-4171-9DD8-ECA0FCEAC234}" dt="2024-04-04T07:55:16.078" v="6464" actId="1076"/>
          <ac:picMkLst>
            <pc:docMk/>
            <pc:sldMk cId="3855830296" sldId="2147471255"/>
            <ac:picMk id="4" creationId="{EAFC8998-8ECC-EB5B-ED03-33F9119A6148}"/>
          </ac:picMkLst>
        </pc:picChg>
        <pc:picChg chg="del">
          <ac:chgData name="Högkvist Maria" userId="4781ec0e-a9a0-4409-8cba-a1c829548319" providerId="ADAL" clId="{672BA0E8-0599-4171-9DD8-ECA0FCEAC234}" dt="2024-04-04T07:55:14.731" v="6463" actId="478"/>
          <ac:picMkLst>
            <pc:docMk/>
            <pc:sldMk cId="3855830296" sldId="2147471255"/>
            <ac:picMk id="5" creationId="{C2F12012-89D2-F2FA-37C7-6C798A7D6606}"/>
          </ac:picMkLst>
        </pc:picChg>
      </pc:sldChg>
      <pc:sldChg chg="addSp delSp modSp add mod modNotesTx">
        <pc:chgData name="Högkvist Maria" userId="4781ec0e-a9a0-4409-8cba-a1c829548319" providerId="ADAL" clId="{672BA0E8-0599-4171-9DD8-ECA0FCEAC234}" dt="2024-04-04T08:04:00.699" v="6606"/>
        <pc:sldMkLst>
          <pc:docMk/>
          <pc:sldMk cId="3497554257" sldId="2147471256"/>
        </pc:sldMkLst>
        <pc:spChg chg="mod">
          <ac:chgData name="Högkvist Maria" userId="4781ec0e-a9a0-4409-8cba-a1c829548319" providerId="ADAL" clId="{672BA0E8-0599-4171-9DD8-ECA0FCEAC234}" dt="2024-04-04T08:02:54.858" v="6530" actId="21"/>
          <ac:spMkLst>
            <pc:docMk/>
            <pc:sldMk cId="3497554257" sldId="2147471256"/>
            <ac:spMk id="2" creationId="{ACF775D5-97B0-0BCE-1054-8A523A4184CE}"/>
          </ac:spMkLst>
        </pc:spChg>
        <pc:spChg chg="mod">
          <ac:chgData name="Högkvist Maria" userId="4781ec0e-a9a0-4409-8cba-a1c829548319" providerId="ADAL" clId="{672BA0E8-0599-4171-9DD8-ECA0FCEAC234}" dt="2024-04-04T08:03:19.261" v="6602" actId="1076"/>
          <ac:spMkLst>
            <pc:docMk/>
            <pc:sldMk cId="3497554257" sldId="2147471256"/>
            <ac:spMk id="3" creationId="{14B10B2C-006A-F4F7-854F-FB9AF2412846}"/>
          </ac:spMkLst>
        </pc:spChg>
        <pc:spChg chg="del">
          <ac:chgData name="Högkvist Maria" userId="4781ec0e-a9a0-4409-8cba-a1c829548319" providerId="ADAL" clId="{672BA0E8-0599-4171-9DD8-ECA0FCEAC234}" dt="2024-04-04T08:02:41.678" v="6526"/>
          <ac:spMkLst>
            <pc:docMk/>
            <pc:sldMk cId="3497554257" sldId="2147471256"/>
            <ac:spMk id="7" creationId="{ED7D3C85-61AE-7588-E886-4FE5D23A31A0}"/>
          </ac:spMkLst>
        </pc:spChg>
        <pc:picChg chg="add mod">
          <ac:chgData name="Högkvist Maria" userId="4781ec0e-a9a0-4409-8cba-a1c829548319" providerId="ADAL" clId="{672BA0E8-0599-4171-9DD8-ECA0FCEAC234}" dt="2024-04-04T08:02:32.238" v="6524" actId="1076"/>
          <ac:picMkLst>
            <pc:docMk/>
            <pc:sldMk cId="3497554257" sldId="2147471256"/>
            <ac:picMk id="4" creationId="{D739BCA5-AA23-60ED-D3C6-9F99BC00D282}"/>
          </ac:picMkLst>
        </pc:picChg>
        <pc:picChg chg="del">
          <ac:chgData name="Högkvist Maria" userId="4781ec0e-a9a0-4409-8cba-a1c829548319" providerId="ADAL" clId="{672BA0E8-0599-4171-9DD8-ECA0FCEAC234}" dt="2024-04-04T08:02:28.685" v="6521" actId="478"/>
          <ac:picMkLst>
            <pc:docMk/>
            <pc:sldMk cId="3497554257" sldId="2147471256"/>
            <ac:picMk id="5" creationId="{EC65811E-21F4-875E-9F64-441ABABD1773}"/>
          </ac:picMkLst>
        </pc:picChg>
        <pc:picChg chg="add mod">
          <ac:chgData name="Högkvist Maria" userId="4781ec0e-a9a0-4409-8cba-a1c829548319" providerId="ADAL" clId="{672BA0E8-0599-4171-9DD8-ECA0FCEAC234}" dt="2024-04-04T08:02:47.292" v="6528" actId="1076"/>
          <ac:picMkLst>
            <pc:docMk/>
            <pc:sldMk cId="3497554257" sldId="2147471256"/>
            <ac:picMk id="6" creationId="{F7260277-56FC-EC57-B6DC-A295A4F3BE65}"/>
          </ac:picMkLst>
        </pc:picChg>
      </pc:sldChg>
      <pc:sldChg chg="addSp delSp modSp add mod ord delAnim modAnim">
        <pc:chgData name="Högkvist Maria" userId="4781ec0e-a9a0-4409-8cba-a1c829548319" providerId="ADAL" clId="{672BA0E8-0599-4171-9DD8-ECA0FCEAC234}" dt="2024-04-12T08:19:58.003" v="8285"/>
        <pc:sldMkLst>
          <pc:docMk/>
          <pc:sldMk cId="4016069822" sldId="2147471257"/>
        </pc:sldMkLst>
        <pc:spChg chg="del">
          <ac:chgData name="Högkvist Maria" userId="4781ec0e-a9a0-4409-8cba-a1c829548319" providerId="ADAL" clId="{672BA0E8-0599-4171-9DD8-ECA0FCEAC234}" dt="2024-04-12T07:56:40.914" v="8020" actId="478"/>
          <ac:spMkLst>
            <pc:docMk/>
            <pc:sldMk cId="4016069822" sldId="2147471257"/>
            <ac:spMk id="3" creationId="{B84DF05F-0104-1311-8A2E-E6C9C6C79694}"/>
          </ac:spMkLst>
        </pc:spChg>
        <pc:spChg chg="add mod">
          <ac:chgData name="Högkvist Maria" userId="4781ec0e-a9a0-4409-8cba-a1c829548319" providerId="ADAL" clId="{672BA0E8-0599-4171-9DD8-ECA0FCEAC234}" dt="2024-04-12T07:58:04.293" v="8049" actId="208"/>
          <ac:spMkLst>
            <pc:docMk/>
            <pc:sldMk cId="4016069822" sldId="2147471257"/>
            <ac:spMk id="5" creationId="{A354CCCB-CC42-47D0-E6AC-ADD208C8F543}"/>
          </ac:spMkLst>
        </pc:spChg>
        <pc:spChg chg="mod">
          <ac:chgData name="Högkvist Maria" userId="4781ec0e-a9a0-4409-8cba-a1c829548319" providerId="ADAL" clId="{672BA0E8-0599-4171-9DD8-ECA0FCEAC234}" dt="2024-04-12T07:56:44.587" v="8024" actId="6549"/>
          <ac:spMkLst>
            <pc:docMk/>
            <pc:sldMk cId="4016069822" sldId="2147471257"/>
            <ac:spMk id="7" creationId="{00000000-0000-0000-0000-000000000000}"/>
          </ac:spMkLst>
        </pc:spChg>
        <pc:spChg chg="add mod">
          <ac:chgData name="Högkvist Maria" userId="4781ec0e-a9a0-4409-8cba-a1c829548319" providerId="ADAL" clId="{672BA0E8-0599-4171-9DD8-ECA0FCEAC234}" dt="2024-04-12T08:19:58.003" v="8285"/>
          <ac:spMkLst>
            <pc:docMk/>
            <pc:sldMk cId="4016069822" sldId="2147471257"/>
            <ac:spMk id="10" creationId="{1D1A40F9-FD72-4EB9-7F6A-7055B92983EF}"/>
          </ac:spMkLst>
        </pc:spChg>
      </pc:sldChg>
      <pc:sldChg chg="add ord">
        <pc:chgData name="Högkvist Maria" userId="4781ec0e-a9a0-4409-8cba-a1c829548319" providerId="ADAL" clId="{672BA0E8-0599-4171-9DD8-ECA0FCEAC234}" dt="2024-04-12T08:00:27.223" v="8107"/>
        <pc:sldMkLst>
          <pc:docMk/>
          <pc:sldMk cId="1792019128" sldId="2147471258"/>
        </pc:sldMkLst>
      </pc:sldChg>
      <pc:sldChg chg="add">
        <pc:chgData name="Högkvist Maria" userId="4781ec0e-a9a0-4409-8cba-a1c829548319" providerId="ADAL" clId="{672BA0E8-0599-4171-9DD8-ECA0FCEAC234}" dt="2024-04-12T08:00:20.282" v="8103"/>
        <pc:sldMkLst>
          <pc:docMk/>
          <pc:sldMk cId="46190586" sldId="2147471259"/>
        </pc:sldMkLst>
      </pc:sldChg>
      <pc:sldChg chg="add del">
        <pc:chgData name="Högkvist Maria" userId="4781ec0e-a9a0-4409-8cba-a1c829548319" providerId="ADAL" clId="{672BA0E8-0599-4171-9DD8-ECA0FCEAC234}" dt="2024-04-12T08:00:15.387" v="8102" actId="2696"/>
        <pc:sldMkLst>
          <pc:docMk/>
          <pc:sldMk cId="950395926" sldId="2147471259"/>
        </pc:sldMkLst>
      </pc:sldChg>
      <pc:sldChg chg="add del">
        <pc:chgData name="Högkvist Maria" userId="4781ec0e-a9a0-4409-8cba-a1c829548319" providerId="ADAL" clId="{672BA0E8-0599-4171-9DD8-ECA0FCEAC234}" dt="2024-04-12T07:58:43.064" v="8058" actId="2696"/>
        <pc:sldMkLst>
          <pc:docMk/>
          <pc:sldMk cId="2276703387" sldId="2147471259"/>
        </pc:sldMkLst>
      </pc:sldChg>
      <pc:sldChg chg="add del">
        <pc:chgData name="Högkvist Maria" userId="4781ec0e-a9a0-4409-8cba-a1c829548319" providerId="ADAL" clId="{672BA0E8-0599-4171-9DD8-ECA0FCEAC234}" dt="2024-04-12T07:58:53.391" v="8060" actId="2696"/>
        <pc:sldMkLst>
          <pc:docMk/>
          <pc:sldMk cId="2969599113" sldId="2147471259"/>
        </pc:sldMkLst>
      </pc:sldChg>
      <pc:sldChg chg="add del">
        <pc:chgData name="Högkvist Maria" userId="4781ec0e-a9a0-4409-8cba-a1c829548319" providerId="ADAL" clId="{672BA0E8-0599-4171-9DD8-ECA0FCEAC234}" dt="2024-04-12T06:41:16.974" v="6787" actId="47"/>
        <pc:sldMkLst>
          <pc:docMk/>
          <pc:sldMk cId="1371267121" sldId="2147471260"/>
        </pc:sldMkLst>
      </pc:sldChg>
      <pc:sldChg chg="add del">
        <pc:chgData name="Högkvist Maria" userId="4781ec0e-a9a0-4409-8cba-a1c829548319" providerId="ADAL" clId="{672BA0E8-0599-4171-9DD8-ECA0FCEAC234}" dt="2024-04-12T06:54:10.802" v="7542" actId="47"/>
        <pc:sldMkLst>
          <pc:docMk/>
          <pc:sldMk cId="3077645121" sldId="2147471261"/>
        </pc:sldMkLst>
      </pc:sldChg>
      <pc:sldChg chg="add del">
        <pc:chgData name="Högkvist Maria" userId="4781ec0e-a9a0-4409-8cba-a1c829548319" providerId="ADAL" clId="{672BA0E8-0599-4171-9DD8-ECA0FCEAC234}" dt="2024-04-12T06:54:14.686" v="7543" actId="47"/>
        <pc:sldMkLst>
          <pc:docMk/>
          <pc:sldMk cId="3985851926" sldId="2147471262"/>
        </pc:sldMkLst>
      </pc:sldChg>
      <pc:sldChg chg="add del">
        <pc:chgData name="Högkvist Maria" userId="4781ec0e-a9a0-4409-8cba-a1c829548319" providerId="ADAL" clId="{672BA0E8-0599-4171-9DD8-ECA0FCEAC234}" dt="2024-04-12T06:54:26.585" v="7544" actId="47"/>
        <pc:sldMkLst>
          <pc:docMk/>
          <pc:sldMk cId="486546746" sldId="2147471263"/>
        </pc:sldMkLst>
      </pc:sldChg>
      <pc:sldChg chg="add">
        <pc:chgData name="Högkvist Maria" userId="4781ec0e-a9a0-4409-8cba-a1c829548319" providerId="ADAL" clId="{672BA0E8-0599-4171-9DD8-ECA0FCEAC234}" dt="2024-04-12T06:37:06.063" v="6610"/>
        <pc:sldMkLst>
          <pc:docMk/>
          <pc:sldMk cId="3702345036" sldId="2147471264"/>
        </pc:sldMkLst>
      </pc:sldChg>
      <pc:sldChg chg="add">
        <pc:chgData name="Högkvist Maria" userId="4781ec0e-a9a0-4409-8cba-a1c829548319" providerId="ADAL" clId="{672BA0E8-0599-4171-9DD8-ECA0FCEAC234}" dt="2024-04-12T06:37:06.063" v="6610"/>
        <pc:sldMkLst>
          <pc:docMk/>
          <pc:sldMk cId="135328686" sldId="2147471265"/>
        </pc:sldMkLst>
      </pc:sldChg>
      <pc:sldChg chg="add">
        <pc:chgData name="Högkvist Maria" userId="4781ec0e-a9a0-4409-8cba-a1c829548319" providerId="ADAL" clId="{672BA0E8-0599-4171-9DD8-ECA0FCEAC234}" dt="2024-04-12T06:37:06.063" v="6610"/>
        <pc:sldMkLst>
          <pc:docMk/>
          <pc:sldMk cId="1077605732" sldId="2147471266"/>
        </pc:sldMkLst>
      </pc:sldChg>
      <pc:sldChg chg="add">
        <pc:chgData name="Högkvist Maria" userId="4781ec0e-a9a0-4409-8cba-a1c829548319" providerId="ADAL" clId="{672BA0E8-0599-4171-9DD8-ECA0FCEAC234}" dt="2024-04-12T06:37:06.063" v="6610"/>
        <pc:sldMkLst>
          <pc:docMk/>
          <pc:sldMk cId="3569008941" sldId="2147471267"/>
        </pc:sldMkLst>
      </pc:sldChg>
      <pc:sldChg chg="add">
        <pc:chgData name="Högkvist Maria" userId="4781ec0e-a9a0-4409-8cba-a1c829548319" providerId="ADAL" clId="{672BA0E8-0599-4171-9DD8-ECA0FCEAC234}" dt="2024-04-12T06:37:06.063" v="6610"/>
        <pc:sldMkLst>
          <pc:docMk/>
          <pc:sldMk cId="2681127253" sldId="2147471268"/>
        </pc:sldMkLst>
      </pc:sldChg>
      <pc:sldChg chg="add">
        <pc:chgData name="Högkvist Maria" userId="4781ec0e-a9a0-4409-8cba-a1c829548319" providerId="ADAL" clId="{672BA0E8-0599-4171-9DD8-ECA0FCEAC234}" dt="2024-04-12T06:37:06.063" v="6610"/>
        <pc:sldMkLst>
          <pc:docMk/>
          <pc:sldMk cId="637208540" sldId="2147471269"/>
        </pc:sldMkLst>
      </pc:sldChg>
      <pc:sldChg chg="add">
        <pc:chgData name="Högkvist Maria" userId="4781ec0e-a9a0-4409-8cba-a1c829548319" providerId="ADAL" clId="{672BA0E8-0599-4171-9DD8-ECA0FCEAC234}" dt="2024-04-12T06:37:06.063" v="6610"/>
        <pc:sldMkLst>
          <pc:docMk/>
          <pc:sldMk cId="2508764803" sldId="2147471270"/>
        </pc:sldMkLst>
      </pc:sldChg>
      <pc:sldChg chg="addSp delSp modSp add mod ord delAnim modAnim">
        <pc:chgData name="Högkvist Maria" userId="4781ec0e-a9a0-4409-8cba-a1c829548319" providerId="ADAL" clId="{672BA0E8-0599-4171-9DD8-ECA0FCEAC234}" dt="2024-04-12T07:55:28.082" v="8008" actId="20577"/>
        <pc:sldMkLst>
          <pc:docMk/>
          <pc:sldMk cId="1897106972" sldId="2147471271"/>
        </pc:sldMkLst>
        <pc:spChg chg="add mod">
          <ac:chgData name="Högkvist Maria" userId="4781ec0e-a9a0-4409-8cba-a1c829548319" providerId="ADAL" clId="{672BA0E8-0599-4171-9DD8-ECA0FCEAC234}" dt="2024-04-12T07:50:15.862" v="7859" actId="1076"/>
          <ac:spMkLst>
            <pc:docMk/>
            <pc:sldMk cId="1897106972" sldId="2147471271"/>
            <ac:spMk id="6" creationId="{3847E14E-6F1F-C1D7-C400-610F896DBB8E}"/>
          </ac:spMkLst>
        </pc:spChg>
        <pc:spChg chg="add del mod">
          <ac:chgData name="Högkvist Maria" userId="4781ec0e-a9a0-4409-8cba-a1c829548319" providerId="ADAL" clId="{672BA0E8-0599-4171-9DD8-ECA0FCEAC234}" dt="2024-04-12T07:50:13.385" v="7858" actId="21"/>
          <ac:spMkLst>
            <pc:docMk/>
            <pc:sldMk cId="1897106972" sldId="2147471271"/>
            <ac:spMk id="7" creationId="{C12D7622-280E-4383-D921-4203A765E9B2}"/>
          </ac:spMkLst>
        </pc:spChg>
        <pc:spChg chg="mod">
          <ac:chgData name="Högkvist Maria" userId="4781ec0e-a9a0-4409-8cba-a1c829548319" providerId="ADAL" clId="{672BA0E8-0599-4171-9DD8-ECA0FCEAC234}" dt="2024-04-12T07:55:28.082" v="8008" actId="20577"/>
          <ac:spMkLst>
            <pc:docMk/>
            <pc:sldMk cId="1897106972" sldId="2147471271"/>
            <ac:spMk id="8" creationId="{315F5ED8-09ED-DA3A-9B1D-FFB033A48587}"/>
          </ac:spMkLst>
        </pc:spChg>
        <pc:spChg chg="add mod">
          <ac:chgData name="Högkvist Maria" userId="4781ec0e-a9a0-4409-8cba-a1c829548319" providerId="ADAL" clId="{672BA0E8-0599-4171-9DD8-ECA0FCEAC234}" dt="2024-04-12T07:53:47.565" v="7989" actId="20577"/>
          <ac:spMkLst>
            <pc:docMk/>
            <pc:sldMk cId="1897106972" sldId="2147471271"/>
            <ac:spMk id="9" creationId="{669A7416-55CC-0292-BD52-E121FE12B847}"/>
          </ac:spMkLst>
        </pc:spChg>
      </pc:sldChg>
      <pc:sldChg chg="addSp modSp add mod ord modAnim">
        <pc:chgData name="Högkvist Maria" userId="4781ec0e-a9a0-4409-8cba-a1c829548319" providerId="ADAL" clId="{672BA0E8-0599-4171-9DD8-ECA0FCEAC234}" dt="2024-04-12T08:08:12.104" v="8214" actId="6549"/>
        <pc:sldMkLst>
          <pc:docMk/>
          <pc:sldMk cId="4047118050" sldId="2147471272"/>
        </pc:sldMkLst>
        <pc:spChg chg="mod">
          <ac:chgData name="Högkvist Maria" userId="4781ec0e-a9a0-4409-8cba-a1c829548319" providerId="ADAL" clId="{672BA0E8-0599-4171-9DD8-ECA0FCEAC234}" dt="2024-04-12T08:08:12.104" v="8214" actId="6549"/>
          <ac:spMkLst>
            <pc:docMk/>
            <pc:sldMk cId="4047118050" sldId="2147471272"/>
            <ac:spMk id="3" creationId="{95B3A887-4A97-E6B9-4BD2-A96BA673A0FA}"/>
          </ac:spMkLst>
        </pc:spChg>
        <pc:spChg chg="add mod">
          <ac:chgData name="Högkvist Maria" userId="4781ec0e-a9a0-4409-8cba-a1c829548319" providerId="ADAL" clId="{672BA0E8-0599-4171-9DD8-ECA0FCEAC234}" dt="2024-04-12T06:41:54.695" v="6801" actId="1076"/>
          <ac:spMkLst>
            <pc:docMk/>
            <pc:sldMk cId="4047118050" sldId="2147471272"/>
            <ac:spMk id="4" creationId="{3EB6523B-BA40-85EE-8E5C-09B5C715FBE2}"/>
          </ac:spMkLst>
        </pc:spChg>
      </pc:sldChg>
      <pc:sldChg chg="add ord">
        <pc:chgData name="Högkvist Maria" userId="4781ec0e-a9a0-4409-8cba-a1c829548319" providerId="ADAL" clId="{672BA0E8-0599-4171-9DD8-ECA0FCEAC234}" dt="2024-04-12T08:04:13.303" v="8117"/>
        <pc:sldMkLst>
          <pc:docMk/>
          <pc:sldMk cId="2500908218" sldId="2147471273"/>
        </pc:sldMkLst>
      </pc:sldChg>
      <pc:sldChg chg="add del">
        <pc:chgData name="Högkvist Maria" userId="4781ec0e-a9a0-4409-8cba-a1c829548319" providerId="ADAL" clId="{672BA0E8-0599-4171-9DD8-ECA0FCEAC234}" dt="2024-04-12T07:58:20.566" v="8052" actId="2696"/>
        <pc:sldMkLst>
          <pc:docMk/>
          <pc:sldMk cId="3317512460" sldId="2147471273"/>
        </pc:sldMkLst>
      </pc:sldChg>
      <pc:sldChg chg="add del">
        <pc:chgData name="Högkvist Maria" userId="4781ec0e-a9a0-4409-8cba-a1c829548319" providerId="ADAL" clId="{672BA0E8-0599-4171-9DD8-ECA0FCEAC234}" dt="2024-04-12T07:58:20.566" v="8052" actId="2696"/>
        <pc:sldMkLst>
          <pc:docMk/>
          <pc:sldMk cId="505535666" sldId="2147471274"/>
        </pc:sldMkLst>
      </pc:sldChg>
      <pc:sldChg chg="modSp add mod ord">
        <pc:chgData name="Högkvist Maria" userId="4781ec0e-a9a0-4409-8cba-a1c829548319" providerId="ADAL" clId="{672BA0E8-0599-4171-9DD8-ECA0FCEAC234}" dt="2024-04-12T08:10:47.716" v="8245" actId="20577"/>
        <pc:sldMkLst>
          <pc:docMk/>
          <pc:sldMk cId="3940269032" sldId="2147471274"/>
        </pc:sldMkLst>
        <pc:spChg chg="mod">
          <ac:chgData name="Högkvist Maria" userId="4781ec0e-a9a0-4409-8cba-a1c829548319" providerId="ADAL" clId="{672BA0E8-0599-4171-9DD8-ECA0FCEAC234}" dt="2024-04-12T08:10:33.857" v="8237" actId="20577"/>
          <ac:spMkLst>
            <pc:docMk/>
            <pc:sldMk cId="3940269032" sldId="2147471274"/>
            <ac:spMk id="10" creationId="{F925BF12-6993-57A6-A3F3-FADD16D259B6}"/>
          </ac:spMkLst>
        </pc:spChg>
        <pc:spChg chg="mod">
          <ac:chgData name="Högkvist Maria" userId="4781ec0e-a9a0-4409-8cba-a1c829548319" providerId="ADAL" clId="{672BA0E8-0599-4171-9DD8-ECA0FCEAC234}" dt="2024-04-12T08:10:47.716" v="8245" actId="20577"/>
          <ac:spMkLst>
            <pc:docMk/>
            <pc:sldMk cId="3940269032" sldId="2147471274"/>
            <ac:spMk id="25" creationId="{E70F1C04-E07B-7449-E2EB-746DE522CA1C}"/>
          </ac:spMkLst>
        </pc:spChg>
      </pc:sldChg>
      <pc:sldChg chg="modSp add mod ord">
        <pc:chgData name="Högkvist Maria" userId="4781ec0e-a9a0-4409-8cba-a1c829548319" providerId="ADAL" clId="{672BA0E8-0599-4171-9DD8-ECA0FCEAC234}" dt="2024-04-12T08:11:10.831" v="8247" actId="114"/>
        <pc:sldMkLst>
          <pc:docMk/>
          <pc:sldMk cId="790183874" sldId="2147471275"/>
        </pc:sldMkLst>
        <pc:spChg chg="mod">
          <ac:chgData name="Högkvist Maria" userId="4781ec0e-a9a0-4409-8cba-a1c829548319" providerId="ADAL" clId="{672BA0E8-0599-4171-9DD8-ECA0FCEAC234}" dt="2024-04-12T08:11:10.831" v="8247" actId="114"/>
          <ac:spMkLst>
            <pc:docMk/>
            <pc:sldMk cId="790183874" sldId="2147471275"/>
            <ac:spMk id="10" creationId="{D4453C62-05EF-B993-7D2E-697C743F2267}"/>
          </ac:spMkLst>
        </pc:spChg>
      </pc:sldChg>
      <pc:sldChg chg="add del">
        <pc:chgData name="Högkvist Maria" userId="4781ec0e-a9a0-4409-8cba-a1c829548319" providerId="ADAL" clId="{672BA0E8-0599-4171-9DD8-ECA0FCEAC234}" dt="2024-04-12T07:58:20.566" v="8052" actId="2696"/>
        <pc:sldMkLst>
          <pc:docMk/>
          <pc:sldMk cId="3511234205" sldId="2147471275"/>
        </pc:sldMkLst>
      </pc:sldChg>
      <pc:sldChg chg="modSp new del mod">
        <pc:chgData name="Högkvist Maria" userId="4781ec0e-a9a0-4409-8cba-a1c829548319" providerId="ADAL" clId="{672BA0E8-0599-4171-9DD8-ECA0FCEAC234}" dt="2024-04-12T06:41:44.359" v="6796" actId="47"/>
        <pc:sldMkLst>
          <pc:docMk/>
          <pc:sldMk cId="1261240891" sldId="2147471276"/>
        </pc:sldMkLst>
        <pc:spChg chg="mod">
          <ac:chgData name="Högkvist Maria" userId="4781ec0e-a9a0-4409-8cba-a1c829548319" providerId="ADAL" clId="{672BA0E8-0599-4171-9DD8-ECA0FCEAC234}" dt="2024-04-12T06:41:31.351" v="6795" actId="313"/>
          <ac:spMkLst>
            <pc:docMk/>
            <pc:sldMk cId="1261240891" sldId="2147471276"/>
            <ac:spMk id="2" creationId="{D6C4025F-4FD1-FBA6-FAFB-7E97F223A34E}"/>
          </ac:spMkLst>
        </pc:spChg>
      </pc:sldChg>
      <pc:sldChg chg="addSp modSp new mod modShow">
        <pc:chgData name="Högkvist Maria" userId="4781ec0e-a9a0-4409-8cba-a1c829548319" providerId="ADAL" clId="{672BA0E8-0599-4171-9DD8-ECA0FCEAC234}" dt="2024-04-12T06:44:09.189" v="6807" actId="729"/>
        <pc:sldMkLst>
          <pc:docMk/>
          <pc:sldMk cId="2613138255" sldId="2147471276"/>
        </pc:sldMkLst>
        <pc:spChg chg="add mod">
          <ac:chgData name="Högkvist Maria" userId="4781ec0e-a9a0-4409-8cba-a1c829548319" providerId="ADAL" clId="{672BA0E8-0599-4171-9DD8-ECA0FCEAC234}" dt="2024-04-12T06:42:42.718" v="6804" actId="1076"/>
          <ac:spMkLst>
            <pc:docMk/>
            <pc:sldMk cId="2613138255" sldId="2147471276"/>
            <ac:spMk id="3" creationId="{40C9398F-B7E3-0BC0-FD14-F3247A5E214A}"/>
          </ac:spMkLst>
        </pc:spChg>
        <pc:picChg chg="add mod">
          <ac:chgData name="Högkvist Maria" userId="4781ec0e-a9a0-4409-8cba-a1c829548319" providerId="ADAL" clId="{672BA0E8-0599-4171-9DD8-ECA0FCEAC234}" dt="2024-04-12T06:42:45.670" v="6806" actId="1076"/>
          <ac:picMkLst>
            <pc:docMk/>
            <pc:sldMk cId="2613138255" sldId="2147471276"/>
            <ac:picMk id="5" creationId="{F1380813-B0C3-5963-93A7-EFEF09492A40}"/>
          </ac:picMkLst>
        </pc:picChg>
      </pc:sldChg>
      <pc:sldChg chg="addSp modSp add mod modAnim">
        <pc:chgData name="Högkvist Maria" userId="4781ec0e-a9a0-4409-8cba-a1c829548319" providerId="ADAL" clId="{672BA0E8-0599-4171-9DD8-ECA0FCEAC234}" dt="2024-04-12T06:45:40.688" v="6921" actId="5793"/>
        <pc:sldMkLst>
          <pc:docMk/>
          <pc:sldMk cId="4041432965" sldId="2147471277"/>
        </pc:sldMkLst>
        <pc:spChg chg="add mod">
          <ac:chgData name="Högkvist Maria" userId="4781ec0e-a9a0-4409-8cba-a1c829548319" providerId="ADAL" clId="{672BA0E8-0599-4171-9DD8-ECA0FCEAC234}" dt="2024-04-12T06:45:40.688" v="6921" actId="5793"/>
          <ac:spMkLst>
            <pc:docMk/>
            <pc:sldMk cId="4041432965" sldId="2147471277"/>
            <ac:spMk id="2" creationId="{E6B4A465-CC60-CD9D-B6B1-45FCEF209A23}"/>
          </ac:spMkLst>
        </pc:spChg>
      </pc:sldChg>
      <pc:sldChg chg="addSp delSp modSp new mod addAnim delAnim modAnim">
        <pc:chgData name="Högkvist Maria" userId="4781ec0e-a9a0-4409-8cba-a1c829548319" providerId="ADAL" clId="{672BA0E8-0599-4171-9DD8-ECA0FCEAC234}" dt="2024-04-12T07:54:02.321" v="7990" actId="1076"/>
        <pc:sldMkLst>
          <pc:docMk/>
          <pc:sldMk cId="3123002035" sldId="2147471278"/>
        </pc:sldMkLst>
        <pc:spChg chg="del">
          <ac:chgData name="Högkvist Maria" userId="4781ec0e-a9a0-4409-8cba-a1c829548319" providerId="ADAL" clId="{672BA0E8-0599-4171-9DD8-ECA0FCEAC234}" dt="2024-04-12T06:45:53.478" v="6927" actId="478"/>
          <ac:spMkLst>
            <pc:docMk/>
            <pc:sldMk cId="3123002035" sldId="2147471278"/>
            <ac:spMk id="2" creationId="{D73B1288-4A27-4F0B-8E39-2E55420B5E45}"/>
          </ac:spMkLst>
        </pc:spChg>
        <pc:spChg chg="add del">
          <ac:chgData name="Högkvist Maria" userId="4781ec0e-a9a0-4409-8cba-a1c829548319" providerId="ADAL" clId="{672BA0E8-0599-4171-9DD8-ECA0FCEAC234}" dt="2024-04-12T06:46:39.626" v="6946" actId="478"/>
          <ac:spMkLst>
            <pc:docMk/>
            <pc:sldMk cId="3123002035" sldId="2147471278"/>
            <ac:spMk id="3" creationId="{ED86FF18-6155-6BAB-996F-B47E820C067B}"/>
          </ac:spMkLst>
        </pc:spChg>
        <pc:spChg chg="add del mod">
          <ac:chgData name="Högkvist Maria" userId="4781ec0e-a9a0-4409-8cba-a1c829548319" providerId="ADAL" clId="{672BA0E8-0599-4171-9DD8-ECA0FCEAC234}" dt="2024-04-12T06:46:35.250" v="6943" actId="478"/>
          <ac:spMkLst>
            <pc:docMk/>
            <pc:sldMk cId="3123002035" sldId="2147471278"/>
            <ac:spMk id="4" creationId="{60D0A653-E729-BC61-7B1E-C5EE258D9A10}"/>
          </ac:spMkLst>
        </pc:spChg>
        <pc:spChg chg="add del mod">
          <ac:chgData name="Högkvist Maria" userId="4781ec0e-a9a0-4409-8cba-a1c829548319" providerId="ADAL" clId="{672BA0E8-0599-4171-9DD8-ECA0FCEAC234}" dt="2024-04-12T06:46:37.645" v="6945" actId="478"/>
          <ac:spMkLst>
            <pc:docMk/>
            <pc:sldMk cId="3123002035" sldId="2147471278"/>
            <ac:spMk id="5" creationId="{F57031BA-4C77-FEF3-2785-4366F912C950}"/>
          </ac:spMkLst>
        </pc:spChg>
        <pc:spChg chg="add del mod">
          <ac:chgData name="Högkvist Maria" userId="4781ec0e-a9a0-4409-8cba-a1c829548319" providerId="ADAL" clId="{672BA0E8-0599-4171-9DD8-ECA0FCEAC234}" dt="2024-04-12T06:46:36.211" v="6944" actId="478"/>
          <ac:spMkLst>
            <pc:docMk/>
            <pc:sldMk cId="3123002035" sldId="2147471278"/>
            <ac:spMk id="6" creationId="{3AE4EFD9-828D-07C3-2965-635C581048AE}"/>
          </ac:spMkLst>
        </pc:spChg>
        <pc:spChg chg="add del mod">
          <ac:chgData name="Högkvist Maria" userId="4781ec0e-a9a0-4409-8cba-a1c829548319" providerId="ADAL" clId="{672BA0E8-0599-4171-9DD8-ECA0FCEAC234}" dt="2024-04-12T06:46:31.827" v="6942" actId="478"/>
          <ac:spMkLst>
            <pc:docMk/>
            <pc:sldMk cId="3123002035" sldId="2147471278"/>
            <ac:spMk id="7" creationId="{52CC5E83-34A7-0F82-4272-AD20A6D67AE2}"/>
          </ac:spMkLst>
        </pc:spChg>
        <pc:spChg chg="add mod">
          <ac:chgData name="Högkvist Maria" userId="4781ec0e-a9a0-4409-8cba-a1c829548319" providerId="ADAL" clId="{672BA0E8-0599-4171-9DD8-ECA0FCEAC234}" dt="2024-04-12T07:49:39.632" v="7851" actId="1076"/>
          <ac:spMkLst>
            <pc:docMk/>
            <pc:sldMk cId="3123002035" sldId="2147471278"/>
            <ac:spMk id="8" creationId="{23A2876B-D482-B982-8414-B12C97CA7EF5}"/>
          </ac:spMkLst>
        </pc:spChg>
        <pc:spChg chg="add mod">
          <ac:chgData name="Högkvist Maria" userId="4781ec0e-a9a0-4409-8cba-a1c829548319" providerId="ADAL" clId="{672BA0E8-0599-4171-9DD8-ECA0FCEAC234}" dt="2024-04-12T07:49:46.579" v="7854" actId="1076"/>
          <ac:spMkLst>
            <pc:docMk/>
            <pc:sldMk cId="3123002035" sldId="2147471278"/>
            <ac:spMk id="9" creationId="{E7EF1AC5-4DB6-E680-7773-2EF7A0B303EE}"/>
          </ac:spMkLst>
        </pc:spChg>
        <pc:spChg chg="add mod">
          <ac:chgData name="Högkvist Maria" userId="4781ec0e-a9a0-4409-8cba-a1c829548319" providerId="ADAL" clId="{672BA0E8-0599-4171-9DD8-ECA0FCEAC234}" dt="2024-04-12T07:49:49.184" v="7855" actId="1076"/>
          <ac:spMkLst>
            <pc:docMk/>
            <pc:sldMk cId="3123002035" sldId="2147471278"/>
            <ac:spMk id="10" creationId="{84202D0B-BA7D-49AB-D624-4643B6550994}"/>
          </ac:spMkLst>
        </pc:spChg>
        <pc:spChg chg="add del mod">
          <ac:chgData name="Högkvist Maria" userId="4781ec0e-a9a0-4409-8cba-a1c829548319" providerId="ADAL" clId="{672BA0E8-0599-4171-9DD8-ECA0FCEAC234}" dt="2024-04-12T07:54:02.321" v="7990" actId="1076"/>
          <ac:spMkLst>
            <pc:docMk/>
            <pc:sldMk cId="3123002035" sldId="2147471278"/>
            <ac:spMk id="11" creationId="{C12D7622-280E-4383-D921-4203A765E9B2}"/>
          </ac:spMkLst>
        </pc:spChg>
        <pc:picChg chg="add mod">
          <ac:chgData name="Högkvist Maria" userId="4781ec0e-a9a0-4409-8cba-a1c829548319" providerId="ADAL" clId="{672BA0E8-0599-4171-9DD8-ECA0FCEAC234}" dt="2024-04-12T07:49:42.201" v="7852" actId="1076"/>
          <ac:picMkLst>
            <pc:docMk/>
            <pc:sldMk cId="3123002035" sldId="2147471278"/>
            <ac:picMk id="17" creationId="{B15B8CE5-0197-D98C-63CC-D8EEC57E2065}"/>
          </ac:picMkLst>
        </pc:picChg>
      </pc:sldChg>
      <pc:sldChg chg="modSp new mod ord">
        <pc:chgData name="Högkvist Maria" userId="4781ec0e-a9a0-4409-8cba-a1c829548319" providerId="ADAL" clId="{672BA0E8-0599-4171-9DD8-ECA0FCEAC234}" dt="2024-04-12T08:08:01.233" v="8213" actId="1076"/>
        <pc:sldMkLst>
          <pc:docMk/>
          <pc:sldMk cId="2374088997" sldId="2147471279"/>
        </pc:sldMkLst>
        <pc:spChg chg="mod">
          <ac:chgData name="Högkvist Maria" userId="4781ec0e-a9a0-4409-8cba-a1c829548319" providerId="ADAL" clId="{672BA0E8-0599-4171-9DD8-ECA0FCEAC234}" dt="2024-04-12T07:41:27.376" v="7667" actId="1076"/>
          <ac:spMkLst>
            <pc:docMk/>
            <pc:sldMk cId="2374088997" sldId="2147471279"/>
            <ac:spMk id="2" creationId="{4CC4E049-43AE-7194-4D1A-6B71B16175DB}"/>
          </ac:spMkLst>
        </pc:spChg>
        <pc:spChg chg="mod">
          <ac:chgData name="Högkvist Maria" userId="4781ec0e-a9a0-4409-8cba-a1c829548319" providerId="ADAL" clId="{672BA0E8-0599-4171-9DD8-ECA0FCEAC234}" dt="2024-04-12T08:08:01.233" v="8213" actId="1076"/>
          <ac:spMkLst>
            <pc:docMk/>
            <pc:sldMk cId="2374088997" sldId="2147471279"/>
            <ac:spMk id="3" creationId="{64AE984F-EFAA-539F-5A21-62E5DCB7DEAD}"/>
          </ac:spMkLst>
        </pc:spChg>
      </pc:sldChg>
      <pc:sldChg chg="addSp delSp modSp new mod ord modAnim">
        <pc:chgData name="Högkvist Maria" userId="4781ec0e-a9a0-4409-8cba-a1c829548319" providerId="ADAL" clId="{672BA0E8-0599-4171-9DD8-ECA0FCEAC234}" dt="2024-04-12T07:56:16.132" v="8011" actId="478"/>
        <pc:sldMkLst>
          <pc:docMk/>
          <pc:sldMk cId="1216066779" sldId="2147471280"/>
        </pc:sldMkLst>
        <pc:spChg chg="add mod">
          <ac:chgData name="Högkvist Maria" userId="4781ec0e-a9a0-4409-8cba-a1c829548319" providerId="ADAL" clId="{672BA0E8-0599-4171-9DD8-ECA0FCEAC234}" dt="2024-04-12T07:52:52.180" v="7953" actId="1076"/>
          <ac:spMkLst>
            <pc:docMk/>
            <pc:sldMk cId="1216066779" sldId="2147471280"/>
            <ac:spMk id="7" creationId="{94ABB403-E7E3-B42B-AAB7-18F3646263D0}"/>
          </ac:spMkLst>
        </pc:spChg>
        <pc:spChg chg="add del mod">
          <ac:chgData name="Högkvist Maria" userId="4781ec0e-a9a0-4409-8cba-a1c829548319" providerId="ADAL" clId="{672BA0E8-0599-4171-9DD8-ECA0FCEAC234}" dt="2024-04-12T07:56:16.132" v="8011" actId="478"/>
          <ac:spMkLst>
            <pc:docMk/>
            <pc:sldMk cId="1216066779" sldId="2147471280"/>
            <ac:spMk id="8" creationId="{2749DB4D-9DD2-843B-68BC-4EF42FF81258}"/>
          </ac:spMkLst>
        </pc:spChg>
        <pc:picChg chg="add">
          <ac:chgData name="Högkvist Maria" userId="4781ec0e-a9a0-4409-8cba-a1c829548319" providerId="ADAL" clId="{672BA0E8-0599-4171-9DD8-ECA0FCEAC234}" dt="2024-04-12T06:53:42.600" v="7541" actId="22"/>
          <ac:picMkLst>
            <pc:docMk/>
            <pc:sldMk cId="1216066779" sldId="2147471280"/>
            <ac:picMk id="6" creationId="{639FEB9B-7179-AA47-6DF0-B9FFAD23901F}"/>
          </ac:picMkLst>
        </pc:picChg>
      </pc:sldChg>
      <pc:sldChg chg="addSp modSp new mod ord">
        <pc:chgData name="Högkvist Maria" userId="4781ec0e-a9a0-4409-8cba-a1c829548319" providerId="ADAL" clId="{672BA0E8-0599-4171-9DD8-ECA0FCEAC234}" dt="2024-04-12T07:54:25.191" v="7992"/>
        <pc:sldMkLst>
          <pc:docMk/>
          <pc:sldMk cId="2743228277" sldId="2147471281"/>
        </pc:sldMkLst>
        <pc:picChg chg="add mod">
          <ac:chgData name="Högkvist Maria" userId="4781ec0e-a9a0-4409-8cba-a1c829548319" providerId="ADAL" clId="{672BA0E8-0599-4171-9DD8-ECA0FCEAC234}" dt="2024-04-12T07:51:07.918" v="7878" actId="962"/>
          <ac:picMkLst>
            <pc:docMk/>
            <pc:sldMk cId="2743228277" sldId="2147471281"/>
            <ac:picMk id="4" creationId="{5BC12FAC-5120-6C4E-501E-679BB12E5AAA}"/>
          </ac:picMkLst>
        </pc:picChg>
      </pc:sldChg>
      <pc:sldChg chg="add">
        <pc:chgData name="Högkvist Maria" userId="4781ec0e-a9a0-4409-8cba-a1c829548319" providerId="ADAL" clId="{672BA0E8-0599-4171-9DD8-ECA0FCEAC234}" dt="2024-04-12T08:12:59.832" v="8271"/>
        <pc:sldMkLst>
          <pc:docMk/>
          <pc:sldMk cId="1760973214" sldId="2147471282"/>
        </pc:sldMkLst>
      </pc:sldChg>
      <pc:sldChg chg="addSp delSp modSp new del mod addAnim delAnim modAnim">
        <pc:chgData name="Högkvist Maria" userId="4781ec0e-a9a0-4409-8cba-a1c829548319" providerId="ADAL" clId="{672BA0E8-0599-4171-9DD8-ECA0FCEAC234}" dt="2024-04-12T07:51:55.909" v="7947" actId="680"/>
        <pc:sldMkLst>
          <pc:docMk/>
          <pc:sldMk cId="2227375263" sldId="2147471282"/>
        </pc:sldMkLst>
        <pc:spChg chg="mod">
          <ac:chgData name="Högkvist Maria" userId="4781ec0e-a9a0-4409-8cba-a1c829548319" providerId="ADAL" clId="{672BA0E8-0599-4171-9DD8-ECA0FCEAC234}" dt="2024-04-12T07:51:53.831" v="7944" actId="20577"/>
          <ac:spMkLst>
            <pc:docMk/>
            <pc:sldMk cId="2227375263" sldId="2147471282"/>
            <ac:spMk id="2" creationId="{8907C5FB-DA74-5DCE-F4A1-14150C9304A0}"/>
          </ac:spMkLst>
        </pc:spChg>
        <pc:spChg chg="add del mod">
          <ac:chgData name="Högkvist Maria" userId="4781ec0e-a9a0-4409-8cba-a1c829548319" providerId="ADAL" clId="{672BA0E8-0599-4171-9DD8-ECA0FCEAC234}" dt="2024-04-12T07:51:51.361" v="7939" actId="1076"/>
          <ac:spMkLst>
            <pc:docMk/>
            <pc:sldMk cId="2227375263" sldId="2147471282"/>
            <ac:spMk id="3" creationId="{B3E0DDA1-EBD5-4C24-92F1-0CB2D0910227}"/>
          </ac:spMkLst>
        </pc:spChg>
        <pc:spChg chg="add mod">
          <ac:chgData name="Högkvist Maria" userId="4781ec0e-a9a0-4409-8cba-a1c829548319" providerId="ADAL" clId="{672BA0E8-0599-4171-9DD8-ECA0FCEAC234}" dt="2024-04-12T07:51:54.262" v="7945" actId="1076"/>
          <ac:spMkLst>
            <pc:docMk/>
            <pc:sldMk cId="2227375263" sldId="2147471282"/>
            <ac:spMk id="11" creationId="{C12D7622-280E-4383-D921-4203A765E9B2}"/>
          </ac:spMkLst>
        </pc:spChg>
      </pc:sldChg>
      <pc:sldMasterChg chg="delSldLayout">
        <pc:chgData name="Högkvist Maria" userId="4781ec0e-a9a0-4409-8cba-a1c829548319" providerId="ADAL" clId="{672BA0E8-0599-4171-9DD8-ECA0FCEAC234}" dt="2024-04-04T07:55:34.550" v="6481" actId="47"/>
        <pc:sldMasterMkLst>
          <pc:docMk/>
          <pc:sldMasterMk cId="3198792167" sldId="2147483827"/>
        </pc:sldMasterMkLst>
        <pc:sldLayoutChg chg="del">
          <pc:chgData name="Högkvist Maria" userId="4781ec0e-a9a0-4409-8cba-a1c829548319" providerId="ADAL" clId="{672BA0E8-0599-4171-9DD8-ECA0FCEAC234}" dt="2024-03-26T13:52:49.473" v="2858" actId="47"/>
          <pc:sldLayoutMkLst>
            <pc:docMk/>
            <pc:sldMasterMk cId="3198792167" sldId="2147483827"/>
            <pc:sldLayoutMk cId="1682987119" sldId="2147483901"/>
          </pc:sldLayoutMkLst>
        </pc:sldLayoutChg>
        <pc:sldLayoutChg chg="del">
          <pc:chgData name="Högkvist Maria" userId="4781ec0e-a9a0-4409-8cba-a1c829548319" providerId="ADAL" clId="{672BA0E8-0599-4171-9DD8-ECA0FCEAC234}" dt="2024-04-04T07:55:34.550" v="6481" actId="47"/>
          <pc:sldLayoutMkLst>
            <pc:docMk/>
            <pc:sldMasterMk cId="3198792167" sldId="2147483827"/>
            <pc:sldLayoutMk cId="1719811673" sldId="2147483902"/>
          </pc:sldLayoutMkLst>
        </pc:sldLayoutChg>
      </pc:sldMasterChg>
    </pc:docChg>
  </pc:docChgLst>
  <pc:docChgLst>
    <pc:chgData name="Högkvist Maria" userId="S::maria.hogkvist@skr.se::4781ec0e-a9a0-4409-8cba-a1c829548319" providerId="AD" clId="Web-{75C2C190-A864-48B8-9D24-ED46D5D1542F}"/>
    <pc:docChg chg="modSld">
      <pc:chgData name="Högkvist Maria" userId="S::maria.hogkvist@skr.se::4781ec0e-a9a0-4409-8cba-a1c829548319" providerId="AD" clId="Web-{75C2C190-A864-48B8-9D24-ED46D5D1542F}" dt="2024-04-18T11:30:45.335" v="14" actId="1076"/>
      <pc:docMkLst>
        <pc:docMk/>
      </pc:docMkLst>
      <pc:sldChg chg="modSp">
        <pc:chgData name="Högkvist Maria" userId="S::maria.hogkvist@skr.se::4781ec0e-a9a0-4409-8cba-a1c829548319" providerId="AD" clId="Web-{75C2C190-A864-48B8-9D24-ED46D5D1542F}" dt="2024-04-18T11:30:45.335" v="14" actId="1076"/>
        <pc:sldMkLst>
          <pc:docMk/>
          <pc:sldMk cId="2057905829" sldId="276"/>
        </pc:sldMkLst>
        <pc:spChg chg="mod">
          <ac:chgData name="Högkvist Maria" userId="S::maria.hogkvist@skr.se::4781ec0e-a9a0-4409-8cba-a1c829548319" providerId="AD" clId="Web-{75C2C190-A864-48B8-9D24-ED46D5D1542F}" dt="2024-04-18T11:30:45.335" v="14" actId="1076"/>
          <ac:spMkLst>
            <pc:docMk/>
            <pc:sldMk cId="2057905829" sldId="276"/>
            <ac:spMk id="3" creationId="{03C3877B-AE11-BB5C-7042-03B3E3EAF394}"/>
          </ac:spMkLst>
        </pc:spChg>
      </pc:sldChg>
      <pc:sldChg chg="modSp">
        <pc:chgData name="Högkvist Maria" userId="S::maria.hogkvist@skr.se::4781ec0e-a9a0-4409-8cba-a1c829548319" providerId="AD" clId="Web-{75C2C190-A864-48B8-9D24-ED46D5D1542F}" dt="2024-04-18T11:29:04.193" v="9" actId="20577"/>
        <pc:sldMkLst>
          <pc:docMk/>
          <pc:sldMk cId="509294006" sldId="2147471172"/>
        </pc:sldMkLst>
        <pc:spChg chg="mod">
          <ac:chgData name="Högkvist Maria" userId="S::maria.hogkvist@skr.se::4781ec0e-a9a0-4409-8cba-a1c829548319" providerId="AD" clId="Web-{75C2C190-A864-48B8-9D24-ED46D5D1542F}" dt="2024-04-18T11:29:04.193" v="9" actId="20577"/>
          <ac:spMkLst>
            <pc:docMk/>
            <pc:sldMk cId="509294006" sldId="2147471172"/>
            <ac:spMk id="3" creationId="{D3586D96-BE01-30B3-5A4B-930C3A7BA165}"/>
          </ac:spMkLst>
        </pc:spChg>
      </pc:sldChg>
      <pc:sldChg chg="modSp">
        <pc:chgData name="Högkvist Maria" userId="S::maria.hogkvist@skr.se::4781ec0e-a9a0-4409-8cba-a1c829548319" providerId="AD" clId="Web-{75C2C190-A864-48B8-9D24-ED46D5D1542F}" dt="2024-04-18T11:29:08.896" v="10" actId="14100"/>
        <pc:sldMkLst>
          <pc:docMk/>
          <pc:sldMk cId="1490860649" sldId="2147471323"/>
        </pc:sldMkLst>
        <pc:spChg chg="mod">
          <ac:chgData name="Högkvist Maria" userId="S::maria.hogkvist@skr.se::4781ec0e-a9a0-4409-8cba-a1c829548319" providerId="AD" clId="Web-{75C2C190-A864-48B8-9D24-ED46D5D1542F}" dt="2024-04-18T11:29:08.896" v="10" actId="14100"/>
          <ac:spMkLst>
            <pc:docMk/>
            <pc:sldMk cId="1490860649" sldId="2147471323"/>
            <ac:spMk id="2" creationId="{23E1F956-E402-883D-BDCD-8BE7B036D2A4}"/>
          </ac:spMkLst>
        </pc:spChg>
      </pc:sldChg>
    </pc:docChg>
  </pc:docChgLst>
  <pc:docChgLst>
    <pc:chgData name="Högkvist Maria" userId="S::maria.hogkvist@skr.se::4781ec0e-a9a0-4409-8cba-a1c829548319" providerId="AD" clId="Web-{378A82A3-9616-4464-B79B-B87748ABEDF2}"/>
    <pc:docChg chg="addSld modSld">
      <pc:chgData name="Högkvist Maria" userId="S::maria.hogkvist@skr.se::4781ec0e-a9a0-4409-8cba-a1c829548319" providerId="AD" clId="Web-{378A82A3-9616-4464-B79B-B87748ABEDF2}" dt="2024-04-24T07:48:21.878" v="142" actId="20577"/>
      <pc:docMkLst>
        <pc:docMk/>
      </pc:docMkLst>
      <pc:sldChg chg="modSp">
        <pc:chgData name="Högkvist Maria" userId="S::maria.hogkvist@skr.se::4781ec0e-a9a0-4409-8cba-a1c829548319" providerId="AD" clId="Web-{378A82A3-9616-4464-B79B-B87748ABEDF2}" dt="2024-04-24T07:42:29.465" v="41"/>
        <pc:sldMkLst>
          <pc:docMk/>
          <pc:sldMk cId="53487642" sldId="2147471285"/>
        </pc:sldMkLst>
        <pc:graphicFrameChg chg="mod modGraphic">
          <ac:chgData name="Högkvist Maria" userId="S::maria.hogkvist@skr.se::4781ec0e-a9a0-4409-8cba-a1c829548319" providerId="AD" clId="Web-{378A82A3-9616-4464-B79B-B87748ABEDF2}" dt="2024-04-24T07:42:29.465" v="41"/>
          <ac:graphicFrameMkLst>
            <pc:docMk/>
            <pc:sldMk cId="53487642" sldId="2147471285"/>
            <ac:graphicFrameMk id="4" creationId="{9E892893-563B-614B-7E9F-987F3760971C}"/>
          </ac:graphicFrameMkLst>
        </pc:graphicFrameChg>
      </pc:sldChg>
      <pc:sldChg chg="modSp">
        <pc:chgData name="Högkvist Maria" userId="S::maria.hogkvist@skr.se::4781ec0e-a9a0-4409-8cba-a1c829548319" providerId="AD" clId="Web-{378A82A3-9616-4464-B79B-B87748ABEDF2}" dt="2024-04-24T07:43:08.731" v="71" actId="20577"/>
        <pc:sldMkLst>
          <pc:docMk/>
          <pc:sldMk cId="1710962406" sldId="2147471291"/>
        </pc:sldMkLst>
        <pc:spChg chg="mod">
          <ac:chgData name="Högkvist Maria" userId="S::maria.hogkvist@skr.se::4781ec0e-a9a0-4409-8cba-a1c829548319" providerId="AD" clId="Web-{378A82A3-9616-4464-B79B-B87748ABEDF2}" dt="2024-04-24T07:43:08.731" v="71" actId="20577"/>
          <ac:spMkLst>
            <pc:docMk/>
            <pc:sldMk cId="1710962406" sldId="2147471291"/>
            <ac:spMk id="6" creationId="{A1D53909-582A-2E9C-FBF1-95C3D320191B}"/>
          </ac:spMkLst>
        </pc:spChg>
        <pc:spChg chg="mod">
          <ac:chgData name="Högkvist Maria" userId="S::maria.hogkvist@skr.se::4781ec0e-a9a0-4409-8cba-a1c829548319" providerId="AD" clId="Web-{378A82A3-9616-4464-B79B-B87748ABEDF2}" dt="2024-04-24T07:38:11.929" v="7" actId="20577"/>
          <ac:spMkLst>
            <pc:docMk/>
            <pc:sldMk cId="1710962406" sldId="2147471291"/>
            <ac:spMk id="10" creationId="{00DC6C27-D54C-011F-3D4E-C379A3BA1B7B}"/>
          </ac:spMkLst>
        </pc:spChg>
      </pc:sldChg>
      <pc:sldChg chg="mod modShow">
        <pc:chgData name="Högkvist Maria" userId="S::maria.hogkvist@skr.se::4781ec0e-a9a0-4409-8cba-a1c829548319" providerId="AD" clId="Web-{378A82A3-9616-4464-B79B-B87748ABEDF2}" dt="2024-04-24T07:38:38.804" v="8"/>
        <pc:sldMkLst>
          <pc:docMk/>
          <pc:sldMk cId="3414506784" sldId="2147471337"/>
        </pc:sldMkLst>
      </pc:sldChg>
      <pc:sldChg chg="modSp">
        <pc:chgData name="Högkvist Maria" userId="S::maria.hogkvist@skr.se::4781ec0e-a9a0-4409-8cba-a1c829548319" providerId="AD" clId="Web-{378A82A3-9616-4464-B79B-B87748ABEDF2}" dt="2024-04-24T07:48:21.878" v="142" actId="20577"/>
        <pc:sldMkLst>
          <pc:docMk/>
          <pc:sldMk cId="3548550907" sldId="2147471342"/>
        </pc:sldMkLst>
        <pc:spChg chg="mod">
          <ac:chgData name="Högkvist Maria" userId="S::maria.hogkvist@skr.se::4781ec0e-a9a0-4409-8cba-a1c829548319" providerId="AD" clId="Web-{378A82A3-9616-4464-B79B-B87748ABEDF2}" dt="2024-04-24T07:48:21.878" v="142" actId="20577"/>
          <ac:spMkLst>
            <pc:docMk/>
            <pc:sldMk cId="3548550907" sldId="2147471342"/>
            <ac:spMk id="3" creationId="{E66CA9B8-FF9E-A010-4C4F-8A78051A0CC6}"/>
          </ac:spMkLst>
        </pc:spChg>
      </pc:sldChg>
      <pc:sldChg chg="modSp">
        <pc:chgData name="Högkvist Maria" userId="S::maria.hogkvist@skr.se::4781ec0e-a9a0-4409-8cba-a1c829548319" providerId="AD" clId="Web-{378A82A3-9616-4464-B79B-B87748ABEDF2}" dt="2024-04-24T07:41:01.791" v="21" actId="1076"/>
        <pc:sldMkLst>
          <pc:docMk/>
          <pc:sldMk cId="1958042285" sldId="2147471345"/>
        </pc:sldMkLst>
        <pc:picChg chg="mod">
          <ac:chgData name="Högkvist Maria" userId="S::maria.hogkvist@skr.se::4781ec0e-a9a0-4409-8cba-a1c829548319" providerId="AD" clId="Web-{378A82A3-9616-4464-B79B-B87748ABEDF2}" dt="2024-04-24T07:41:01.791" v="21" actId="1076"/>
          <ac:picMkLst>
            <pc:docMk/>
            <pc:sldMk cId="1958042285" sldId="2147471345"/>
            <ac:picMk id="35" creationId="{0C510ACA-42C9-4626-628E-397609A14195}"/>
          </ac:picMkLst>
        </pc:picChg>
      </pc:sldChg>
      <pc:sldChg chg="modSp">
        <pc:chgData name="Högkvist Maria" userId="S::maria.hogkvist@skr.se::4781ec0e-a9a0-4409-8cba-a1c829548319" providerId="AD" clId="Web-{378A82A3-9616-4464-B79B-B87748ABEDF2}" dt="2024-04-24T07:44:25.061" v="107"/>
        <pc:sldMkLst>
          <pc:docMk/>
          <pc:sldMk cId="4076277826" sldId="2147471353"/>
        </pc:sldMkLst>
        <pc:graphicFrameChg chg="mod modGraphic">
          <ac:chgData name="Högkvist Maria" userId="S::maria.hogkvist@skr.se::4781ec0e-a9a0-4409-8cba-a1c829548319" providerId="AD" clId="Web-{378A82A3-9616-4464-B79B-B87748ABEDF2}" dt="2024-04-24T07:44:25.061" v="107"/>
          <ac:graphicFrameMkLst>
            <pc:docMk/>
            <pc:sldMk cId="4076277826" sldId="2147471353"/>
            <ac:graphicFrameMk id="5" creationId="{E7A91CCE-DDC4-F2C5-51BA-B15806E8D2CD}"/>
          </ac:graphicFrameMkLst>
        </pc:graphicFrameChg>
      </pc:sldChg>
      <pc:sldChg chg="modSp new">
        <pc:chgData name="Högkvist Maria" userId="S::maria.hogkvist@skr.se::4781ec0e-a9a0-4409-8cba-a1c829548319" providerId="AD" clId="Web-{378A82A3-9616-4464-B79B-B87748ABEDF2}" dt="2024-04-24T07:40:24.056" v="17" actId="20577"/>
        <pc:sldMkLst>
          <pc:docMk/>
          <pc:sldMk cId="1398263530" sldId="2147471354"/>
        </pc:sldMkLst>
        <pc:spChg chg="mod">
          <ac:chgData name="Högkvist Maria" userId="S::maria.hogkvist@skr.se::4781ec0e-a9a0-4409-8cba-a1c829548319" providerId="AD" clId="Web-{378A82A3-9616-4464-B79B-B87748ABEDF2}" dt="2024-04-24T07:40:24.056" v="17" actId="20577"/>
          <ac:spMkLst>
            <pc:docMk/>
            <pc:sldMk cId="1398263530" sldId="2147471354"/>
            <ac:spMk id="2" creationId="{09BF45BF-E45F-30C0-F91E-5DB2BD2314B3}"/>
          </ac:spMkLst>
        </pc:spChg>
      </pc:sldChg>
    </pc:docChg>
  </pc:docChgLst>
  <pc:docChgLst>
    <pc:chgData name="Lysenko Anna" userId="S::anna.lysenko@skr.se::34c0e376-376f-4cb1-82ae-9acb0a046cd4" providerId="AD" clId="Web-{4B98EFD6-4148-2125-1184-7290EE36E949}"/>
    <pc:docChg chg="addSld delSld">
      <pc:chgData name="Lysenko Anna" userId="S::anna.lysenko@skr.se::34c0e376-376f-4cb1-82ae-9acb0a046cd4" providerId="AD" clId="Web-{4B98EFD6-4148-2125-1184-7290EE36E949}" dt="2024-04-24T06:59:13.978" v="1"/>
      <pc:docMkLst>
        <pc:docMk/>
      </pc:docMkLst>
      <pc:sldChg chg="new del">
        <pc:chgData name="Lysenko Anna" userId="S::anna.lysenko@skr.se::34c0e376-376f-4cb1-82ae-9acb0a046cd4" providerId="AD" clId="Web-{4B98EFD6-4148-2125-1184-7290EE36E949}" dt="2024-04-24T06:59:13.978" v="1"/>
        <pc:sldMkLst>
          <pc:docMk/>
          <pc:sldMk cId="3132691401" sldId="2147471354"/>
        </pc:sldMkLst>
      </pc:sldChg>
    </pc:docChg>
  </pc:docChgLst>
  <pc:docChgLst>
    <pc:chgData name="Högkvist Maria" userId="S::maria.hogkvist@skr.se::4781ec0e-a9a0-4409-8cba-a1c829548319" providerId="AD" clId="Web-{269F790D-5483-4719-A4F0-D9B6FBAE9B9E}"/>
    <pc:docChg chg="modSld">
      <pc:chgData name="Högkvist Maria" userId="S::maria.hogkvist@skr.se::4781ec0e-a9a0-4409-8cba-a1c829548319" providerId="AD" clId="Web-{269F790D-5483-4719-A4F0-D9B6FBAE9B9E}" dt="2024-04-25T08:44:19.421" v="103" actId="1076"/>
      <pc:docMkLst>
        <pc:docMk/>
      </pc:docMkLst>
      <pc:sldChg chg="modSp">
        <pc:chgData name="Högkvist Maria" userId="S::maria.hogkvist@skr.se::4781ec0e-a9a0-4409-8cba-a1c829548319" providerId="AD" clId="Web-{269F790D-5483-4719-A4F0-D9B6FBAE9B9E}" dt="2024-04-25T08:39:09.972" v="99" actId="20577"/>
        <pc:sldMkLst>
          <pc:docMk/>
          <pc:sldMk cId="2473520336" sldId="2147471325"/>
        </pc:sldMkLst>
        <pc:spChg chg="mod">
          <ac:chgData name="Högkvist Maria" userId="S::maria.hogkvist@skr.se::4781ec0e-a9a0-4409-8cba-a1c829548319" providerId="AD" clId="Web-{269F790D-5483-4719-A4F0-D9B6FBAE9B9E}" dt="2024-04-25T08:39:09.972" v="99" actId="20577"/>
          <ac:spMkLst>
            <pc:docMk/>
            <pc:sldMk cId="2473520336" sldId="2147471325"/>
            <ac:spMk id="3" creationId="{D31D8123-BA92-1160-983C-35980363300B}"/>
          </ac:spMkLst>
        </pc:spChg>
      </pc:sldChg>
      <pc:sldChg chg="addSp modSp addAnim">
        <pc:chgData name="Högkvist Maria" userId="S::maria.hogkvist@skr.se::4781ec0e-a9a0-4409-8cba-a1c829548319" providerId="AD" clId="Web-{269F790D-5483-4719-A4F0-D9B6FBAE9B9E}" dt="2024-04-25T08:44:19.421" v="103" actId="1076"/>
        <pc:sldMkLst>
          <pc:docMk/>
          <pc:sldMk cId="1477884492" sldId="2147471343"/>
        </pc:sldMkLst>
        <pc:spChg chg="mod">
          <ac:chgData name="Högkvist Maria" userId="S::maria.hogkvist@skr.se::4781ec0e-a9a0-4409-8cba-a1c829548319" providerId="AD" clId="Web-{269F790D-5483-4719-A4F0-D9B6FBAE9B9E}" dt="2024-04-25T08:44:06" v="101" actId="20577"/>
          <ac:spMkLst>
            <pc:docMk/>
            <pc:sldMk cId="1477884492" sldId="2147471343"/>
            <ac:spMk id="3" creationId="{6A7D319D-CF56-A96D-FBC3-CEA8E2A770CB}"/>
          </ac:spMkLst>
        </pc:spChg>
        <pc:spChg chg="add mod">
          <ac:chgData name="Högkvist Maria" userId="S::maria.hogkvist@skr.se::4781ec0e-a9a0-4409-8cba-a1c829548319" providerId="AD" clId="Web-{269F790D-5483-4719-A4F0-D9B6FBAE9B9E}" dt="2024-04-25T08:44:19.421" v="103" actId="1076"/>
          <ac:spMkLst>
            <pc:docMk/>
            <pc:sldMk cId="1477884492" sldId="2147471343"/>
            <ac:spMk id="7" creationId="{4092A61E-23B4-17DA-779E-D77E59E07F45}"/>
          </ac:spMkLst>
        </pc:spChg>
      </pc:sldChg>
    </pc:docChg>
  </pc:docChgLst>
  <pc:docChgLst>
    <pc:chgData name="Högkvist Maria" userId="S::maria.hogkvist@skr.se::4781ec0e-a9a0-4409-8cba-a1c829548319" providerId="AD" clId="Web-{859493BA-FF28-457F-89BF-1A36400EE02C}"/>
    <pc:docChg chg="addSld modSld">
      <pc:chgData name="Högkvist Maria" userId="S::maria.hogkvist@skr.se::4781ec0e-a9a0-4409-8cba-a1c829548319" providerId="AD" clId="Web-{859493BA-FF28-457F-89BF-1A36400EE02C}" dt="2024-03-28T09:54:50.618" v="44"/>
      <pc:docMkLst>
        <pc:docMk/>
      </pc:docMkLst>
      <pc:sldChg chg="modSp">
        <pc:chgData name="Högkvist Maria" userId="S::maria.hogkvist@skr.se::4781ec0e-a9a0-4409-8cba-a1c829548319" providerId="AD" clId="Web-{859493BA-FF28-457F-89BF-1A36400EE02C}" dt="2024-03-28T09:00:41.563" v="43" actId="1076"/>
        <pc:sldMkLst>
          <pc:docMk/>
          <pc:sldMk cId="3127915228" sldId="601"/>
        </pc:sldMkLst>
        <pc:spChg chg="mod">
          <ac:chgData name="Högkvist Maria" userId="S::maria.hogkvist@skr.se::4781ec0e-a9a0-4409-8cba-a1c829548319" providerId="AD" clId="Web-{859493BA-FF28-457F-89BF-1A36400EE02C}" dt="2024-03-28T09:00:20.344" v="23" actId="20577"/>
          <ac:spMkLst>
            <pc:docMk/>
            <pc:sldMk cId="3127915228" sldId="601"/>
            <ac:spMk id="6" creationId="{EECC8AE7-5AF0-D180-FEAA-33BD809DDE18}"/>
          </ac:spMkLst>
        </pc:spChg>
        <pc:spChg chg="mod">
          <ac:chgData name="Högkvist Maria" userId="S::maria.hogkvist@skr.se::4781ec0e-a9a0-4409-8cba-a1c829548319" providerId="AD" clId="Web-{859493BA-FF28-457F-89BF-1A36400EE02C}" dt="2024-03-28T09:00:41.563" v="43" actId="1076"/>
          <ac:spMkLst>
            <pc:docMk/>
            <pc:sldMk cId="3127915228" sldId="601"/>
            <ac:spMk id="18" creationId="{9642410A-B134-0C65-6AD5-EEC12B1652DD}"/>
          </ac:spMkLst>
        </pc:spChg>
      </pc:sldChg>
      <pc:sldChg chg="modSp">
        <pc:chgData name="Högkvist Maria" userId="S::maria.hogkvist@skr.se::4781ec0e-a9a0-4409-8cba-a1c829548319" providerId="AD" clId="Web-{859493BA-FF28-457F-89BF-1A36400EE02C}" dt="2024-03-28T08:58:28.968" v="1" actId="20577"/>
        <pc:sldMkLst>
          <pc:docMk/>
          <pc:sldMk cId="845444515" sldId="5301"/>
        </pc:sldMkLst>
        <pc:spChg chg="mod">
          <ac:chgData name="Högkvist Maria" userId="S::maria.hogkvist@skr.se::4781ec0e-a9a0-4409-8cba-a1c829548319" providerId="AD" clId="Web-{859493BA-FF28-457F-89BF-1A36400EE02C}" dt="2024-03-28T08:58:28.968" v="1" actId="20577"/>
          <ac:spMkLst>
            <pc:docMk/>
            <pc:sldMk cId="845444515" sldId="5301"/>
            <ac:spMk id="2" creationId="{9BB56258-EB41-B5E3-45DF-ED7DA7191E48}"/>
          </ac:spMkLst>
        </pc:spChg>
      </pc:sldChg>
      <pc:sldChg chg="modSp new">
        <pc:chgData name="Högkvist Maria" userId="S::maria.hogkvist@skr.se::4781ec0e-a9a0-4409-8cba-a1c829548319" providerId="AD" clId="Web-{859493BA-FF28-457F-89BF-1A36400EE02C}" dt="2024-03-28T08:59:59.859" v="19" actId="20577"/>
        <pc:sldMkLst>
          <pc:docMk/>
          <pc:sldMk cId="3683280769" sldId="5306"/>
        </pc:sldMkLst>
        <pc:spChg chg="mod">
          <ac:chgData name="Högkvist Maria" userId="S::maria.hogkvist@skr.se::4781ec0e-a9a0-4409-8cba-a1c829548319" providerId="AD" clId="Web-{859493BA-FF28-457F-89BF-1A36400EE02C}" dt="2024-03-28T08:59:41.125" v="9" actId="20577"/>
          <ac:spMkLst>
            <pc:docMk/>
            <pc:sldMk cId="3683280769" sldId="5306"/>
            <ac:spMk id="2" creationId="{9BDB377D-F2D2-548C-D223-B9C3FB93799E}"/>
          </ac:spMkLst>
        </pc:spChg>
        <pc:spChg chg="mod">
          <ac:chgData name="Högkvist Maria" userId="S::maria.hogkvist@skr.se::4781ec0e-a9a0-4409-8cba-a1c829548319" providerId="AD" clId="Web-{859493BA-FF28-457F-89BF-1A36400EE02C}" dt="2024-03-28T08:59:59.859" v="19" actId="20577"/>
          <ac:spMkLst>
            <pc:docMk/>
            <pc:sldMk cId="3683280769" sldId="5306"/>
            <ac:spMk id="3" creationId="{08105BDD-A135-CDEA-D68E-3869C57D09DD}"/>
          </ac:spMkLst>
        </pc:spChg>
      </pc:sldChg>
      <pc:sldChg chg="new">
        <pc:chgData name="Högkvist Maria" userId="S::maria.hogkvist@skr.se::4781ec0e-a9a0-4409-8cba-a1c829548319" providerId="AD" clId="Web-{859493BA-FF28-457F-89BF-1A36400EE02C}" dt="2024-03-28T09:54:50.618" v="44"/>
        <pc:sldMkLst>
          <pc:docMk/>
          <pc:sldMk cId="1728670855" sldId="5307"/>
        </pc:sldMkLst>
      </pc:sldChg>
    </pc:docChg>
  </pc:docChgLst>
  <pc:docChgLst>
    <pc:chgData name="Högkvist Maria" userId="4781ec0e-a9a0-4409-8cba-a1c829548319" providerId="ADAL" clId="{EDF919E5-504E-44A3-85E5-66F83DFEEC32}"/>
    <pc:docChg chg="undo redo custSel addSld delSld modSld sldOrd">
      <pc:chgData name="Högkvist Maria" userId="4781ec0e-a9a0-4409-8cba-a1c829548319" providerId="ADAL" clId="{EDF919E5-504E-44A3-85E5-66F83DFEEC32}" dt="2024-04-25T06:08:10.179" v="2667"/>
      <pc:docMkLst>
        <pc:docMk/>
      </pc:docMkLst>
      <pc:sldChg chg="modSp mod">
        <pc:chgData name="Högkvist Maria" userId="4781ec0e-a9a0-4409-8cba-a1c829548319" providerId="ADAL" clId="{EDF919E5-504E-44A3-85E5-66F83DFEEC32}" dt="2024-04-24T13:53:19.473" v="834" actId="20577"/>
        <pc:sldMkLst>
          <pc:docMk/>
          <pc:sldMk cId="2360693824" sldId="585"/>
        </pc:sldMkLst>
        <pc:spChg chg="mod">
          <ac:chgData name="Högkvist Maria" userId="4781ec0e-a9a0-4409-8cba-a1c829548319" providerId="ADAL" clId="{EDF919E5-504E-44A3-85E5-66F83DFEEC32}" dt="2024-04-24T13:53:19.473" v="834" actId="20577"/>
          <ac:spMkLst>
            <pc:docMk/>
            <pc:sldMk cId="2360693824" sldId="585"/>
            <ac:spMk id="9" creationId="{AD392876-FEF4-C247-D2A7-C29BCFD839CC}"/>
          </ac:spMkLst>
        </pc:spChg>
      </pc:sldChg>
      <pc:sldChg chg="modSp mod">
        <pc:chgData name="Högkvist Maria" userId="4781ec0e-a9a0-4409-8cba-a1c829548319" providerId="ADAL" clId="{EDF919E5-504E-44A3-85E5-66F83DFEEC32}" dt="2024-04-24T13:49:22.206" v="798" actId="20577"/>
        <pc:sldMkLst>
          <pc:docMk/>
          <pc:sldMk cId="3197938760" sldId="5296"/>
        </pc:sldMkLst>
        <pc:graphicFrameChg chg="modGraphic">
          <ac:chgData name="Högkvist Maria" userId="4781ec0e-a9a0-4409-8cba-a1c829548319" providerId="ADAL" clId="{EDF919E5-504E-44A3-85E5-66F83DFEEC32}" dt="2024-04-24T13:49:22.206" v="798" actId="20577"/>
          <ac:graphicFrameMkLst>
            <pc:docMk/>
            <pc:sldMk cId="3197938760" sldId="5296"/>
            <ac:graphicFrameMk id="3" creationId="{792318D7-718D-88F5-1BDB-F163350A6041}"/>
          </ac:graphicFrameMkLst>
        </pc:graphicFrameChg>
      </pc:sldChg>
      <pc:sldChg chg="addSp modSp mod modAnim">
        <pc:chgData name="Högkvist Maria" userId="4781ec0e-a9a0-4409-8cba-a1c829548319" providerId="ADAL" clId="{EDF919E5-504E-44A3-85E5-66F83DFEEC32}" dt="2024-04-24T13:56:05.998" v="859" actId="20577"/>
        <pc:sldMkLst>
          <pc:docMk/>
          <pc:sldMk cId="509294006" sldId="2147471172"/>
        </pc:sldMkLst>
        <pc:spChg chg="mod">
          <ac:chgData name="Högkvist Maria" userId="4781ec0e-a9a0-4409-8cba-a1c829548319" providerId="ADAL" clId="{EDF919E5-504E-44A3-85E5-66F83DFEEC32}" dt="2024-04-24T13:36:18.734" v="636" actId="27636"/>
          <ac:spMkLst>
            <pc:docMk/>
            <pc:sldMk cId="509294006" sldId="2147471172"/>
            <ac:spMk id="3" creationId="{D3586D96-BE01-30B3-5A4B-930C3A7BA165}"/>
          </ac:spMkLst>
        </pc:spChg>
        <pc:spChg chg="add mod">
          <ac:chgData name="Högkvist Maria" userId="4781ec0e-a9a0-4409-8cba-a1c829548319" providerId="ADAL" clId="{EDF919E5-504E-44A3-85E5-66F83DFEEC32}" dt="2024-04-24T13:56:05.998" v="859" actId="20577"/>
          <ac:spMkLst>
            <pc:docMk/>
            <pc:sldMk cId="509294006" sldId="2147471172"/>
            <ac:spMk id="4" creationId="{F180586C-20A3-5068-4A1C-4BCC426F0D6A}"/>
          </ac:spMkLst>
        </pc:spChg>
        <pc:picChg chg="mod">
          <ac:chgData name="Högkvist Maria" userId="4781ec0e-a9a0-4409-8cba-a1c829548319" providerId="ADAL" clId="{EDF919E5-504E-44A3-85E5-66F83DFEEC32}" dt="2024-04-24T13:37:48.047" v="732" actId="1076"/>
          <ac:picMkLst>
            <pc:docMk/>
            <pc:sldMk cId="509294006" sldId="2147471172"/>
            <ac:picMk id="5" creationId="{91EA3DD7-CD91-6E23-5FE0-A61474E29643}"/>
          </ac:picMkLst>
        </pc:picChg>
      </pc:sldChg>
      <pc:sldChg chg="addSp modSp mod">
        <pc:chgData name="Högkvist Maria" userId="4781ec0e-a9a0-4409-8cba-a1c829548319" providerId="ADAL" clId="{EDF919E5-504E-44A3-85E5-66F83DFEEC32}" dt="2024-04-23T15:05:03.949" v="8" actId="6549"/>
        <pc:sldMkLst>
          <pc:docMk/>
          <pc:sldMk cId="420611416" sldId="2147471187"/>
        </pc:sldMkLst>
        <pc:spChg chg="add mod">
          <ac:chgData name="Högkvist Maria" userId="4781ec0e-a9a0-4409-8cba-a1c829548319" providerId="ADAL" clId="{EDF919E5-504E-44A3-85E5-66F83DFEEC32}" dt="2024-04-23T15:04:59.011" v="0"/>
          <ac:spMkLst>
            <pc:docMk/>
            <pc:sldMk cId="420611416" sldId="2147471187"/>
            <ac:spMk id="4" creationId="{D29D7ADC-FD0D-B310-0358-5CC85743C96D}"/>
          </ac:spMkLst>
        </pc:spChg>
        <pc:spChg chg="add mod">
          <ac:chgData name="Högkvist Maria" userId="4781ec0e-a9a0-4409-8cba-a1c829548319" providerId="ADAL" clId="{EDF919E5-504E-44A3-85E5-66F83DFEEC32}" dt="2024-04-23T15:05:03.949" v="8" actId="6549"/>
          <ac:spMkLst>
            <pc:docMk/>
            <pc:sldMk cId="420611416" sldId="2147471187"/>
            <ac:spMk id="7" creationId="{0047C810-BEE6-661E-F5D5-B1C6AEBC1653}"/>
          </ac:spMkLst>
        </pc:spChg>
      </pc:sldChg>
      <pc:sldChg chg="ord">
        <pc:chgData name="Högkvist Maria" userId="4781ec0e-a9a0-4409-8cba-a1c829548319" providerId="ADAL" clId="{EDF919E5-504E-44A3-85E5-66F83DFEEC32}" dt="2024-04-25T05:50:01.109" v="2487"/>
        <pc:sldMkLst>
          <pc:docMk/>
          <pc:sldMk cId="1748230891" sldId="2147471191"/>
        </pc:sldMkLst>
      </pc:sldChg>
      <pc:sldChg chg="modSp mod">
        <pc:chgData name="Högkvist Maria" userId="4781ec0e-a9a0-4409-8cba-a1c829548319" providerId="ADAL" clId="{EDF919E5-504E-44A3-85E5-66F83DFEEC32}" dt="2024-04-24T13:52:19.088" v="825" actId="20577"/>
        <pc:sldMkLst>
          <pc:docMk/>
          <pc:sldMk cId="367101435" sldId="2147471283"/>
        </pc:sldMkLst>
        <pc:spChg chg="mod">
          <ac:chgData name="Högkvist Maria" userId="4781ec0e-a9a0-4409-8cba-a1c829548319" providerId="ADAL" clId="{EDF919E5-504E-44A3-85E5-66F83DFEEC32}" dt="2024-04-24T13:52:19.088" v="825" actId="20577"/>
          <ac:spMkLst>
            <pc:docMk/>
            <pc:sldMk cId="367101435" sldId="2147471283"/>
            <ac:spMk id="3" creationId="{C91691E0-3815-8A75-0ECA-D8D6CB9C31DD}"/>
          </ac:spMkLst>
        </pc:spChg>
      </pc:sldChg>
      <pc:sldChg chg="modNotesTx">
        <pc:chgData name="Högkvist Maria" userId="4781ec0e-a9a0-4409-8cba-a1c829548319" providerId="ADAL" clId="{EDF919E5-504E-44A3-85E5-66F83DFEEC32}" dt="2024-04-24T13:59:58.241" v="1982" actId="20577"/>
        <pc:sldMkLst>
          <pc:docMk/>
          <pc:sldMk cId="53487642" sldId="2147471285"/>
        </pc:sldMkLst>
      </pc:sldChg>
      <pc:sldChg chg="modNotesTx">
        <pc:chgData name="Högkvist Maria" userId="4781ec0e-a9a0-4409-8cba-a1c829548319" providerId="ADAL" clId="{EDF919E5-504E-44A3-85E5-66F83DFEEC32}" dt="2024-04-24T13:58:24.336" v="1494" actId="20577"/>
        <pc:sldMkLst>
          <pc:docMk/>
          <pc:sldMk cId="4121753839" sldId="2147471286"/>
        </pc:sldMkLst>
      </pc:sldChg>
      <pc:sldChg chg="modNotesTx">
        <pc:chgData name="Högkvist Maria" userId="4781ec0e-a9a0-4409-8cba-a1c829548319" providerId="ADAL" clId="{EDF919E5-504E-44A3-85E5-66F83DFEEC32}" dt="2024-04-24T13:59:31.694" v="1844" actId="20577"/>
        <pc:sldMkLst>
          <pc:docMk/>
          <pc:sldMk cId="283089495" sldId="2147471290"/>
        </pc:sldMkLst>
      </pc:sldChg>
      <pc:sldChg chg="addSp modSp mod modAnim modNotesTx">
        <pc:chgData name="Högkvist Maria" userId="4781ec0e-a9a0-4409-8cba-a1c829548319" providerId="ADAL" clId="{EDF919E5-504E-44A3-85E5-66F83DFEEC32}" dt="2024-04-24T14:43:56.174" v="2446"/>
        <pc:sldMkLst>
          <pc:docMk/>
          <pc:sldMk cId="1710962406" sldId="2147471291"/>
        </pc:sldMkLst>
        <pc:picChg chg="add mod">
          <ac:chgData name="Högkvist Maria" userId="4781ec0e-a9a0-4409-8cba-a1c829548319" providerId="ADAL" clId="{EDF919E5-504E-44A3-85E5-66F83DFEEC32}" dt="2024-04-24T14:43:54.226" v="2445" actId="1076"/>
          <ac:picMkLst>
            <pc:docMk/>
            <pc:sldMk cId="1710962406" sldId="2147471291"/>
            <ac:picMk id="4" creationId="{5571CDEC-4787-DFC7-D669-1E21A2A83CB4}"/>
          </ac:picMkLst>
        </pc:picChg>
      </pc:sldChg>
      <pc:sldChg chg="delCm modCm">
        <pc:chgData name="Högkvist Maria" userId="4781ec0e-a9a0-4409-8cba-a1c829548319" providerId="ADAL" clId="{EDF919E5-504E-44A3-85E5-66F83DFEEC32}" dt="2024-04-24T13:33:21.255" v="609"/>
        <pc:sldMkLst>
          <pc:docMk/>
          <pc:sldMk cId="2044133609" sldId="2147471293"/>
        </pc:sldMkLst>
        <pc:extLst>
          <p:ext xmlns:p="http://schemas.openxmlformats.org/presentationml/2006/main" uri="{D6D511B9-2390-475A-947B-AFAB55BFBCF1}">
            <pc226:cmChg xmlns:pc226="http://schemas.microsoft.com/office/powerpoint/2022/06/main/command" chg="del mod modRxn">
              <pc226:chgData name="Högkvist Maria" userId="4781ec0e-a9a0-4409-8cba-a1c829548319" providerId="ADAL" clId="{EDF919E5-504E-44A3-85E5-66F83DFEEC32}" dt="2024-04-24T13:33:21.255" v="609"/>
              <pc2:cmMkLst xmlns:pc2="http://schemas.microsoft.com/office/powerpoint/2019/9/main/command">
                <pc:docMk/>
                <pc:sldMk cId="2044133609" sldId="2147471293"/>
                <pc2:cmMk id="{9F833D28-4231-4E74-9524-7ABF5284DD74}"/>
              </pc2:cmMkLst>
              <pc226:cmRplyChg chg="add">
                <pc226:chgData name="Högkvist Maria" userId="4781ec0e-a9a0-4409-8cba-a1c829548319" providerId="ADAL" clId="{EDF919E5-504E-44A3-85E5-66F83DFEEC32}" dt="2024-04-24T13:32:30.874" v="604"/>
                <pc2:cmRplyMkLst xmlns:pc2="http://schemas.microsoft.com/office/powerpoint/2019/9/main/command">
                  <pc:docMk/>
                  <pc:sldMk cId="2044133609" sldId="2147471293"/>
                  <pc2:cmMk id="{9F833D28-4231-4E74-9524-7ABF5284DD74}"/>
                  <pc2:cmRplyMk id="{A9712DAB-CEB7-4C93-9B6F-F6665A8708C8}"/>
                </pc2:cmRplyMkLst>
              </pc226:cmRplyChg>
            </pc226:cmChg>
          </p:ext>
        </pc:extLst>
      </pc:sldChg>
      <pc:sldChg chg="addSp modSp mod modAnim">
        <pc:chgData name="Högkvist Maria" userId="4781ec0e-a9a0-4409-8cba-a1c829548319" providerId="ADAL" clId="{EDF919E5-504E-44A3-85E5-66F83DFEEC32}" dt="2024-04-25T06:08:10.179" v="2667"/>
        <pc:sldMkLst>
          <pc:docMk/>
          <pc:sldMk cId="3717131242" sldId="2147471296"/>
        </pc:sldMkLst>
        <pc:picChg chg="add mod">
          <ac:chgData name="Högkvist Maria" userId="4781ec0e-a9a0-4409-8cba-a1c829548319" providerId="ADAL" clId="{EDF919E5-504E-44A3-85E5-66F83DFEEC32}" dt="2024-04-25T06:08:08.002" v="2666" actId="1076"/>
          <ac:picMkLst>
            <pc:docMk/>
            <pc:sldMk cId="3717131242" sldId="2147471296"/>
            <ac:picMk id="6" creationId="{CBDDE48A-066E-40E9-703D-6EDA65B82BE6}"/>
          </ac:picMkLst>
        </pc:picChg>
      </pc:sldChg>
      <pc:sldChg chg="modSp mod">
        <pc:chgData name="Högkvist Maria" userId="4781ec0e-a9a0-4409-8cba-a1c829548319" providerId="ADAL" clId="{EDF919E5-504E-44A3-85E5-66F83DFEEC32}" dt="2024-04-24T13:51:51.598" v="803" actId="115"/>
        <pc:sldMkLst>
          <pc:docMk/>
          <pc:sldMk cId="2147478586" sldId="2147471301"/>
        </pc:sldMkLst>
        <pc:spChg chg="mod">
          <ac:chgData name="Högkvist Maria" userId="4781ec0e-a9a0-4409-8cba-a1c829548319" providerId="ADAL" clId="{EDF919E5-504E-44A3-85E5-66F83DFEEC32}" dt="2024-04-24T13:51:51.598" v="803" actId="115"/>
          <ac:spMkLst>
            <pc:docMk/>
            <pc:sldMk cId="2147478586" sldId="2147471301"/>
            <ac:spMk id="2" creationId="{7F2D7FAA-1C19-F5A8-5B51-2AA6F596498F}"/>
          </ac:spMkLst>
        </pc:spChg>
      </pc:sldChg>
      <pc:sldChg chg="ord">
        <pc:chgData name="Högkvist Maria" userId="4781ec0e-a9a0-4409-8cba-a1c829548319" providerId="ADAL" clId="{EDF919E5-504E-44A3-85E5-66F83DFEEC32}" dt="2024-04-25T05:49:51.403" v="2485"/>
        <pc:sldMkLst>
          <pc:docMk/>
          <pc:sldMk cId="1248473631" sldId="2147471302"/>
        </pc:sldMkLst>
      </pc:sldChg>
      <pc:sldChg chg="delCm modCm">
        <pc:chgData name="Högkvist Maria" userId="4781ec0e-a9a0-4409-8cba-a1c829548319" providerId="ADAL" clId="{EDF919E5-504E-44A3-85E5-66F83DFEEC32}" dt="2024-04-24T13:33:07.432" v="607"/>
        <pc:sldMkLst>
          <pc:docMk/>
          <pc:sldMk cId="1819791398" sldId="2147471306"/>
        </pc:sldMkLst>
        <pc:extLst>
          <p:ext xmlns:p="http://schemas.openxmlformats.org/presentationml/2006/main" uri="{D6D511B9-2390-475A-947B-AFAB55BFBCF1}">
            <pc226:cmChg xmlns:pc226="http://schemas.microsoft.com/office/powerpoint/2022/06/main/command" chg="del mod modRxn">
              <pc226:chgData name="Högkvist Maria" userId="4781ec0e-a9a0-4409-8cba-a1c829548319" providerId="ADAL" clId="{EDF919E5-504E-44A3-85E5-66F83DFEEC32}" dt="2024-04-24T13:33:07.432" v="607"/>
              <pc2:cmMkLst xmlns:pc2="http://schemas.microsoft.com/office/powerpoint/2019/9/main/command">
                <pc:docMk/>
                <pc:sldMk cId="1819791398" sldId="2147471306"/>
                <pc2:cmMk id="{CAF254CE-7566-4887-BFD2-B7E8F66EA7FC}"/>
              </pc2:cmMkLst>
              <pc226:cmRplyChg chg="add">
                <pc226:chgData name="Högkvist Maria" userId="4781ec0e-a9a0-4409-8cba-a1c829548319" providerId="ADAL" clId="{EDF919E5-504E-44A3-85E5-66F83DFEEC32}" dt="2024-04-24T13:32:44.514" v="606"/>
                <pc2:cmRplyMkLst xmlns:pc2="http://schemas.microsoft.com/office/powerpoint/2019/9/main/command">
                  <pc:docMk/>
                  <pc:sldMk cId="1819791398" sldId="2147471306"/>
                  <pc2:cmMk id="{CAF254CE-7566-4887-BFD2-B7E8F66EA7FC}"/>
                  <pc2:cmRplyMk id="{D80C7123-1A1B-46B5-9CCF-F965DBC7F95A}"/>
                </pc2:cmRplyMkLst>
              </pc226:cmRplyChg>
            </pc226:cmChg>
          </p:ext>
        </pc:extLst>
      </pc:sldChg>
      <pc:sldChg chg="modNotesTx">
        <pc:chgData name="Högkvist Maria" userId="4781ec0e-a9a0-4409-8cba-a1c829548319" providerId="ADAL" clId="{EDF919E5-504E-44A3-85E5-66F83DFEEC32}" dt="2024-04-25T06:06:30.038" v="2663" actId="20577"/>
        <pc:sldMkLst>
          <pc:docMk/>
          <pc:sldMk cId="3604964578" sldId="2147471307"/>
        </pc:sldMkLst>
      </pc:sldChg>
      <pc:sldChg chg="del mod modShow">
        <pc:chgData name="Högkvist Maria" userId="4781ec0e-a9a0-4409-8cba-a1c829548319" providerId="ADAL" clId="{EDF919E5-504E-44A3-85E5-66F83DFEEC32}" dt="2024-04-24T13:51:39.295" v="802" actId="47"/>
        <pc:sldMkLst>
          <pc:docMk/>
          <pc:sldMk cId="3746480299" sldId="2147471308"/>
        </pc:sldMkLst>
      </pc:sldChg>
      <pc:sldChg chg="addSp modSp mod modAnim modNotesTx">
        <pc:chgData name="Högkvist Maria" userId="4781ec0e-a9a0-4409-8cba-a1c829548319" providerId="ADAL" clId="{EDF919E5-504E-44A3-85E5-66F83DFEEC32}" dt="2024-04-24T14:44:55.387" v="2450"/>
        <pc:sldMkLst>
          <pc:docMk/>
          <pc:sldMk cId="3029497715" sldId="2147471315"/>
        </pc:sldMkLst>
        <pc:picChg chg="add mod">
          <ac:chgData name="Högkvist Maria" userId="4781ec0e-a9a0-4409-8cba-a1c829548319" providerId="ADAL" clId="{EDF919E5-504E-44A3-85E5-66F83DFEEC32}" dt="2024-04-24T14:44:50.653" v="2449" actId="1076"/>
          <ac:picMkLst>
            <pc:docMk/>
            <pc:sldMk cId="3029497715" sldId="2147471315"/>
            <ac:picMk id="6" creationId="{CDC74594-98F5-EF1C-E21E-BC122ABE1E78}"/>
          </ac:picMkLst>
        </pc:picChg>
      </pc:sldChg>
      <pc:sldChg chg="addSp modSp mod modAnim modNotesTx">
        <pc:chgData name="Högkvist Maria" userId="4781ec0e-a9a0-4409-8cba-a1c829548319" providerId="ADAL" clId="{EDF919E5-504E-44A3-85E5-66F83DFEEC32}" dt="2024-04-24T14:45:37.031" v="2454"/>
        <pc:sldMkLst>
          <pc:docMk/>
          <pc:sldMk cId="3253517699" sldId="2147471316"/>
        </pc:sldMkLst>
        <pc:spChg chg="mod">
          <ac:chgData name="Högkvist Maria" userId="4781ec0e-a9a0-4409-8cba-a1c829548319" providerId="ADAL" clId="{EDF919E5-504E-44A3-85E5-66F83DFEEC32}" dt="2024-04-24T14:42:34.812" v="2442" actId="20577"/>
          <ac:spMkLst>
            <pc:docMk/>
            <pc:sldMk cId="3253517699" sldId="2147471316"/>
            <ac:spMk id="3" creationId="{E91FD7F0-56C0-6B43-00B5-E84F88896AF4}"/>
          </ac:spMkLst>
        </pc:spChg>
        <pc:picChg chg="add mod">
          <ac:chgData name="Högkvist Maria" userId="4781ec0e-a9a0-4409-8cba-a1c829548319" providerId="ADAL" clId="{EDF919E5-504E-44A3-85E5-66F83DFEEC32}" dt="2024-04-24T14:45:35.223" v="2453" actId="1076"/>
          <ac:picMkLst>
            <pc:docMk/>
            <pc:sldMk cId="3253517699" sldId="2147471316"/>
            <ac:picMk id="6" creationId="{693269CF-A936-77D7-4456-CD4B74822EAE}"/>
          </ac:picMkLst>
        </pc:picChg>
      </pc:sldChg>
      <pc:sldChg chg="addSp modSp mod modAnim modNotesTx">
        <pc:chgData name="Högkvist Maria" userId="4781ec0e-a9a0-4409-8cba-a1c829548319" providerId="ADAL" clId="{EDF919E5-504E-44A3-85E5-66F83DFEEC32}" dt="2024-04-24T14:46:13.836" v="2458"/>
        <pc:sldMkLst>
          <pc:docMk/>
          <pc:sldMk cId="2285350172" sldId="2147471317"/>
        </pc:sldMkLst>
        <pc:picChg chg="add mod">
          <ac:chgData name="Högkvist Maria" userId="4781ec0e-a9a0-4409-8cba-a1c829548319" providerId="ADAL" clId="{EDF919E5-504E-44A3-85E5-66F83DFEEC32}" dt="2024-04-24T14:46:11.737" v="2457" actId="1076"/>
          <ac:picMkLst>
            <pc:docMk/>
            <pc:sldMk cId="2285350172" sldId="2147471317"/>
            <ac:picMk id="6" creationId="{EF803C05-A71E-F6E7-F399-3C5DB49AE7C6}"/>
          </ac:picMkLst>
        </pc:picChg>
      </pc:sldChg>
      <pc:sldChg chg="modSp mod">
        <pc:chgData name="Högkvist Maria" userId="4781ec0e-a9a0-4409-8cba-a1c829548319" providerId="ADAL" clId="{EDF919E5-504E-44A3-85E5-66F83DFEEC32}" dt="2024-04-24T08:21:25.763" v="602" actId="27636"/>
        <pc:sldMkLst>
          <pc:docMk/>
          <pc:sldMk cId="570566442" sldId="2147471321"/>
        </pc:sldMkLst>
        <pc:spChg chg="mod">
          <ac:chgData name="Högkvist Maria" userId="4781ec0e-a9a0-4409-8cba-a1c829548319" providerId="ADAL" clId="{EDF919E5-504E-44A3-85E5-66F83DFEEC32}" dt="2024-04-24T08:21:25.763" v="602" actId="27636"/>
          <ac:spMkLst>
            <pc:docMk/>
            <pc:sldMk cId="570566442" sldId="2147471321"/>
            <ac:spMk id="4" creationId="{C2B5549A-E32B-28A5-4750-1AB1DC4EF148}"/>
          </ac:spMkLst>
        </pc:spChg>
      </pc:sldChg>
      <pc:sldChg chg="addSp modSp ord">
        <pc:chgData name="Högkvist Maria" userId="4781ec0e-a9a0-4409-8cba-a1c829548319" providerId="ADAL" clId="{EDF919E5-504E-44A3-85E5-66F83DFEEC32}" dt="2024-04-25T05:53:56.349" v="2552" actId="20578"/>
        <pc:sldMkLst>
          <pc:docMk/>
          <pc:sldMk cId="3726909272" sldId="2147471333"/>
        </pc:sldMkLst>
        <pc:spChg chg="add mod">
          <ac:chgData name="Högkvist Maria" userId="4781ec0e-a9a0-4409-8cba-a1c829548319" providerId="ADAL" clId="{EDF919E5-504E-44A3-85E5-66F83DFEEC32}" dt="2024-04-25T05:51:51.774" v="2488"/>
          <ac:spMkLst>
            <pc:docMk/>
            <pc:sldMk cId="3726909272" sldId="2147471333"/>
            <ac:spMk id="5" creationId="{14E2FC93-C95D-C812-97F5-519797971520}"/>
          </ac:spMkLst>
        </pc:spChg>
        <pc:spChg chg="add mod">
          <ac:chgData name="Högkvist Maria" userId="4781ec0e-a9a0-4409-8cba-a1c829548319" providerId="ADAL" clId="{EDF919E5-504E-44A3-85E5-66F83DFEEC32}" dt="2024-04-25T05:51:51.774" v="2488"/>
          <ac:spMkLst>
            <pc:docMk/>
            <pc:sldMk cId="3726909272" sldId="2147471333"/>
            <ac:spMk id="28" creationId="{363980C8-7CD0-CB5B-272E-1AA840FEF0E8}"/>
          </ac:spMkLst>
        </pc:spChg>
      </pc:sldChg>
      <pc:sldChg chg="modSp del mod modShow">
        <pc:chgData name="Högkvist Maria" userId="4781ec0e-a9a0-4409-8cba-a1c829548319" providerId="ADAL" clId="{EDF919E5-504E-44A3-85E5-66F83DFEEC32}" dt="2024-04-24T13:51:37.496" v="801" actId="47"/>
        <pc:sldMkLst>
          <pc:docMk/>
          <pc:sldMk cId="3414506784" sldId="2147471337"/>
        </pc:sldMkLst>
        <pc:spChg chg="mod">
          <ac:chgData name="Högkvist Maria" userId="4781ec0e-a9a0-4409-8cba-a1c829548319" providerId="ADAL" clId="{EDF919E5-504E-44A3-85E5-66F83DFEEC32}" dt="2024-04-23T15:12:48.601" v="281" actId="6549"/>
          <ac:spMkLst>
            <pc:docMk/>
            <pc:sldMk cId="3414506784" sldId="2147471337"/>
            <ac:spMk id="3" creationId="{932DF174-3828-E65E-922F-E6E63E644E71}"/>
          </ac:spMkLst>
        </pc:spChg>
      </pc:sldChg>
      <pc:sldChg chg="del">
        <pc:chgData name="Högkvist Maria" userId="4781ec0e-a9a0-4409-8cba-a1c829548319" providerId="ADAL" clId="{EDF919E5-504E-44A3-85E5-66F83DFEEC32}" dt="2024-04-24T13:33:26.271" v="610" actId="47"/>
        <pc:sldMkLst>
          <pc:docMk/>
          <pc:sldMk cId="369261991" sldId="2147471340"/>
        </pc:sldMkLst>
      </pc:sldChg>
      <pc:sldChg chg="addSp delSp modSp mod addAnim delAnim modAnim">
        <pc:chgData name="Högkvist Maria" userId="4781ec0e-a9a0-4409-8cba-a1c829548319" providerId="ADAL" clId="{EDF919E5-504E-44A3-85E5-66F83DFEEC32}" dt="2024-04-25T05:52:37.210" v="2492" actId="478"/>
        <pc:sldMkLst>
          <pc:docMk/>
          <pc:sldMk cId="3548550907" sldId="2147471342"/>
        </pc:sldMkLst>
        <pc:spChg chg="add del mod">
          <ac:chgData name="Högkvist Maria" userId="4781ec0e-a9a0-4409-8cba-a1c829548319" providerId="ADAL" clId="{EDF919E5-504E-44A3-85E5-66F83DFEEC32}" dt="2024-04-25T05:52:37.210" v="2492" actId="478"/>
          <ac:spMkLst>
            <pc:docMk/>
            <pc:sldMk cId="3548550907" sldId="2147471342"/>
            <ac:spMk id="4" creationId="{405DC173-D1C3-0E34-8A4D-4ACA534D1932}"/>
          </ac:spMkLst>
        </pc:spChg>
      </pc:sldChg>
      <pc:sldChg chg="modSp mod">
        <pc:chgData name="Högkvist Maria" userId="4781ec0e-a9a0-4409-8cba-a1c829548319" providerId="ADAL" clId="{EDF919E5-504E-44A3-85E5-66F83DFEEC32}" dt="2024-04-25T05:53:53.793" v="2550" actId="20577"/>
        <pc:sldMkLst>
          <pc:docMk/>
          <pc:sldMk cId="3353513451" sldId="2147471344"/>
        </pc:sldMkLst>
        <pc:spChg chg="mod">
          <ac:chgData name="Högkvist Maria" userId="4781ec0e-a9a0-4409-8cba-a1c829548319" providerId="ADAL" clId="{EDF919E5-504E-44A3-85E5-66F83DFEEC32}" dt="2024-04-25T05:53:53.793" v="2550" actId="20577"/>
          <ac:spMkLst>
            <pc:docMk/>
            <pc:sldMk cId="3353513451" sldId="2147471344"/>
            <ac:spMk id="3" creationId="{0D3FA1DA-2E3E-7120-4E1B-386DD91AAC83}"/>
          </ac:spMkLst>
        </pc:spChg>
      </pc:sldChg>
      <pc:sldChg chg="modSp mod">
        <pc:chgData name="Högkvist Maria" userId="4781ec0e-a9a0-4409-8cba-a1c829548319" providerId="ADAL" clId="{EDF919E5-504E-44A3-85E5-66F83DFEEC32}" dt="2024-04-25T05:49:16.054" v="2483" actId="20577"/>
        <pc:sldMkLst>
          <pc:docMk/>
          <pc:sldMk cId="1958042285" sldId="2147471345"/>
        </pc:sldMkLst>
        <pc:spChg chg="mod">
          <ac:chgData name="Högkvist Maria" userId="4781ec0e-a9a0-4409-8cba-a1c829548319" providerId="ADAL" clId="{EDF919E5-504E-44A3-85E5-66F83DFEEC32}" dt="2024-04-25T05:49:16.054" v="2483" actId="20577"/>
          <ac:spMkLst>
            <pc:docMk/>
            <pc:sldMk cId="1958042285" sldId="2147471345"/>
            <ac:spMk id="40" creationId="{2F3B3A0E-2221-683F-2206-06AE0824ABAB}"/>
          </ac:spMkLst>
        </pc:spChg>
      </pc:sldChg>
      <pc:sldChg chg="addSp delSp modSp new mod ord modShow">
        <pc:chgData name="Högkvist Maria" userId="4781ec0e-a9a0-4409-8cba-a1c829548319" providerId="ADAL" clId="{EDF919E5-504E-44A3-85E5-66F83DFEEC32}" dt="2024-04-24T14:42:05.750" v="2411" actId="14734"/>
        <pc:sldMkLst>
          <pc:docMk/>
          <pc:sldMk cId="4076277826" sldId="2147471353"/>
        </pc:sldMkLst>
        <pc:spChg chg="del">
          <ac:chgData name="Högkvist Maria" userId="4781ec0e-a9a0-4409-8cba-a1c829548319" providerId="ADAL" clId="{EDF919E5-504E-44A3-85E5-66F83DFEEC32}" dt="2024-04-23T15:09:09.551" v="12" actId="478"/>
          <ac:spMkLst>
            <pc:docMk/>
            <pc:sldMk cId="4076277826" sldId="2147471353"/>
            <ac:spMk id="2" creationId="{411D6B4E-2037-E5F3-DD9E-ED794979F400}"/>
          </ac:spMkLst>
        </pc:spChg>
        <pc:spChg chg="del">
          <ac:chgData name="Högkvist Maria" userId="4781ec0e-a9a0-4409-8cba-a1c829548319" providerId="ADAL" clId="{EDF919E5-504E-44A3-85E5-66F83DFEEC32}" dt="2024-04-23T15:09:11.575" v="13" actId="478"/>
          <ac:spMkLst>
            <pc:docMk/>
            <pc:sldMk cId="4076277826" sldId="2147471353"/>
            <ac:spMk id="3" creationId="{629F6513-B449-9465-72D7-8DF3D1FC5E2A}"/>
          </ac:spMkLst>
        </pc:spChg>
        <pc:spChg chg="add mod">
          <ac:chgData name="Högkvist Maria" userId="4781ec0e-a9a0-4409-8cba-a1c829548319" providerId="ADAL" clId="{EDF919E5-504E-44A3-85E5-66F83DFEEC32}" dt="2024-04-23T15:14:59.304" v="447" actId="1076"/>
          <ac:spMkLst>
            <pc:docMk/>
            <pc:sldMk cId="4076277826" sldId="2147471353"/>
            <ac:spMk id="6" creationId="{54992653-B99A-AE69-7520-590B810BAC63}"/>
          </ac:spMkLst>
        </pc:spChg>
        <pc:graphicFrameChg chg="add mod modGraphic">
          <ac:chgData name="Högkvist Maria" userId="4781ec0e-a9a0-4409-8cba-a1c829548319" providerId="ADAL" clId="{EDF919E5-504E-44A3-85E5-66F83DFEEC32}" dt="2024-04-24T14:42:05.750" v="2411" actId="14734"/>
          <ac:graphicFrameMkLst>
            <pc:docMk/>
            <pc:sldMk cId="4076277826" sldId="2147471353"/>
            <ac:graphicFrameMk id="5" creationId="{E7A91CCE-DDC4-F2C5-51BA-B15806E8D2CD}"/>
          </ac:graphicFrameMkLst>
        </pc:graphicFrameChg>
      </pc:sldChg>
      <pc:sldChg chg="add del">
        <pc:chgData name="Högkvist Maria" userId="4781ec0e-a9a0-4409-8cba-a1c829548319" providerId="ADAL" clId="{EDF919E5-504E-44A3-85E5-66F83DFEEC32}" dt="2024-04-24T13:47:00.098" v="755"/>
        <pc:sldMkLst>
          <pc:docMk/>
          <pc:sldMk cId="469967937" sldId="2147471355"/>
        </pc:sldMkLst>
      </pc:sldChg>
      <pc:sldChg chg="delSp modSp add mod delAnim">
        <pc:chgData name="Högkvist Maria" userId="4781ec0e-a9a0-4409-8cba-a1c829548319" providerId="ADAL" clId="{EDF919E5-504E-44A3-85E5-66F83DFEEC32}" dt="2024-04-25T05:52:26.389" v="2490" actId="478"/>
        <pc:sldMkLst>
          <pc:docMk/>
          <pc:sldMk cId="1851095698" sldId="2147471355"/>
        </pc:sldMkLst>
        <pc:spChg chg="mod">
          <ac:chgData name="Högkvist Maria" userId="4781ec0e-a9a0-4409-8cba-a1c829548319" providerId="ADAL" clId="{EDF919E5-504E-44A3-85E5-66F83DFEEC32}" dt="2024-04-24T13:47:16.080" v="758" actId="20577"/>
          <ac:spMkLst>
            <pc:docMk/>
            <pc:sldMk cId="1851095698" sldId="2147471355"/>
            <ac:spMk id="3" creationId="{1F661037-EED0-D129-0785-B17A3819E15C}"/>
          </ac:spMkLst>
        </pc:spChg>
        <pc:spChg chg="del">
          <ac:chgData name="Högkvist Maria" userId="4781ec0e-a9a0-4409-8cba-a1c829548319" providerId="ADAL" clId="{EDF919E5-504E-44A3-85E5-66F83DFEEC32}" dt="2024-04-25T05:52:26.389" v="2490" actId="478"/>
          <ac:spMkLst>
            <pc:docMk/>
            <pc:sldMk cId="1851095698" sldId="2147471355"/>
            <ac:spMk id="4" creationId="{A85B0989-AC9F-FD01-4A10-6EEFCA70A15B}"/>
          </ac:spMkLst>
        </pc:spChg>
      </pc:sldChg>
      <pc:sldChg chg="add del">
        <pc:chgData name="Högkvist Maria" userId="4781ec0e-a9a0-4409-8cba-a1c829548319" providerId="ADAL" clId="{EDF919E5-504E-44A3-85E5-66F83DFEEC32}" dt="2024-04-24T13:47:36.728" v="760"/>
        <pc:sldMkLst>
          <pc:docMk/>
          <pc:sldMk cId="1938363402" sldId="2147471356"/>
        </pc:sldMkLst>
      </pc:sldChg>
      <pc:sldChg chg="delSp add mod delAnim">
        <pc:chgData name="Högkvist Maria" userId="4781ec0e-a9a0-4409-8cba-a1c829548319" providerId="ADAL" clId="{EDF919E5-504E-44A3-85E5-66F83DFEEC32}" dt="2024-04-25T05:52:21.688" v="2489" actId="478"/>
        <pc:sldMkLst>
          <pc:docMk/>
          <pc:sldMk cId="2253271250" sldId="2147471356"/>
        </pc:sldMkLst>
        <pc:spChg chg="del">
          <ac:chgData name="Högkvist Maria" userId="4781ec0e-a9a0-4409-8cba-a1c829548319" providerId="ADAL" clId="{EDF919E5-504E-44A3-85E5-66F83DFEEC32}" dt="2024-04-25T05:52:21.688" v="2489" actId="478"/>
          <ac:spMkLst>
            <pc:docMk/>
            <pc:sldMk cId="2253271250" sldId="2147471356"/>
            <ac:spMk id="4" creationId="{5C881F9C-E6D6-9A4C-9D77-3EB7EABEC9F3}"/>
          </ac:spMkLst>
        </pc:spChg>
      </pc:sldChg>
      <pc:sldChg chg="add del">
        <pc:chgData name="Högkvist Maria" userId="4781ec0e-a9a0-4409-8cba-a1c829548319" providerId="ADAL" clId="{EDF919E5-504E-44A3-85E5-66F83DFEEC32}" dt="2024-04-24T13:47:42.470" v="763"/>
        <pc:sldMkLst>
          <pc:docMk/>
          <pc:sldMk cId="1172364074" sldId="2147471357"/>
        </pc:sldMkLst>
      </pc:sldChg>
      <pc:sldChg chg="add">
        <pc:chgData name="Högkvist Maria" userId="4781ec0e-a9a0-4409-8cba-a1c829548319" providerId="ADAL" clId="{EDF919E5-504E-44A3-85E5-66F83DFEEC32}" dt="2024-04-24T13:47:42.492" v="764"/>
        <pc:sldMkLst>
          <pc:docMk/>
          <pc:sldMk cId="2554526285" sldId="2147471357"/>
        </pc:sldMkLst>
      </pc:sldChg>
      <pc:sldChg chg="addSp delSp modSp add mod delAnim">
        <pc:chgData name="Högkvist Maria" userId="4781ec0e-a9a0-4409-8cba-a1c829548319" providerId="ADAL" clId="{EDF919E5-504E-44A3-85E5-66F83DFEEC32}" dt="2024-04-24T13:49:08.515" v="786" actId="20577"/>
        <pc:sldMkLst>
          <pc:docMk/>
          <pc:sldMk cId="1888602381" sldId="2147471358"/>
        </pc:sldMkLst>
        <pc:spChg chg="del mod">
          <ac:chgData name="Högkvist Maria" userId="4781ec0e-a9a0-4409-8cba-a1c829548319" providerId="ADAL" clId="{EDF919E5-504E-44A3-85E5-66F83DFEEC32}" dt="2024-04-24T13:48:55.284" v="769" actId="478"/>
          <ac:spMkLst>
            <pc:docMk/>
            <pc:sldMk cId="1888602381" sldId="2147471358"/>
            <ac:spMk id="12" creationId="{A344AB52-335B-1231-F15E-18BB40519BF1}"/>
          </ac:spMkLst>
        </pc:spChg>
        <pc:graphicFrameChg chg="add del modGraphic">
          <ac:chgData name="Högkvist Maria" userId="4781ec0e-a9a0-4409-8cba-a1c829548319" providerId="ADAL" clId="{EDF919E5-504E-44A3-85E5-66F83DFEEC32}" dt="2024-04-24T13:49:08.515" v="786" actId="20577"/>
          <ac:graphicFrameMkLst>
            <pc:docMk/>
            <pc:sldMk cId="1888602381" sldId="2147471358"/>
            <ac:graphicFrameMk id="3" creationId="{662E8CC3-EECA-9E70-2E02-0690E37718BA}"/>
          </ac:graphicFrameMkLst>
        </pc:graphicFrameChg>
      </pc:sldChg>
      <pc:sldChg chg="modSp new del mod">
        <pc:chgData name="Högkvist Maria" userId="4781ec0e-a9a0-4409-8cba-a1c829548319" providerId="ADAL" clId="{EDF919E5-504E-44A3-85E5-66F83DFEEC32}" dt="2024-04-24T14:02:25.115" v="2097" actId="2696"/>
        <pc:sldMkLst>
          <pc:docMk/>
          <pc:sldMk cId="1541580219" sldId="2147471359"/>
        </pc:sldMkLst>
        <pc:spChg chg="mod">
          <ac:chgData name="Högkvist Maria" userId="4781ec0e-a9a0-4409-8cba-a1c829548319" providerId="ADAL" clId="{EDF919E5-504E-44A3-85E5-66F83DFEEC32}" dt="2024-04-24T14:02:15.859" v="2096" actId="12"/>
          <ac:spMkLst>
            <pc:docMk/>
            <pc:sldMk cId="1541580219" sldId="2147471359"/>
            <ac:spMk id="3" creationId="{0D628E85-EA92-BF3E-A352-7BF9EE90B97E}"/>
          </ac:spMkLst>
        </pc:spChg>
      </pc:sldChg>
      <pc:sldChg chg="addSp delSp modSp add mod modClrScheme chgLayout">
        <pc:chgData name="Högkvist Maria" userId="4781ec0e-a9a0-4409-8cba-a1c829548319" providerId="ADAL" clId="{EDF919E5-504E-44A3-85E5-66F83DFEEC32}" dt="2024-04-25T06:05:50.617" v="2576" actId="20577"/>
        <pc:sldMkLst>
          <pc:docMk/>
          <pc:sldMk cId="2163808734" sldId="2147471359"/>
        </pc:sldMkLst>
        <pc:spChg chg="mod ord">
          <ac:chgData name="Högkvist Maria" userId="4781ec0e-a9a0-4409-8cba-a1c829548319" providerId="ADAL" clId="{EDF919E5-504E-44A3-85E5-66F83DFEEC32}" dt="2024-04-25T06:05:20.659" v="2569" actId="20577"/>
          <ac:spMkLst>
            <pc:docMk/>
            <pc:sldMk cId="2163808734" sldId="2147471359"/>
            <ac:spMk id="2" creationId="{95B40E0C-09C3-E706-CA87-A7F69CB5C2E3}"/>
          </ac:spMkLst>
        </pc:spChg>
        <pc:spChg chg="add del mod ord">
          <ac:chgData name="Högkvist Maria" userId="4781ec0e-a9a0-4409-8cba-a1c829548319" providerId="ADAL" clId="{EDF919E5-504E-44A3-85E5-66F83DFEEC32}" dt="2024-04-24T14:12:55.553" v="2183" actId="26606"/>
          <ac:spMkLst>
            <pc:docMk/>
            <pc:sldMk cId="2163808734" sldId="2147471359"/>
            <ac:spMk id="3" creationId="{E41E1D96-FA82-C4EF-D0F5-81A2215AB2AF}"/>
          </ac:spMkLst>
        </pc:spChg>
        <pc:spChg chg="del mod ord">
          <ac:chgData name="Högkvist Maria" userId="4781ec0e-a9a0-4409-8cba-a1c829548319" providerId="ADAL" clId="{EDF919E5-504E-44A3-85E5-66F83DFEEC32}" dt="2024-04-24T14:12:25.594" v="2176" actId="700"/>
          <ac:spMkLst>
            <pc:docMk/>
            <pc:sldMk cId="2163808734" sldId="2147471359"/>
            <ac:spMk id="4" creationId="{E6B2BF9C-BB52-4127-CE17-318527D12B32}"/>
          </ac:spMkLst>
        </pc:spChg>
        <pc:spChg chg="add del mod ord">
          <ac:chgData name="Högkvist Maria" userId="4781ec0e-a9a0-4409-8cba-a1c829548319" providerId="ADAL" clId="{EDF919E5-504E-44A3-85E5-66F83DFEEC32}" dt="2024-04-24T14:12:55.553" v="2183" actId="26606"/>
          <ac:spMkLst>
            <pc:docMk/>
            <pc:sldMk cId="2163808734" sldId="2147471359"/>
            <ac:spMk id="5" creationId="{35B560A2-225C-2024-1CEB-064465761DA3}"/>
          </ac:spMkLst>
        </pc:spChg>
        <pc:spChg chg="add del mod">
          <ac:chgData name="Högkvist Maria" userId="4781ec0e-a9a0-4409-8cba-a1c829548319" providerId="ADAL" clId="{EDF919E5-504E-44A3-85E5-66F83DFEEC32}" dt="2024-04-24T14:12:48.647" v="2180" actId="26606"/>
          <ac:spMkLst>
            <pc:docMk/>
            <pc:sldMk cId="2163808734" sldId="2147471359"/>
            <ac:spMk id="10" creationId="{E41E1D96-FA82-C4EF-D0F5-81A2215AB2AF}"/>
          </ac:spMkLst>
        </pc:spChg>
        <pc:spChg chg="add del mod">
          <ac:chgData name="Högkvist Maria" userId="4781ec0e-a9a0-4409-8cba-a1c829548319" providerId="ADAL" clId="{EDF919E5-504E-44A3-85E5-66F83DFEEC32}" dt="2024-04-24T14:12:48.647" v="2180" actId="26606"/>
          <ac:spMkLst>
            <pc:docMk/>
            <pc:sldMk cId="2163808734" sldId="2147471359"/>
            <ac:spMk id="11" creationId="{22D30B51-3127-7B03-7EFA-DACDF1611368}"/>
          </ac:spMkLst>
        </pc:spChg>
        <pc:spChg chg="add del mod">
          <ac:chgData name="Högkvist Maria" userId="4781ec0e-a9a0-4409-8cba-a1c829548319" providerId="ADAL" clId="{EDF919E5-504E-44A3-85E5-66F83DFEEC32}" dt="2024-04-24T14:12:48.647" v="2180" actId="26606"/>
          <ac:spMkLst>
            <pc:docMk/>
            <pc:sldMk cId="2163808734" sldId="2147471359"/>
            <ac:spMk id="13" creationId="{849B1F48-E259-42E6-DC09-7EBDDE844692}"/>
          </ac:spMkLst>
        </pc:spChg>
        <pc:spChg chg="add del mod">
          <ac:chgData name="Högkvist Maria" userId="4781ec0e-a9a0-4409-8cba-a1c829548319" providerId="ADAL" clId="{EDF919E5-504E-44A3-85E5-66F83DFEEC32}" dt="2024-04-24T14:12:55.536" v="2182" actId="26606"/>
          <ac:spMkLst>
            <pc:docMk/>
            <pc:sldMk cId="2163808734" sldId="2147471359"/>
            <ac:spMk id="15" creationId="{E41E1D96-FA82-C4EF-D0F5-81A2215AB2AF}"/>
          </ac:spMkLst>
        </pc:spChg>
        <pc:graphicFrameChg chg="add del">
          <ac:chgData name="Högkvist Maria" userId="4781ec0e-a9a0-4409-8cba-a1c829548319" providerId="ADAL" clId="{EDF919E5-504E-44A3-85E5-66F83DFEEC32}" dt="2024-04-24T14:12:43.912" v="2178" actId="26606"/>
          <ac:graphicFrameMkLst>
            <pc:docMk/>
            <pc:sldMk cId="2163808734" sldId="2147471359"/>
            <ac:graphicFrameMk id="7" creationId="{B59CC0ED-4338-3BAC-CB40-BA2BA405FF90}"/>
          </ac:graphicFrameMkLst>
        </pc:graphicFrameChg>
        <pc:graphicFrameChg chg="add mod modGraphic">
          <ac:chgData name="Högkvist Maria" userId="4781ec0e-a9a0-4409-8cba-a1c829548319" providerId="ADAL" clId="{EDF919E5-504E-44A3-85E5-66F83DFEEC32}" dt="2024-04-25T06:05:50.617" v="2576" actId="20577"/>
          <ac:graphicFrameMkLst>
            <pc:docMk/>
            <pc:sldMk cId="2163808734" sldId="2147471359"/>
            <ac:graphicFrameMk id="18" creationId="{B59CC0ED-4338-3BAC-CB40-BA2BA405FF90}"/>
          </ac:graphicFrameMkLst>
        </pc:graphicFrameChg>
        <pc:picChg chg="add del">
          <ac:chgData name="Högkvist Maria" userId="4781ec0e-a9a0-4409-8cba-a1c829548319" providerId="ADAL" clId="{EDF919E5-504E-44A3-85E5-66F83DFEEC32}" dt="2024-04-24T14:12:48.647" v="2180" actId="26606"/>
          <ac:picMkLst>
            <pc:docMk/>
            <pc:sldMk cId="2163808734" sldId="2147471359"/>
            <ac:picMk id="9" creationId="{6F3DA233-3846-E4B5-63A2-6846211EBEB6}"/>
          </ac:picMkLst>
        </pc:picChg>
        <pc:picChg chg="add del">
          <ac:chgData name="Högkvist Maria" userId="4781ec0e-a9a0-4409-8cba-a1c829548319" providerId="ADAL" clId="{EDF919E5-504E-44A3-85E5-66F83DFEEC32}" dt="2024-04-24T14:12:55.536" v="2182" actId="26606"/>
          <ac:picMkLst>
            <pc:docMk/>
            <pc:sldMk cId="2163808734" sldId="2147471359"/>
            <ac:picMk id="16" creationId="{E0A7BAFE-FC06-FB09-D9C5-6E2C535C0D4B}"/>
          </ac:picMkLst>
        </pc:picChg>
      </pc:sldChg>
      <pc:sldChg chg="addSp modSp add mod modClrScheme chgLayout">
        <pc:chgData name="Högkvist Maria" userId="4781ec0e-a9a0-4409-8cba-a1c829548319" providerId="ADAL" clId="{EDF919E5-504E-44A3-85E5-66F83DFEEC32}" dt="2024-04-24T14:22:56.969" v="2263" actId="26606"/>
        <pc:sldMkLst>
          <pc:docMk/>
          <pc:sldMk cId="1383767829" sldId="2147471360"/>
        </pc:sldMkLst>
        <pc:spChg chg="mod ord">
          <ac:chgData name="Högkvist Maria" userId="4781ec0e-a9a0-4409-8cba-a1c829548319" providerId="ADAL" clId="{EDF919E5-504E-44A3-85E5-66F83DFEEC32}" dt="2024-04-24T14:22:56.969" v="2263" actId="26606"/>
          <ac:spMkLst>
            <pc:docMk/>
            <pc:sldMk cId="1383767829" sldId="2147471360"/>
            <ac:spMk id="2" creationId="{FA455FB8-1A66-1EC6-DA10-28E21F9CCB87}"/>
          </ac:spMkLst>
        </pc:spChg>
        <pc:spChg chg="add mod">
          <ac:chgData name="Högkvist Maria" userId="4781ec0e-a9a0-4409-8cba-a1c829548319" providerId="ADAL" clId="{EDF919E5-504E-44A3-85E5-66F83DFEEC32}" dt="2024-04-24T14:22:56.969" v="2263" actId="26606"/>
          <ac:spMkLst>
            <pc:docMk/>
            <pc:sldMk cId="1383767829" sldId="2147471360"/>
            <ac:spMk id="7" creationId="{C528A088-7421-E3A0-D932-70F096C155EC}"/>
          </ac:spMkLst>
        </pc:spChg>
      </pc:sldChg>
      <pc:sldChg chg="add del">
        <pc:chgData name="Högkvist Maria" userId="4781ec0e-a9a0-4409-8cba-a1c829548319" providerId="ADAL" clId="{EDF919E5-504E-44A3-85E5-66F83DFEEC32}" dt="2024-04-24T14:23:12.442" v="2265"/>
        <pc:sldMkLst>
          <pc:docMk/>
          <pc:sldMk cId="69894386" sldId="2147471361"/>
        </pc:sldMkLst>
      </pc:sldChg>
      <pc:sldChg chg="add">
        <pc:chgData name="Högkvist Maria" userId="4781ec0e-a9a0-4409-8cba-a1c829548319" providerId="ADAL" clId="{EDF919E5-504E-44A3-85E5-66F83DFEEC32}" dt="2024-04-24T14:23:12.452" v="2266"/>
        <pc:sldMkLst>
          <pc:docMk/>
          <pc:sldMk cId="839881150" sldId="2147471361"/>
        </pc:sldMkLst>
      </pc:sldChg>
    </pc:docChg>
  </pc:docChgLst>
  <pc:docChgLst>
    <pc:chgData name="Adebjörk Linnea" userId="S::linnea.adebjork@skr.se::3423b534-58c0-4bbe-bb49-962f98726bf3" providerId="AD" clId="Web-{D30C6D20-C5F2-32B5-3FBE-B594BBF80DD9}"/>
    <pc:docChg chg="mod delSld">
      <pc:chgData name="Adebjörk Linnea" userId="S::linnea.adebjork@skr.se::3423b534-58c0-4bbe-bb49-962f98726bf3" providerId="AD" clId="Web-{D30C6D20-C5F2-32B5-3FBE-B594BBF80DD9}" dt="2024-04-24T12:29:54.613" v="3"/>
      <pc:docMkLst>
        <pc:docMk/>
      </pc:docMkLst>
      <pc:sldChg chg="addCm">
        <pc:chgData name="Adebjörk Linnea" userId="S::linnea.adebjork@skr.se::3423b534-58c0-4bbe-bb49-962f98726bf3" providerId="AD" clId="Web-{D30C6D20-C5F2-32B5-3FBE-B594BBF80DD9}" dt="2024-04-24T09:57:02.925" v="1"/>
        <pc:sldMkLst>
          <pc:docMk/>
          <pc:sldMk cId="2044133609" sldId="2147471293"/>
        </pc:sldMkLst>
        <pc:extLst>
          <p:ext xmlns:p="http://schemas.openxmlformats.org/presentationml/2006/main" uri="{D6D511B9-2390-475A-947B-AFAB55BFBCF1}">
            <pc226:cmChg xmlns:pc226="http://schemas.microsoft.com/office/powerpoint/2022/06/main/command" chg="add">
              <pc226:chgData name="Adebjörk Linnea" userId="S::linnea.adebjork@skr.se::3423b534-58c0-4bbe-bb49-962f98726bf3" providerId="AD" clId="Web-{D30C6D20-C5F2-32B5-3FBE-B594BBF80DD9}" dt="2024-04-24T09:57:02.925" v="1"/>
              <pc2:cmMkLst xmlns:pc2="http://schemas.microsoft.com/office/powerpoint/2019/9/main/command">
                <pc:docMk/>
                <pc:sldMk cId="2044133609" sldId="2147471293"/>
                <pc2:cmMk id="{9F833D28-4231-4E74-9524-7ABF5284DD74}"/>
              </pc2:cmMkLst>
            </pc226:cmChg>
          </p:ext>
        </pc:extLst>
      </pc:sldChg>
      <pc:sldChg chg="addCm">
        <pc:chgData name="Adebjörk Linnea" userId="S::linnea.adebjork@skr.se::3423b534-58c0-4bbe-bb49-962f98726bf3" providerId="AD" clId="Web-{D30C6D20-C5F2-32B5-3FBE-B594BBF80DD9}" dt="2024-04-24T10:02:03.334" v="2"/>
        <pc:sldMkLst>
          <pc:docMk/>
          <pc:sldMk cId="1819791398" sldId="2147471306"/>
        </pc:sldMkLst>
        <pc:extLst>
          <p:ext xmlns:p="http://schemas.openxmlformats.org/presentationml/2006/main" uri="{D6D511B9-2390-475A-947B-AFAB55BFBCF1}">
            <pc226:cmChg xmlns:pc226="http://schemas.microsoft.com/office/powerpoint/2022/06/main/command" chg="add">
              <pc226:chgData name="Adebjörk Linnea" userId="S::linnea.adebjork@skr.se::3423b534-58c0-4bbe-bb49-962f98726bf3" providerId="AD" clId="Web-{D30C6D20-C5F2-32B5-3FBE-B594BBF80DD9}" dt="2024-04-24T10:02:03.334" v="2"/>
              <pc2:cmMkLst xmlns:pc2="http://schemas.microsoft.com/office/powerpoint/2019/9/main/command">
                <pc:docMk/>
                <pc:sldMk cId="1819791398" sldId="2147471306"/>
                <pc2:cmMk id="{CAF254CE-7566-4887-BFD2-B7E8F66EA7FC}"/>
              </pc2:cmMkLst>
            </pc226:cmChg>
          </p:ext>
        </pc:extLst>
      </pc:sldChg>
      <pc:sldChg chg="del">
        <pc:chgData name="Adebjörk Linnea" userId="S::linnea.adebjork@skr.se::3423b534-58c0-4bbe-bb49-962f98726bf3" providerId="AD" clId="Web-{D30C6D20-C5F2-32B5-3FBE-B594BBF80DD9}" dt="2024-04-24T12:29:54.613" v="3"/>
        <pc:sldMkLst>
          <pc:docMk/>
          <pc:sldMk cId="1490860649" sldId="2147471323"/>
        </pc:sldMkLst>
      </pc:sldChg>
    </pc:docChg>
  </pc:docChgLst>
  <pc:docChgLst>
    <pc:chgData name="Högkvist Maria" userId="4781ec0e-a9a0-4409-8cba-a1c829548319" providerId="ADAL" clId="{65F6CE86-C35D-4505-A260-D73FB81293AE}"/>
    <pc:docChg chg="undo custSel addSld delSld">
      <pc:chgData name="Högkvist Maria" userId="4781ec0e-a9a0-4409-8cba-a1c829548319" providerId="ADAL" clId="{65F6CE86-C35D-4505-A260-D73FB81293AE}" dt="2024-04-12T10:00:54.809" v="73" actId="47"/>
      <pc:docMkLst>
        <pc:docMk/>
      </pc:docMkLst>
      <pc:sldChg chg="del">
        <pc:chgData name="Högkvist Maria" userId="4781ec0e-a9a0-4409-8cba-a1c829548319" providerId="ADAL" clId="{65F6CE86-C35D-4505-A260-D73FB81293AE}" dt="2024-04-12T10:00:29.574" v="8" actId="47"/>
        <pc:sldMkLst>
          <pc:docMk/>
          <pc:sldMk cId="635014788" sldId="367"/>
        </pc:sldMkLst>
      </pc:sldChg>
      <pc:sldChg chg="del">
        <pc:chgData name="Högkvist Maria" userId="4781ec0e-a9a0-4409-8cba-a1c829548319" providerId="ADAL" clId="{65F6CE86-C35D-4505-A260-D73FB81293AE}" dt="2024-04-12T10:00:30.305" v="10" actId="47"/>
        <pc:sldMkLst>
          <pc:docMk/>
          <pc:sldMk cId="3497040029" sldId="371"/>
        </pc:sldMkLst>
      </pc:sldChg>
      <pc:sldChg chg="del">
        <pc:chgData name="Högkvist Maria" userId="4781ec0e-a9a0-4409-8cba-a1c829548319" providerId="ADAL" clId="{65F6CE86-C35D-4505-A260-D73FB81293AE}" dt="2024-04-12T10:00:30.741" v="11" actId="47"/>
        <pc:sldMkLst>
          <pc:docMk/>
          <pc:sldMk cId="548662078" sldId="373"/>
        </pc:sldMkLst>
      </pc:sldChg>
      <pc:sldChg chg="del">
        <pc:chgData name="Högkvist Maria" userId="4781ec0e-a9a0-4409-8cba-a1c829548319" providerId="ADAL" clId="{65F6CE86-C35D-4505-A260-D73FB81293AE}" dt="2024-04-12T10:00:31.842" v="14" actId="47"/>
        <pc:sldMkLst>
          <pc:docMk/>
          <pc:sldMk cId="344842608" sldId="380"/>
        </pc:sldMkLst>
      </pc:sldChg>
      <pc:sldChg chg="del">
        <pc:chgData name="Högkvist Maria" userId="4781ec0e-a9a0-4409-8cba-a1c829548319" providerId="ADAL" clId="{65F6CE86-C35D-4505-A260-D73FB81293AE}" dt="2024-04-12T10:00:28.402" v="5" actId="47"/>
        <pc:sldMkLst>
          <pc:docMk/>
          <pc:sldMk cId="3365532074" sldId="384"/>
        </pc:sldMkLst>
      </pc:sldChg>
      <pc:sldChg chg="del">
        <pc:chgData name="Högkvist Maria" userId="4781ec0e-a9a0-4409-8cba-a1c829548319" providerId="ADAL" clId="{65F6CE86-C35D-4505-A260-D73FB81293AE}" dt="2024-04-12T10:00:28.808" v="6" actId="47"/>
        <pc:sldMkLst>
          <pc:docMk/>
          <pc:sldMk cId="1957193649" sldId="404"/>
        </pc:sldMkLst>
      </pc:sldChg>
      <pc:sldChg chg="del">
        <pc:chgData name="Högkvist Maria" userId="4781ec0e-a9a0-4409-8cba-a1c829548319" providerId="ADAL" clId="{65F6CE86-C35D-4505-A260-D73FB81293AE}" dt="2024-04-12T10:00:29.956" v="9" actId="47"/>
        <pc:sldMkLst>
          <pc:docMk/>
          <pc:sldMk cId="1731040202" sldId="410"/>
        </pc:sldMkLst>
      </pc:sldChg>
      <pc:sldChg chg="del">
        <pc:chgData name="Högkvist Maria" userId="4781ec0e-a9a0-4409-8cba-a1c829548319" providerId="ADAL" clId="{65F6CE86-C35D-4505-A260-D73FB81293AE}" dt="2024-04-12T10:00:27.969" v="4" actId="47"/>
        <pc:sldMkLst>
          <pc:docMk/>
          <pc:sldMk cId="470125339" sldId="418"/>
        </pc:sldMkLst>
      </pc:sldChg>
      <pc:sldChg chg="del">
        <pc:chgData name="Högkvist Maria" userId="4781ec0e-a9a0-4409-8cba-a1c829548319" providerId="ADAL" clId="{65F6CE86-C35D-4505-A260-D73FB81293AE}" dt="2024-04-12T10:00:48.400" v="58" actId="47"/>
        <pc:sldMkLst>
          <pc:docMk/>
          <pc:sldMk cId="3007817293" sldId="486"/>
        </pc:sldMkLst>
      </pc:sldChg>
      <pc:sldChg chg="del">
        <pc:chgData name="Högkvist Maria" userId="4781ec0e-a9a0-4409-8cba-a1c829548319" providerId="ADAL" clId="{65F6CE86-C35D-4505-A260-D73FB81293AE}" dt="2024-04-12T10:00:29.191" v="7" actId="47"/>
        <pc:sldMkLst>
          <pc:docMk/>
          <pc:sldMk cId="1626581633" sldId="502"/>
        </pc:sldMkLst>
      </pc:sldChg>
      <pc:sldChg chg="del">
        <pc:chgData name="Högkvist Maria" userId="4781ec0e-a9a0-4409-8cba-a1c829548319" providerId="ADAL" clId="{65F6CE86-C35D-4505-A260-D73FB81293AE}" dt="2024-04-12T10:00:31.270" v="12" actId="47"/>
        <pc:sldMkLst>
          <pc:docMk/>
          <pc:sldMk cId="20905442" sldId="516"/>
        </pc:sldMkLst>
      </pc:sldChg>
      <pc:sldChg chg="del">
        <pc:chgData name="Högkvist Maria" userId="4781ec0e-a9a0-4409-8cba-a1c829548319" providerId="ADAL" clId="{65F6CE86-C35D-4505-A260-D73FB81293AE}" dt="2024-04-12T10:00:31.663" v="13" actId="47"/>
        <pc:sldMkLst>
          <pc:docMk/>
          <pc:sldMk cId="729320446" sldId="517"/>
        </pc:sldMkLst>
      </pc:sldChg>
      <pc:sldChg chg="del">
        <pc:chgData name="Högkvist Maria" userId="4781ec0e-a9a0-4409-8cba-a1c829548319" providerId="ADAL" clId="{65F6CE86-C35D-4505-A260-D73FB81293AE}" dt="2024-04-12T10:00:20.031" v="0" actId="47"/>
        <pc:sldMkLst>
          <pc:docMk/>
          <pc:sldMk cId="2047876854" sldId="541"/>
        </pc:sldMkLst>
      </pc:sldChg>
      <pc:sldChg chg="del">
        <pc:chgData name="Högkvist Maria" userId="4781ec0e-a9a0-4409-8cba-a1c829548319" providerId="ADAL" clId="{65F6CE86-C35D-4505-A260-D73FB81293AE}" dt="2024-04-12T10:00:39.629" v="34" actId="47"/>
        <pc:sldMkLst>
          <pc:docMk/>
          <pc:sldMk cId="2058717888" sldId="575"/>
        </pc:sldMkLst>
      </pc:sldChg>
      <pc:sldChg chg="del">
        <pc:chgData name="Högkvist Maria" userId="4781ec0e-a9a0-4409-8cba-a1c829548319" providerId="ADAL" clId="{65F6CE86-C35D-4505-A260-D73FB81293AE}" dt="2024-04-12T10:00:32.010" v="15" actId="47"/>
        <pc:sldMkLst>
          <pc:docMk/>
          <pc:sldMk cId="1858888695" sldId="585"/>
        </pc:sldMkLst>
      </pc:sldChg>
      <pc:sldChg chg="del">
        <pc:chgData name="Högkvist Maria" userId="4781ec0e-a9a0-4409-8cba-a1c829548319" providerId="ADAL" clId="{65F6CE86-C35D-4505-A260-D73FB81293AE}" dt="2024-04-12T10:00:51.193" v="67" actId="47"/>
        <pc:sldMkLst>
          <pc:docMk/>
          <pc:sldMk cId="3360378347" sldId="598"/>
        </pc:sldMkLst>
      </pc:sldChg>
      <pc:sldChg chg="del">
        <pc:chgData name="Högkvist Maria" userId="4781ec0e-a9a0-4409-8cba-a1c829548319" providerId="ADAL" clId="{65F6CE86-C35D-4505-A260-D73FB81293AE}" dt="2024-04-12T10:00:51.907" v="68" actId="47"/>
        <pc:sldMkLst>
          <pc:docMk/>
          <pc:sldMk cId="4247574760" sldId="599"/>
        </pc:sldMkLst>
      </pc:sldChg>
      <pc:sldChg chg="del">
        <pc:chgData name="Högkvist Maria" userId="4781ec0e-a9a0-4409-8cba-a1c829548319" providerId="ADAL" clId="{65F6CE86-C35D-4505-A260-D73FB81293AE}" dt="2024-04-12T10:00:52.112" v="69" actId="47"/>
        <pc:sldMkLst>
          <pc:docMk/>
          <pc:sldMk cId="4011487627" sldId="600"/>
        </pc:sldMkLst>
      </pc:sldChg>
      <pc:sldChg chg="del">
        <pc:chgData name="Högkvist Maria" userId="4781ec0e-a9a0-4409-8cba-a1c829548319" providerId="ADAL" clId="{65F6CE86-C35D-4505-A260-D73FB81293AE}" dt="2024-04-12T10:00:34.372" v="21" actId="47"/>
        <pc:sldMkLst>
          <pc:docMk/>
          <pc:sldMk cId="3127915228" sldId="601"/>
        </pc:sldMkLst>
      </pc:sldChg>
      <pc:sldChg chg="del">
        <pc:chgData name="Högkvist Maria" userId="4781ec0e-a9a0-4409-8cba-a1c829548319" providerId="ADAL" clId="{65F6CE86-C35D-4505-A260-D73FB81293AE}" dt="2024-04-12T10:00:43.058" v="41" actId="47"/>
        <pc:sldMkLst>
          <pc:docMk/>
          <pc:sldMk cId="2290086374" sldId="602"/>
        </pc:sldMkLst>
      </pc:sldChg>
      <pc:sldChg chg="del">
        <pc:chgData name="Högkvist Maria" userId="4781ec0e-a9a0-4409-8cba-a1c829548319" providerId="ADAL" clId="{65F6CE86-C35D-4505-A260-D73FB81293AE}" dt="2024-04-12T10:00:33.220" v="18" actId="47"/>
        <pc:sldMkLst>
          <pc:docMk/>
          <pc:sldMk cId="1952952058" sldId="603"/>
        </pc:sldMkLst>
      </pc:sldChg>
      <pc:sldChg chg="del">
        <pc:chgData name="Högkvist Maria" userId="4781ec0e-a9a0-4409-8cba-a1c829548319" providerId="ADAL" clId="{65F6CE86-C35D-4505-A260-D73FB81293AE}" dt="2024-04-12T10:00:40.989" v="37" actId="47"/>
        <pc:sldMkLst>
          <pc:docMk/>
          <pc:sldMk cId="3195281069" sldId="604"/>
        </pc:sldMkLst>
      </pc:sldChg>
      <pc:sldChg chg="del">
        <pc:chgData name="Högkvist Maria" userId="4781ec0e-a9a0-4409-8cba-a1c829548319" providerId="ADAL" clId="{65F6CE86-C35D-4505-A260-D73FB81293AE}" dt="2024-04-12T10:00:41.464" v="38" actId="47"/>
        <pc:sldMkLst>
          <pc:docMk/>
          <pc:sldMk cId="4128699997" sldId="605"/>
        </pc:sldMkLst>
      </pc:sldChg>
      <pc:sldChg chg="del">
        <pc:chgData name="Högkvist Maria" userId="4781ec0e-a9a0-4409-8cba-a1c829548319" providerId="ADAL" clId="{65F6CE86-C35D-4505-A260-D73FB81293AE}" dt="2024-04-12T10:00:40.076" v="35" actId="47"/>
        <pc:sldMkLst>
          <pc:docMk/>
          <pc:sldMk cId="602316904" sldId="606"/>
        </pc:sldMkLst>
      </pc:sldChg>
      <pc:sldChg chg="del">
        <pc:chgData name="Högkvist Maria" userId="4781ec0e-a9a0-4409-8cba-a1c829548319" providerId="ADAL" clId="{65F6CE86-C35D-4505-A260-D73FB81293AE}" dt="2024-04-12T10:00:36.547" v="26" actId="47"/>
        <pc:sldMkLst>
          <pc:docMk/>
          <pc:sldMk cId="1083480283" sldId="1450"/>
        </pc:sldMkLst>
      </pc:sldChg>
      <pc:sldChg chg="del">
        <pc:chgData name="Högkvist Maria" userId="4781ec0e-a9a0-4409-8cba-a1c829548319" providerId="ADAL" clId="{65F6CE86-C35D-4505-A260-D73FB81293AE}" dt="2024-04-12T10:00:47.077" v="52" actId="47"/>
        <pc:sldMkLst>
          <pc:docMk/>
          <pc:sldMk cId="1517206387" sldId="5239"/>
        </pc:sldMkLst>
      </pc:sldChg>
      <pc:sldChg chg="del">
        <pc:chgData name="Högkvist Maria" userId="4781ec0e-a9a0-4409-8cba-a1c829548319" providerId="ADAL" clId="{65F6CE86-C35D-4505-A260-D73FB81293AE}" dt="2024-04-12T10:00:40.500" v="36" actId="47"/>
        <pc:sldMkLst>
          <pc:docMk/>
          <pc:sldMk cId="663611773" sldId="5293"/>
        </pc:sldMkLst>
      </pc:sldChg>
      <pc:sldChg chg="del">
        <pc:chgData name="Högkvist Maria" userId="4781ec0e-a9a0-4409-8cba-a1c829548319" providerId="ADAL" clId="{65F6CE86-C35D-4505-A260-D73FB81293AE}" dt="2024-04-12T10:00:32.627" v="16" actId="47"/>
        <pc:sldMkLst>
          <pc:docMk/>
          <pc:sldMk cId="852081300" sldId="5294"/>
        </pc:sldMkLst>
      </pc:sldChg>
      <pc:sldChg chg="del">
        <pc:chgData name="Högkvist Maria" userId="4781ec0e-a9a0-4409-8cba-a1c829548319" providerId="ADAL" clId="{65F6CE86-C35D-4505-A260-D73FB81293AE}" dt="2024-04-12T10:00:34.715" v="22" actId="47"/>
        <pc:sldMkLst>
          <pc:docMk/>
          <pc:sldMk cId="3197938760" sldId="5296"/>
        </pc:sldMkLst>
      </pc:sldChg>
      <pc:sldChg chg="del">
        <pc:chgData name="Högkvist Maria" userId="4781ec0e-a9a0-4409-8cba-a1c829548319" providerId="ADAL" clId="{65F6CE86-C35D-4505-A260-D73FB81293AE}" dt="2024-04-12T10:00:49.590" v="62" actId="47"/>
        <pc:sldMkLst>
          <pc:docMk/>
          <pc:sldMk cId="1015903193" sldId="5297"/>
        </pc:sldMkLst>
      </pc:sldChg>
      <pc:sldChg chg="del">
        <pc:chgData name="Högkvist Maria" userId="4781ec0e-a9a0-4409-8cba-a1c829548319" providerId="ADAL" clId="{65F6CE86-C35D-4505-A260-D73FB81293AE}" dt="2024-04-12T10:00:50.872" v="65" actId="47"/>
        <pc:sldMkLst>
          <pc:docMk/>
          <pc:sldMk cId="2709497357" sldId="5299"/>
        </pc:sldMkLst>
      </pc:sldChg>
      <pc:sldChg chg="del">
        <pc:chgData name="Högkvist Maria" userId="4781ec0e-a9a0-4409-8cba-a1c829548319" providerId="ADAL" clId="{65F6CE86-C35D-4505-A260-D73FB81293AE}" dt="2024-04-12T10:00:50.480" v="64" actId="47"/>
        <pc:sldMkLst>
          <pc:docMk/>
          <pc:sldMk cId="2994541424" sldId="5300"/>
        </pc:sldMkLst>
      </pc:sldChg>
      <pc:sldChg chg="del">
        <pc:chgData name="Högkvist Maria" userId="4781ec0e-a9a0-4409-8cba-a1c829548319" providerId="ADAL" clId="{65F6CE86-C35D-4505-A260-D73FB81293AE}" dt="2024-04-12T10:00:43.242" v="42" actId="47"/>
        <pc:sldMkLst>
          <pc:docMk/>
          <pc:sldMk cId="845444515" sldId="5301"/>
        </pc:sldMkLst>
      </pc:sldChg>
      <pc:sldChg chg="del">
        <pc:chgData name="Högkvist Maria" userId="4781ec0e-a9a0-4409-8cba-a1c829548319" providerId="ADAL" clId="{65F6CE86-C35D-4505-A260-D73FB81293AE}" dt="2024-04-12T10:00:49.976" v="63" actId="47"/>
        <pc:sldMkLst>
          <pc:docMk/>
          <pc:sldMk cId="2272026994" sldId="5302"/>
        </pc:sldMkLst>
      </pc:sldChg>
      <pc:sldChg chg="del">
        <pc:chgData name="Högkvist Maria" userId="4781ec0e-a9a0-4409-8cba-a1c829548319" providerId="ADAL" clId="{65F6CE86-C35D-4505-A260-D73FB81293AE}" dt="2024-04-12T10:00:35.669" v="24" actId="47"/>
        <pc:sldMkLst>
          <pc:docMk/>
          <pc:sldMk cId="3467426364" sldId="5303"/>
        </pc:sldMkLst>
      </pc:sldChg>
      <pc:sldChg chg="del">
        <pc:chgData name="Högkvist Maria" userId="4781ec0e-a9a0-4409-8cba-a1c829548319" providerId="ADAL" clId="{65F6CE86-C35D-4505-A260-D73FB81293AE}" dt="2024-04-12T10:00:35.163" v="23" actId="47"/>
        <pc:sldMkLst>
          <pc:docMk/>
          <pc:sldMk cId="314216660" sldId="5304"/>
        </pc:sldMkLst>
      </pc:sldChg>
      <pc:sldChg chg="del">
        <pc:chgData name="Högkvist Maria" userId="4781ec0e-a9a0-4409-8cba-a1c829548319" providerId="ADAL" clId="{65F6CE86-C35D-4505-A260-D73FB81293AE}" dt="2024-04-12T10:00:42.558" v="40" actId="47"/>
        <pc:sldMkLst>
          <pc:docMk/>
          <pc:sldMk cId="4097710188" sldId="5305"/>
        </pc:sldMkLst>
      </pc:sldChg>
      <pc:sldChg chg="del">
        <pc:chgData name="Högkvist Maria" userId="4781ec0e-a9a0-4409-8cba-a1c829548319" providerId="ADAL" clId="{65F6CE86-C35D-4505-A260-D73FB81293AE}" dt="2024-04-12T10:00:51.041" v="66" actId="47"/>
        <pc:sldMkLst>
          <pc:docMk/>
          <pc:sldMk cId="3683280769" sldId="5306"/>
        </pc:sldMkLst>
      </pc:sldChg>
      <pc:sldChg chg="del">
        <pc:chgData name="Högkvist Maria" userId="4781ec0e-a9a0-4409-8cba-a1c829548319" providerId="ADAL" clId="{65F6CE86-C35D-4505-A260-D73FB81293AE}" dt="2024-04-12T10:00:36.739" v="27" actId="47"/>
        <pc:sldMkLst>
          <pc:docMk/>
          <pc:sldMk cId="1728670855" sldId="5307"/>
        </pc:sldMkLst>
      </pc:sldChg>
      <pc:sldChg chg="del">
        <pc:chgData name="Högkvist Maria" userId="4781ec0e-a9a0-4409-8cba-a1c829548319" providerId="ADAL" clId="{65F6CE86-C35D-4505-A260-D73FB81293AE}" dt="2024-04-12T10:00:37.413" v="28" actId="47"/>
        <pc:sldMkLst>
          <pc:docMk/>
          <pc:sldMk cId="1330150538" sldId="5308"/>
        </pc:sldMkLst>
      </pc:sldChg>
      <pc:sldChg chg="del">
        <pc:chgData name="Högkvist Maria" userId="4781ec0e-a9a0-4409-8cba-a1c829548319" providerId="ADAL" clId="{65F6CE86-C35D-4505-A260-D73FB81293AE}" dt="2024-04-12T10:00:38.025" v="30" actId="47"/>
        <pc:sldMkLst>
          <pc:docMk/>
          <pc:sldMk cId="2264152477" sldId="5309"/>
        </pc:sldMkLst>
      </pc:sldChg>
      <pc:sldChg chg="del">
        <pc:chgData name="Högkvist Maria" userId="4781ec0e-a9a0-4409-8cba-a1c829548319" providerId="ADAL" clId="{65F6CE86-C35D-4505-A260-D73FB81293AE}" dt="2024-04-12T10:00:38.344" v="31" actId="47"/>
        <pc:sldMkLst>
          <pc:docMk/>
          <pc:sldMk cId="692973563" sldId="5310"/>
        </pc:sldMkLst>
      </pc:sldChg>
      <pc:sldChg chg="del">
        <pc:chgData name="Högkvist Maria" userId="4781ec0e-a9a0-4409-8cba-a1c829548319" providerId="ADAL" clId="{65F6CE86-C35D-4505-A260-D73FB81293AE}" dt="2024-04-12T10:00:37.655" v="29" actId="47"/>
        <pc:sldMkLst>
          <pc:docMk/>
          <pc:sldMk cId="139310246" sldId="5311"/>
        </pc:sldMkLst>
      </pc:sldChg>
      <pc:sldChg chg="del">
        <pc:chgData name="Högkvist Maria" userId="4781ec0e-a9a0-4409-8cba-a1c829548319" providerId="ADAL" clId="{65F6CE86-C35D-4505-A260-D73FB81293AE}" dt="2024-04-12T10:00:38.795" v="32" actId="47"/>
        <pc:sldMkLst>
          <pc:docMk/>
          <pc:sldMk cId="112329756" sldId="5312"/>
        </pc:sldMkLst>
      </pc:sldChg>
      <pc:sldChg chg="del">
        <pc:chgData name="Högkvist Maria" userId="4781ec0e-a9a0-4409-8cba-a1c829548319" providerId="ADAL" clId="{65F6CE86-C35D-4505-A260-D73FB81293AE}" dt="2024-04-12T10:00:47.211" v="53" actId="47"/>
        <pc:sldMkLst>
          <pc:docMk/>
          <pc:sldMk cId="269480976" sldId="2147471117"/>
        </pc:sldMkLst>
      </pc:sldChg>
      <pc:sldChg chg="del">
        <pc:chgData name="Högkvist Maria" userId="4781ec0e-a9a0-4409-8cba-a1c829548319" providerId="ADAL" clId="{65F6CE86-C35D-4505-A260-D73FB81293AE}" dt="2024-04-12T10:00:36.132" v="25" actId="47"/>
        <pc:sldMkLst>
          <pc:docMk/>
          <pc:sldMk cId="2006380972" sldId="2147471169"/>
        </pc:sldMkLst>
      </pc:sldChg>
      <pc:sldChg chg="del">
        <pc:chgData name="Högkvist Maria" userId="4781ec0e-a9a0-4409-8cba-a1c829548319" providerId="ADAL" clId="{65F6CE86-C35D-4505-A260-D73FB81293AE}" dt="2024-04-12T10:00:32.929" v="17" actId="47"/>
        <pc:sldMkLst>
          <pc:docMk/>
          <pc:sldMk cId="3941270254" sldId="2147471170"/>
        </pc:sldMkLst>
      </pc:sldChg>
      <pc:sldChg chg="del">
        <pc:chgData name="Högkvist Maria" userId="4781ec0e-a9a0-4409-8cba-a1c829548319" providerId="ADAL" clId="{65F6CE86-C35D-4505-A260-D73FB81293AE}" dt="2024-04-12T10:00:33.790" v="20" actId="47"/>
        <pc:sldMkLst>
          <pc:docMk/>
          <pc:sldMk cId="250983527" sldId="2147471171"/>
        </pc:sldMkLst>
      </pc:sldChg>
      <pc:sldChg chg="del">
        <pc:chgData name="Högkvist Maria" userId="4781ec0e-a9a0-4409-8cba-a1c829548319" providerId="ADAL" clId="{65F6CE86-C35D-4505-A260-D73FB81293AE}" dt="2024-04-12T10:00:33.629" v="19" actId="47"/>
        <pc:sldMkLst>
          <pc:docMk/>
          <pc:sldMk cId="188661171" sldId="2147471173"/>
        </pc:sldMkLst>
      </pc:sldChg>
      <pc:sldChg chg="del">
        <pc:chgData name="Högkvist Maria" userId="4781ec0e-a9a0-4409-8cba-a1c829548319" providerId="ADAL" clId="{65F6CE86-C35D-4505-A260-D73FB81293AE}" dt="2024-04-12T10:00:43.564" v="44" actId="47"/>
        <pc:sldMkLst>
          <pc:docMk/>
          <pc:sldMk cId="2068547537" sldId="2147471175"/>
        </pc:sldMkLst>
      </pc:sldChg>
      <pc:sldChg chg="del">
        <pc:chgData name="Högkvist Maria" userId="4781ec0e-a9a0-4409-8cba-a1c829548319" providerId="ADAL" clId="{65F6CE86-C35D-4505-A260-D73FB81293AE}" dt="2024-04-12T10:00:45.628" v="49" actId="47"/>
        <pc:sldMkLst>
          <pc:docMk/>
          <pc:sldMk cId="565086730" sldId="2147471178"/>
        </pc:sldMkLst>
      </pc:sldChg>
      <pc:sldChg chg="del">
        <pc:chgData name="Högkvist Maria" userId="4781ec0e-a9a0-4409-8cba-a1c829548319" providerId="ADAL" clId="{65F6CE86-C35D-4505-A260-D73FB81293AE}" dt="2024-04-12T10:00:42.081" v="39" actId="47"/>
        <pc:sldMkLst>
          <pc:docMk/>
          <pc:sldMk cId="3705937525" sldId="2147471179"/>
        </pc:sldMkLst>
      </pc:sldChg>
      <pc:sldChg chg="del">
        <pc:chgData name="Högkvist Maria" userId="4781ec0e-a9a0-4409-8cba-a1c829548319" providerId="ADAL" clId="{65F6CE86-C35D-4505-A260-D73FB81293AE}" dt="2024-04-12T10:00:44.738" v="47" actId="47"/>
        <pc:sldMkLst>
          <pc:docMk/>
          <pc:sldMk cId="1005787036" sldId="2147471180"/>
        </pc:sldMkLst>
      </pc:sldChg>
      <pc:sldChg chg="del">
        <pc:chgData name="Högkvist Maria" userId="4781ec0e-a9a0-4409-8cba-a1c829548319" providerId="ADAL" clId="{65F6CE86-C35D-4505-A260-D73FB81293AE}" dt="2024-04-12T10:00:45.228" v="48" actId="47"/>
        <pc:sldMkLst>
          <pc:docMk/>
          <pc:sldMk cId="1441132429" sldId="2147471181"/>
        </pc:sldMkLst>
      </pc:sldChg>
      <pc:sldChg chg="del">
        <pc:chgData name="Högkvist Maria" userId="4781ec0e-a9a0-4409-8cba-a1c829548319" providerId="ADAL" clId="{65F6CE86-C35D-4505-A260-D73FB81293AE}" dt="2024-04-12T10:00:44.100" v="45" actId="47"/>
        <pc:sldMkLst>
          <pc:docMk/>
          <pc:sldMk cId="1568556013" sldId="2147471182"/>
        </pc:sldMkLst>
      </pc:sldChg>
      <pc:sldChg chg="del">
        <pc:chgData name="Högkvist Maria" userId="4781ec0e-a9a0-4409-8cba-a1c829548319" providerId="ADAL" clId="{65F6CE86-C35D-4505-A260-D73FB81293AE}" dt="2024-04-12T10:00:44.414" v="46" actId="47"/>
        <pc:sldMkLst>
          <pc:docMk/>
          <pc:sldMk cId="784910548" sldId="2147471183"/>
        </pc:sldMkLst>
      </pc:sldChg>
      <pc:sldChg chg="del">
        <pc:chgData name="Högkvist Maria" userId="4781ec0e-a9a0-4409-8cba-a1c829548319" providerId="ADAL" clId="{65F6CE86-C35D-4505-A260-D73FB81293AE}" dt="2024-04-12T10:00:46.470" v="50" actId="47"/>
        <pc:sldMkLst>
          <pc:docMk/>
          <pc:sldMk cId="4237393355" sldId="2147471184"/>
        </pc:sldMkLst>
      </pc:sldChg>
      <pc:sldChg chg="del">
        <pc:chgData name="Högkvist Maria" userId="4781ec0e-a9a0-4409-8cba-a1c829548319" providerId="ADAL" clId="{65F6CE86-C35D-4505-A260-D73FB81293AE}" dt="2024-04-12T10:00:43.399" v="43" actId="47"/>
        <pc:sldMkLst>
          <pc:docMk/>
          <pc:sldMk cId="2856033171" sldId="2147471185"/>
        </pc:sldMkLst>
      </pc:sldChg>
      <pc:sldChg chg="del">
        <pc:chgData name="Högkvist Maria" userId="4781ec0e-a9a0-4409-8cba-a1c829548319" providerId="ADAL" clId="{65F6CE86-C35D-4505-A260-D73FB81293AE}" dt="2024-04-12T10:00:46.917" v="51" actId="47"/>
        <pc:sldMkLst>
          <pc:docMk/>
          <pc:sldMk cId="1755023886" sldId="2147471249"/>
        </pc:sldMkLst>
      </pc:sldChg>
      <pc:sldChg chg="del">
        <pc:chgData name="Högkvist Maria" userId="4781ec0e-a9a0-4409-8cba-a1c829548319" providerId="ADAL" clId="{65F6CE86-C35D-4505-A260-D73FB81293AE}" dt="2024-04-12T10:00:47.342" v="54" actId="47"/>
        <pc:sldMkLst>
          <pc:docMk/>
          <pc:sldMk cId="3515664128" sldId="2147471250"/>
        </pc:sldMkLst>
      </pc:sldChg>
      <pc:sldChg chg="del">
        <pc:chgData name="Högkvist Maria" userId="4781ec0e-a9a0-4409-8cba-a1c829548319" providerId="ADAL" clId="{65F6CE86-C35D-4505-A260-D73FB81293AE}" dt="2024-04-12T10:00:47.478" v="55" actId="47"/>
        <pc:sldMkLst>
          <pc:docMk/>
          <pc:sldMk cId="260641749" sldId="2147471251"/>
        </pc:sldMkLst>
      </pc:sldChg>
      <pc:sldChg chg="del">
        <pc:chgData name="Högkvist Maria" userId="4781ec0e-a9a0-4409-8cba-a1c829548319" providerId="ADAL" clId="{65F6CE86-C35D-4505-A260-D73FB81293AE}" dt="2024-04-12T10:00:47.612" v="56" actId="47"/>
        <pc:sldMkLst>
          <pc:docMk/>
          <pc:sldMk cId="4136698647" sldId="2147471252"/>
        </pc:sldMkLst>
      </pc:sldChg>
      <pc:sldChg chg="del">
        <pc:chgData name="Högkvist Maria" userId="4781ec0e-a9a0-4409-8cba-a1c829548319" providerId="ADAL" clId="{65F6CE86-C35D-4505-A260-D73FB81293AE}" dt="2024-04-12T10:00:48.629" v="59" actId="47"/>
        <pc:sldMkLst>
          <pc:docMk/>
          <pc:sldMk cId="2005806115" sldId="2147471253"/>
        </pc:sldMkLst>
      </pc:sldChg>
      <pc:sldChg chg="del">
        <pc:chgData name="Högkvist Maria" userId="4781ec0e-a9a0-4409-8cba-a1c829548319" providerId="ADAL" clId="{65F6CE86-C35D-4505-A260-D73FB81293AE}" dt="2024-04-12T10:00:49.279" v="60" actId="47"/>
        <pc:sldMkLst>
          <pc:docMk/>
          <pc:sldMk cId="4027754870" sldId="2147471254"/>
        </pc:sldMkLst>
      </pc:sldChg>
      <pc:sldChg chg="del">
        <pc:chgData name="Högkvist Maria" userId="4781ec0e-a9a0-4409-8cba-a1c829548319" providerId="ADAL" clId="{65F6CE86-C35D-4505-A260-D73FB81293AE}" dt="2024-04-12T10:00:48.242" v="57" actId="47"/>
        <pc:sldMkLst>
          <pc:docMk/>
          <pc:sldMk cId="3855830296" sldId="2147471255"/>
        </pc:sldMkLst>
      </pc:sldChg>
      <pc:sldChg chg="del">
        <pc:chgData name="Högkvist Maria" userId="4781ec0e-a9a0-4409-8cba-a1c829548319" providerId="ADAL" clId="{65F6CE86-C35D-4505-A260-D73FB81293AE}" dt="2024-04-12T10:00:49.443" v="61" actId="47"/>
        <pc:sldMkLst>
          <pc:docMk/>
          <pc:sldMk cId="3497554257" sldId="2147471256"/>
        </pc:sldMkLst>
      </pc:sldChg>
      <pc:sldChg chg="add del">
        <pc:chgData name="Högkvist Maria" userId="4781ec0e-a9a0-4409-8cba-a1c829548319" providerId="ADAL" clId="{65F6CE86-C35D-4505-A260-D73FB81293AE}" dt="2024-04-12T10:00:22.515" v="2" actId="47"/>
        <pc:sldMkLst>
          <pc:docMk/>
          <pc:sldMk cId="3702345036" sldId="2147471264"/>
        </pc:sldMkLst>
      </pc:sldChg>
      <pc:sldChg chg="add del">
        <pc:chgData name="Högkvist Maria" userId="4781ec0e-a9a0-4409-8cba-a1c829548319" providerId="ADAL" clId="{65F6CE86-C35D-4505-A260-D73FB81293AE}" dt="2024-04-12T10:00:54.228" v="72" actId="47"/>
        <pc:sldMkLst>
          <pc:docMk/>
          <pc:sldMk cId="2681127253" sldId="2147471268"/>
        </pc:sldMkLst>
      </pc:sldChg>
      <pc:sldChg chg="add del">
        <pc:chgData name="Högkvist Maria" userId="4781ec0e-a9a0-4409-8cba-a1c829548319" providerId="ADAL" clId="{65F6CE86-C35D-4505-A260-D73FB81293AE}" dt="2024-04-12T10:00:54.809" v="73" actId="47"/>
        <pc:sldMkLst>
          <pc:docMk/>
          <pc:sldMk cId="637208540" sldId="2147471269"/>
        </pc:sldMkLst>
      </pc:sldChg>
      <pc:sldChg chg="del">
        <pc:chgData name="Högkvist Maria" userId="4781ec0e-a9a0-4409-8cba-a1c829548319" providerId="ADAL" clId="{65F6CE86-C35D-4505-A260-D73FB81293AE}" dt="2024-04-12T10:00:27.595" v="3" actId="47"/>
        <pc:sldMkLst>
          <pc:docMk/>
          <pc:sldMk cId="2508764803" sldId="2147471270"/>
        </pc:sldMkLst>
      </pc:sldChg>
      <pc:sldChg chg="del">
        <pc:chgData name="Högkvist Maria" userId="4781ec0e-a9a0-4409-8cba-a1c829548319" providerId="ADAL" clId="{65F6CE86-C35D-4505-A260-D73FB81293AE}" dt="2024-04-12T10:00:39.221" v="33" actId="47"/>
        <pc:sldMkLst>
          <pc:docMk/>
          <pc:sldMk cId="2613138255" sldId="2147471276"/>
        </pc:sldMkLst>
      </pc:sldChg>
      <pc:sldMasterChg chg="delSldLayout">
        <pc:chgData name="Högkvist Maria" userId="4781ec0e-a9a0-4409-8cba-a1c829548319" providerId="ADAL" clId="{65F6CE86-C35D-4505-A260-D73FB81293AE}" dt="2024-04-12T10:00:28.402" v="5" actId="47"/>
        <pc:sldMasterMkLst>
          <pc:docMk/>
          <pc:sldMasterMk cId="3198792167" sldId="2147483827"/>
        </pc:sldMasterMkLst>
        <pc:sldLayoutChg chg="del">
          <pc:chgData name="Högkvist Maria" userId="4781ec0e-a9a0-4409-8cba-a1c829548319" providerId="ADAL" clId="{65F6CE86-C35D-4505-A260-D73FB81293AE}" dt="2024-04-12T10:00:28.402" v="5" actId="47"/>
          <pc:sldLayoutMkLst>
            <pc:docMk/>
            <pc:sldMasterMk cId="3198792167" sldId="2147483827"/>
            <pc:sldLayoutMk cId="1170496592" sldId="2147483901"/>
          </pc:sldLayoutMkLst>
        </pc:sldLayoutChg>
      </pc:sldMasterChg>
    </pc:docChg>
  </pc:docChgLst>
  <pc:docChgLst>
    <pc:chgData name="Högkvist Maria" userId="S::maria.hogkvist@skr.se::4781ec0e-a9a0-4409-8cba-a1c829548319" providerId="AD" clId="Web-{81D3AC3B-682F-48CC-9EDB-77C02A44FC8F}"/>
    <pc:docChg chg="delSld modSld">
      <pc:chgData name="Högkvist Maria" userId="S::maria.hogkvist@skr.se::4781ec0e-a9a0-4409-8cba-a1c829548319" providerId="AD" clId="Web-{81D3AC3B-682F-48CC-9EDB-77C02A44FC8F}" dt="2024-04-25T12:25:41.340" v="25" actId="1076"/>
      <pc:docMkLst>
        <pc:docMk/>
      </pc:docMkLst>
      <pc:sldChg chg="modSp">
        <pc:chgData name="Högkvist Maria" userId="S::maria.hogkvist@skr.se::4781ec0e-a9a0-4409-8cba-a1c829548319" providerId="AD" clId="Web-{81D3AC3B-682F-48CC-9EDB-77C02A44FC8F}" dt="2024-04-25T12:25:41.340" v="25" actId="1076"/>
        <pc:sldMkLst>
          <pc:docMk/>
          <pc:sldMk cId="3717131242" sldId="2147471296"/>
        </pc:sldMkLst>
        <pc:picChg chg="mod">
          <ac:chgData name="Högkvist Maria" userId="S::maria.hogkvist@skr.se::4781ec0e-a9a0-4409-8cba-a1c829548319" providerId="AD" clId="Web-{81D3AC3B-682F-48CC-9EDB-77C02A44FC8F}" dt="2024-04-25T12:25:41.340" v="25" actId="1076"/>
          <ac:picMkLst>
            <pc:docMk/>
            <pc:sldMk cId="3717131242" sldId="2147471296"/>
            <ac:picMk id="6" creationId="{CBDDE48A-066E-40E9-703D-6EDA65B82BE6}"/>
          </ac:picMkLst>
        </pc:picChg>
      </pc:sldChg>
      <pc:sldChg chg="modSp">
        <pc:chgData name="Högkvist Maria" userId="S::maria.hogkvist@skr.se::4781ec0e-a9a0-4409-8cba-a1c829548319" providerId="AD" clId="Web-{81D3AC3B-682F-48CC-9EDB-77C02A44FC8F}" dt="2024-04-25T12:25:26.652" v="21" actId="20577"/>
        <pc:sldMkLst>
          <pc:docMk/>
          <pc:sldMk cId="3604964578" sldId="2147471307"/>
        </pc:sldMkLst>
        <pc:spChg chg="mod">
          <ac:chgData name="Högkvist Maria" userId="S::maria.hogkvist@skr.se::4781ec0e-a9a0-4409-8cba-a1c829548319" providerId="AD" clId="Web-{81D3AC3B-682F-48CC-9EDB-77C02A44FC8F}" dt="2024-04-25T12:25:26.652" v="21" actId="20577"/>
          <ac:spMkLst>
            <pc:docMk/>
            <pc:sldMk cId="3604964578" sldId="2147471307"/>
            <ac:spMk id="2" creationId="{B295D7A7-1479-1210-0950-A5B7B7EB688F}"/>
          </ac:spMkLst>
        </pc:spChg>
      </pc:sldChg>
      <pc:sldChg chg="del">
        <pc:chgData name="Högkvist Maria" userId="S::maria.hogkvist@skr.se::4781ec0e-a9a0-4409-8cba-a1c829548319" providerId="AD" clId="Web-{81D3AC3B-682F-48CC-9EDB-77C02A44FC8F}" dt="2024-04-25T12:24:13.932" v="0"/>
        <pc:sldMkLst>
          <pc:docMk/>
          <pc:sldMk cId="4076277826" sldId="21474713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050C4-B281-4AEB-B08A-1076902EC9B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5F74F73A-09D3-413D-80FC-16A28D32575D}">
      <dgm:prSet custT="1"/>
      <dgm:spPr/>
      <dgm:t>
        <a:bodyPr/>
        <a:lstStyle/>
        <a:p>
          <a:r>
            <a:rPr lang="sv-SE" sz="2800"/>
            <a:t>Lagrådsremiss (innan sommaren)</a:t>
          </a:r>
        </a:p>
      </dgm:t>
    </dgm:pt>
    <dgm:pt modelId="{8AC3FF42-6299-4F6D-B4EC-BBC7DECC9849}" type="parTrans" cxnId="{7C8872C1-8669-44AF-BBBA-DBC45FB3AAE4}">
      <dgm:prSet/>
      <dgm:spPr/>
      <dgm:t>
        <a:bodyPr/>
        <a:lstStyle/>
        <a:p>
          <a:endParaRPr lang="en-US"/>
        </a:p>
      </dgm:t>
    </dgm:pt>
    <dgm:pt modelId="{F934B336-1688-4C65-A3EB-C59CA579F7EF}" type="sibTrans" cxnId="{7C8872C1-8669-44AF-BBBA-DBC45FB3AAE4}">
      <dgm:prSet/>
      <dgm:spPr/>
      <dgm:t>
        <a:bodyPr/>
        <a:lstStyle/>
        <a:p>
          <a:endParaRPr lang="en-US"/>
        </a:p>
      </dgm:t>
    </dgm:pt>
    <dgm:pt modelId="{CF407CF0-E586-440A-B091-E3D3CC6BEC4B}">
      <dgm:prSet custT="1"/>
      <dgm:spPr/>
      <dgm:t>
        <a:bodyPr/>
        <a:lstStyle/>
        <a:p>
          <a:r>
            <a:rPr lang="sv-SE" sz="2800"/>
            <a:t>Troligt att ny lag börjar gälla 1 juli 2025</a:t>
          </a:r>
        </a:p>
      </dgm:t>
    </dgm:pt>
    <dgm:pt modelId="{E020BB16-C180-4B94-AA1E-21CB17083C9E}" type="parTrans" cxnId="{715AB098-F37B-494A-8895-DBE4C123E692}">
      <dgm:prSet/>
      <dgm:spPr/>
      <dgm:t>
        <a:bodyPr/>
        <a:lstStyle/>
        <a:p>
          <a:endParaRPr lang="en-US"/>
        </a:p>
      </dgm:t>
    </dgm:pt>
    <dgm:pt modelId="{5870131F-CFB2-4DA4-9A99-65A9A1EFFBFF}" type="sibTrans" cxnId="{715AB098-F37B-494A-8895-DBE4C123E692}">
      <dgm:prSet/>
      <dgm:spPr/>
      <dgm:t>
        <a:bodyPr/>
        <a:lstStyle/>
        <a:p>
          <a:endParaRPr lang="en-US"/>
        </a:p>
      </dgm:t>
    </dgm:pt>
    <dgm:pt modelId="{500632DA-15FD-4F9B-95E9-D7F8E3C89E62}">
      <dgm:prSet custT="1"/>
      <dgm:spPr/>
      <dgm:t>
        <a:bodyPr/>
        <a:lstStyle/>
        <a:p>
          <a:r>
            <a:rPr lang="sv-SE" sz="2800"/>
            <a:t>Proposition 2024 (hösten)</a:t>
          </a:r>
        </a:p>
      </dgm:t>
    </dgm:pt>
    <dgm:pt modelId="{ABD4D82F-1580-4F70-A5AD-C40E76BFB8EA}" type="parTrans" cxnId="{57F45C08-0BFA-40A5-AD70-373C90B6B1D4}">
      <dgm:prSet/>
      <dgm:spPr/>
      <dgm:t>
        <a:bodyPr/>
        <a:lstStyle/>
        <a:p>
          <a:endParaRPr lang="sv-SE"/>
        </a:p>
      </dgm:t>
    </dgm:pt>
    <dgm:pt modelId="{638063A3-E167-493B-8FBC-78AD81FEE970}" type="sibTrans" cxnId="{57F45C08-0BFA-40A5-AD70-373C90B6B1D4}">
      <dgm:prSet/>
      <dgm:spPr/>
      <dgm:t>
        <a:bodyPr/>
        <a:lstStyle/>
        <a:p>
          <a:endParaRPr lang="sv-SE"/>
        </a:p>
      </dgm:t>
    </dgm:pt>
    <dgm:pt modelId="{AAC6F5B4-EC8F-4EC6-AB26-6D52C8CCD0B8}" type="pres">
      <dgm:prSet presAssocID="{58D050C4-B281-4AEB-B08A-1076902EC9BC}" presName="vert0" presStyleCnt="0">
        <dgm:presLayoutVars>
          <dgm:dir/>
          <dgm:animOne val="branch"/>
          <dgm:animLvl val="lvl"/>
        </dgm:presLayoutVars>
      </dgm:prSet>
      <dgm:spPr/>
    </dgm:pt>
    <dgm:pt modelId="{219F5FDE-D16E-40B3-BDA1-000D1228BB76}" type="pres">
      <dgm:prSet presAssocID="{5F74F73A-09D3-413D-80FC-16A28D32575D}" presName="thickLine" presStyleLbl="alignNode1" presStyleIdx="0" presStyleCnt="3"/>
      <dgm:spPr/>
    </dgm:pt>
    <dgm:pt modelId="{DAF783B1-36F2-4E2E-B489-8F7246E76799}" type="pres">
      <dgm:prSet presAssocID="{5F74F73A-09D3-413D-80FC-16A28D32575D}" presName="horz1" presStyleCnt="0"/>
      <dgm:spPr/>
    </dgm:pt>
    <dgm:pt modelId="{555864C7-64D2-4FB5-8BE7-0FB032FDAF2A}" type="pres">
      <dgm:prSet presAssocID="{5F74F73A-09D3-413D-80FC-16A28D32575D}" presName="tx1" presStyleLbl="revTx" presStyleIdx="0" presStyleCnt="3"/>
      <dgm:spPr/>
    </dgm:pt>
    <dgm:pt modelId="{179085D8-B846-4A78-9E7A-EA461CA49E6E}" type="pres">
      <dgm:prSet presAssocID="{5F74F73A-09D3-413D-80FC-16A28D32575D}" presName="vert1" presStyleCnt="0"/>
      <dgm:spPr/>
    </dgm:pt>
    <dgm:pt modelId="{F0C1B88F-8BA4-414C-829A-83306876D1E8}" type="pres">
      <dgm:prSet presAssocID="{500632DA-15FD-4F9B-95E9-D7F8E3C89E62}" presName="thickLine" presStyleLbl="alignNode1" presStyleIdx="1" presStyleCnt="3"/>
      <dgm:spPr/>
    </dgm:pt>
    <dgm:pt modelId="{EC1CFD29-F63A-4720-B8CE-EB071791984D}" type="pres">
      <dgm:prSet presAssocID="{500632DA-15FD-4F9B-95E9-D7F8E3C89E62}" presName="horz1" presStyleCnt="0"/>
      <dgm:spPr/>
    </dgm:pt>
    <dgm:pt modelId="{E928F348-25BC-4378-8318-BF5C87BD7721}" type="pres">
      <dgm:prSet presAssocID="{500632DA-15FD-4F9B-95E9-D7F8E3C89E62}" presName="tx1" presStyleLbl="revTx" presStyleIdx="1" presStyleCnt="3"/>
      <dgm:spPr/>
    </dgm:pt>
    <dgm:pt modelId="{BDD282BC-0D7B-4AF6-8E94-48505B89B526}" type="pres">
      <dgm:prSet presAssocID="{500632DA-15FD-4F9B-95E9-D7F8E3C89E62}" presName="vert1" presStyleCnt="0"/>
      <dgm:spPr/>
    </dgm:pt>
    <dgm:pt modelId="{F81DC03F-BE31-4ADC-9FA0-D3B00A23EB8E}" type="pres">
      <dgm:prSet presAssocID="{CF407CF0-E586-440A-B091-E3D3CC6BEC4B}" presName="thickLine" presStyleLbl="alignNode1" presStyleIdx="2" presStyleCnt="3"/>
      <dgm:spPr/>
    </dgm:pt>
    <dgm:pt modelId="{ABA2FC2A-D232-440E-A33A-03474AA06771}" type="pres">
      <dgm:prSet presAssocID="{CF407CF0-E586-440A-B091-E3D3CC6BEC4B}" presName="horz1" presStyleCnt="0"/>
      <dgm:spPr/>
    </dgm:pt>
    <dgm:pt modelId="{080C822D-B07F-4D76-82B7-29FF42B7FAA7}" type="pres">
      <dgm:prSet presAssocID="{CF407CF0-E586-440A-B091-E3D3CC6BEC4B}" presName="tx1" presStyleLbl="revTx" presStyleIdx="2" presStyleCnt="3"/>
      <dgm:spPr/>
    </dgm:pt>
    <dgm:pt modelId="{2BE1D512-B39A-4022-90BD-BD07C9EF21D2}" type="pres">
      <dgm:prSet presAssocID="{CF407CF0-E586-440A-B091-E3D3CC6BEC4B}" presName="vert1" presStyleCnt="0"/>
      <dgm:spPr/>
    </dgm:pt>
  </dgm:ptLst>
  <dgm:cxnLst>
    <dgm:cxn modelId="{57F45C08-0BFA-40A5-AD70-373C90B6B1D4}" srcId="{58D050C4-B281-4AEB-B08A-1076902EC9BC}" destId="{500632DA-15FD-4F9B-95E9-D7F8E3C89E62}" srcOrd="1" destOrd="0" parTransId="{ABD4D82F-1580-4F70-A5AD-C40E76BFB8EA}" sibTransId="{638063A3-E167-493B-8FBC-78AD81FEE970}"/>
    <dgm:cxn modelId="{93A27709-068A-4E2F-A2B1-97DC1820B604}" type="presOf" srcId="{CF407CF0-E586-440A-B091-E3D3CC6BEC4B}" destId="{080C822D-B07F-4D76-82B7-29FF42B7FAA7}" srcOrd="0" destOrd="0" presId="urn:microsoft.com/office/officeart/2008/layout/LinedList"/>
    <dgm:cxn modelId="{10911F23-F949-4F71-A4DF-72CCBC42C04D}" type="presOf" srcId="{5F74F73A-09D3-413D-80FC-16A28D32575D}" destId="{555864C7-64D2-4FB5-8BE7-0FB032FDAF2A}" srcOrd="0" destOrd="0" presId="urn:microsoft.com/office/officeart/2008/layout/LinedList"/>
    <dgm:cxn modelId="{00A57B94-92D4-4ABF-9BCB-6E2815CFA4FF}" type="presOf" srcId="{58D050C4-B281-4AEB-B08A-1076902EC9BC}" destId="{AAC6F5B4-EC8F-4EC6-AB26-6D52C8CCD0B8}" srcOrd="0" destOrd="0" presId="urn:microsoft.com/office/officeart/2008/layout/LinedList"/>
    <dgm:cxn modelId="{03A88197-DBDD-41E1-BF7C-CE81C616FEF9}" type="presOf" srcId="{500632DA-15FD-4F9B-95E9-D7F8E3C89E62}" destId="{E928F348-25BC-4378-8318-BF5C87BD7721}" srcOrd="0" destOrd="0" presId="urn:microsoft.com/office/officeart/2008/layout/LinedList"/>
    <dgm:cxn modelId="{715AB098-F37B-494A-8895-DBE4C123E692}" srcId="{58D050C4-B281-4AEB-B08A-1076902EC9BC}" destId="{CF407CF0-E586-440A-B091-E3D3CC6BEC4B}" srcOrd="2" destOrd="0" parTransId="{E020BB16-C180-4B94-AA1E-21CB17083C9E}" sibTransId="{5870131F-CFB2-4DA4-9A99-65A9A1EFFBFF}"/>
    <dgm:cxn modelId="{7C8872C1-8669-44AF-BBBA-DBC45FB3AAE4}" srcId="{58D050C4-B281-4AEB-B08A-1076902EC9BC}" destId="{5F74F73A-09D3-413D-80FC-16A28D32575D}" srcOrd="0" destOrd="0" parTransId="{8AC3FF42-6299-4F6D-B4EC-BBC7DECC9849}" sibTransId="{F934B336-1688-4C65-A3EB-C59CA579F7EF}"/>
    <dgm:cxn modelId="{0F87D2DA-6BC7-49E2-B88D-511AD60114CF}" type="presParOf" srcId="{AAC6F5B4-EC8F-4EC6-AB26-6D52C8CCD0B8}" destId="{219F5FDE-D16E-40B3-BDA1-000D1228BB76}" srcOrd="0" destOrd="0" presId="urn:microsoft.com/office/officeart/2008/layout/LinedList"/>
    <dgm:cxn modelId="{6C538ECF-7156-4765-A249-0701E36F9047}" type="presParOf" srcId="{AAC6F5B4-EC8F-4EC6-AB26-6D52C8CCD0B8}" destId="{DAF783B1-36F2-4E2E-B489-8F7246E76799}" srcOrd="1" destOrd="0" presId="urn:microsoft.com/office/officeart/2008/layout/LinedList"/>
    <dgm:cxn modelId="{405BF657-6F94-447A-A960-293A32806F78}" type="presParOf" srcId="{DAF783B1-36F2-4E2E-B489-8F7246E76799}" destId="{555864C7-64D2-4FB5-8BE7-0FB032FDAF2A}" srcOrd="0" destOrd="0" presId="urn:microsoft.com/office/officeart/2008/layout/LinedList"/>
    <dgm:cxn modelId="{B7B56386-F894-4ED3-A4DA-CC5AEC9C81E2}" type="presParOf" srcId="{DAF783B1-36F2-4E2E-B489-8F7246E76799}" destId="{179085D8-B846-4A78-9E7A-EA461CA49E6E}" srcOrd="1" destOrd="0" presId="urn:microsoft.com/office/officeart/2008/layout/LinedList"/>
    <dgm:cxn modelId="{09015ADA-CC3E-4B09-801D-65F0BD4228D2}" type="presParOf" srcId="{AAC6F5B4-EC8F-4EC6-AB26-6D52C8CCD0B8}" destId="{F0C1B88F-8BA4-414C-829A-83306876D1E8}" srcOrd="2" destOrd="0" presId="urn:microsoft.com/office/officeart/2008/layout/LinedList"/>
    <dgm:cxn modelId="{EBB40395-83DE-4FB1-A77E-EFACFC044C83}" type="presParOf" srcId="{AAC6F5B4-EC8F-4EC6-AB26-6D52C8CCD0B8}" destId="{EC1CFD29-F63A-4720-B8CE-EB071791984D}" srcOrd="3" destOrd="0" presId="urn:microsoft.com/office/officeart/2008/layout/LinedList"/>
    <dgm:cxn modelId="{D6D29D60-1BBC-4E81-9D5D-A93687F3868F}" type="presParOf" srcId="{EC1CFD29-F63A-4720-B8CE-EB071791984D}" destId="{E928F348-25BC-4378-8318-BF5C87BD7721}" srcOrd="0" destOrd="0" presId="urn:microsoft.com/office/officeart/2008/layout/LinedList"/>
    <dgm:cxn modelId="{50325D47-495F-4BE8-A92B-D95E54C74DBC}" type="presParOf" srcId="{EC1CFD29-F63A-4720-B8CE-EB071791984D}" destId="{BDD282BC-0D7B-4AF6-8E94-48505B89B526}" srcOrd="1" destOrd="0" presId="urn:microsoft.com/office/officeart/2008/layout/LinedList"/>
    <dgm:cxn modelId="{A79C237C-D4F4-46D1-AA11-5613121523FE}" type="presParOf" srcId="{AAC6F5B4-EC8F-4EC6-AB26-6D52C8CCD0B8}" destId="{F81DC03F-BE31-4ADC-9FA0-D3B00A23EB8E}" srcOrd="4" destOrd="0" presId="urn:microsoft.com/office/officeart/2008/layout/LinedList"/>
    <dgm:cxn modelId="{FBD48CBA-F453-4FD3-8748-0CBFF8EE1ABA}" type="presParOf" srcId="{AAC6F5B4-EC8F-4EC6-AB26-6D52C8CCD0B8}" destId="{ABA2FC2A-D232-440E-A33A-03474AA06771}" srcOrd="5" destOrd="0" presId="urn:microsoft.com/office/officeart/2008/layout/LinedList"/>
    <dgm:cxn modelId="{6E9B8B0B-EAF7-464C-88F3-6A3C105B4972}" type="presParOf" srcId="{ABA2FC2A-D232-440E-A33A-03474AA06771}" destId="{080C822D-B07F-4D76-82B7-29FF42B7FAA7}" srcOrd="0" destOrd="0" presId="urn:microsoft.com/office/officeart/2008/layout/LinedList"/>
    <dgm:cxn modelId="{8CBA632B-E82D-4A97-AD69-8038BFD7A55E}" type="presParOf" srcId="{ABA2FC2A-D232-440E-A33A-03474AA06771}" destId="{2BE1D512-B39A-4022-90BD-BD07C9EF21D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F5FDE-D16E-40B3-BDA1-000D1228BB76}">
      <dsp:nvSpPr>
        <dsp:cNvPr id="0" name=""/>
        <dsp:cNvSpPr/>
      </dsp:nvSpPr>
      <dsp:spPr>
        <a:xfrm>
          <a:off x="0" y="2050"/>
          <a:ext cx="51598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5864C7-64D2-4FB5-8BE7-0FB032FDAF2A}">
      <dsp:nvSpPr>
        <dsp:cNvPr id="0" name=""/>
        <dsp:cNvSpPr/>
      </dsp:nvSpPr>
      <dsp:spPr>
        <a:xfrm>
          <a:off x="0" y="2050"/>
          <a:ext cx="5159866" cy="139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v-SE" sz="2800" kern="1200"/>
            <a:t>Lagrådsremiss (innan sommaren)</a:t>
          </a:r>
        </a:p>
      </dsp:txBody>
      <dsp:txXfrm>
        <a:off x="0" y="2050"/>
        <a:ext cx="5159866" cy="1398739"/>
      </dsp:txXfrm>
    </dsp:sp>
    <dsp:sp modelId="{F0C1B88F-8BA4-414C-829A-83306876D1E8}">
      <dsp:nvSpPr>
        <dsp:cNvPr id="0" name=""/>
        <dsp:cNvSpPr/>
      </dsp:nvSpPr>
      <dsp:spPr>
        <a:xfrm>
          <a:off x="0" y="1400790"/>
          <a:ext cx="51598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28F348-25BC-4378-8318-BF5C87BD7721}">
      <dsp:nvSpPr>
        <dsp:cNvPr id="0" name=""/>
        <dsp:cNvSpPr/>
      </dsp:nvSpPr>
      <dsp:spPr>
        <a:xfrm>
          <a:off x="0" y="1400790"/>
          <a:ext cx="5159866" cy="139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v-SE" sz="2800" kern="1200"/>
            <a:t>Proposition 2024 (hösten)</a:t>
          </a:r>
        </a:p>
      </dsp:txBody>
      <dsp:txXfrm>
        <a:off x="0" y="1400790"/>
        <a:ext cx="5159866" cy="1398739"/>
      </dsp:txXfrm>
    </dsp:sp>
    <dsp:sp modelId="{F81DC03F-BE31-4ADC-9FA0-D3B00A23EB8E}">
      <dsp:nvSpPr>
        <dsp:cNvPr id="0" name=""/>
        <dsp:cNvSpPr/>
      </dsp:nvSpPr>
      <dsp:spPr>
        <a:xfrm>
          <a:off x="0" y="2799530"/>
          <a:ext cx="51598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0C822D-B07F-4D76-82B7-29FF42B7FAA7}">
      <dsp:nvSpPr>
        <dsp:cNvPr id="0" name=""/>
        <dsp:cNvSpPr/>
      </dsp:nvSpPr>
      <dsp:spPr>
        <a:xfrm>
          <a:off x="0" y="2799530"/>
          <a:ext cx="5159866" cy="139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v-SE" sz="2800" kern="1200"/>
            <a:t>Troligt att ny lag börjar gälla 1 juli 2025</a:t>
          </a:r>
        </a:p>
      </dsp:txBody>
      <dsp:txXfrm>
        <a:off x="0" y="2799530"/>
        <a:ext cx="5159866" cy="13987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D823-B909-4B86-8462-E4C5A618516F}" type="datetimeFigureOut">
              <a:rPr lang="sv-SE" smtClean="0"/>
              <a:t>2024-04-25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61920-5199-41A0-BC7A-AE76E41EADA0}" type="slidenum">
              <a:rPr lang="sv-SE" smtClean="0"/>
              <a:t>‹#›</a:t>
            </a:fld>
            <a:endParaRPr lang="sv-SE"/>
          </a:p>
        </p:txBody>
      </p:sp>
    </p:spTree>
    <p:extLst>
      <p:ext uri="{BB962C8B-B14F-4D97-AF65-F5344CB8AC3E}">
        <p14:creationId xmlns:p14="http://schemas.microsoft.com/office/powerpoint/2010/main" val="232531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Innan vi börjar så vill jag bara ge oss alla här i rummet en gemensam bas</a:t>
            </a:r>
          </a:p>
        </p:txBody>
      </p:sp>
      <p:sp>
        <p:nvSpPr>
          <p:cNvPr id="4" name="Platshållare för bildnummer 3"/>
          <p:cNvSpPr>
            <a:spLocks noGrp="1"/>
          </p:cNvSpPr>
          <p:nvPr>
            <p:ph type="sldNum" sz="quarter" idx="5"/>
          </p:nvPr>
        </p:nvSpPr>
        <p:spPr/>
        <p:txBody>
          <a:bodyPr/>
          <a:lstStyle/>
          <a:p>
            <a:fld id="{E1A61920-5199-41A0-BC7A-AE76E41EADA0}" type="slidenum">
              <a:rPr lang="sv-SE" smtClean="0"/>
              <a:t>1</a:t>
            </a:fld>
            <a:endParaRPr lang="sv-SE"/>
          </a:p>
        </p:txBody>
      </p:sp>
    </p:spTree>
    <p:extLst>
      <p:ext uri="{BB962C8B-B14F-4D97-AF65-F5344CB8AC3E}">
        <p14:creationId xmlns:p14="http://schemas.microsoft.com/office/powerpoint/2010/main" val="74152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Syftet med länsdialogerna är att främja samverkan mellan kommunerna genom er RSS.</a:t>
            </a:r>
          </a:p>
          <a:p>
            <a:endParaRPr lang="sv-SE"/>
          </a:p>
        </p:txBody>
      </p:sp>
      <p:sp>
        <p:nvSpPr>
          <p:cNvPr id="4" name="Platshållare för bildnummer 3"/>
          <p:cNvSpPr>
            <a:spLocks noGrp="1"/>
          </p:cNvSpPr>
          <p:nvPr>
            <p:ph type="sldNum" sz="quarter" idx="5"/>
          </p:nvPr>
        </p:nvSpPr>
        <p:spPr/>
        <p:txBody>
          <a:bodyPr/>
          <a:lstStyle/>
          <a:p>
            <a:fld id="{E1A61920-5199-41A0-BC7A-AE76E41EADA0}" type="slidenum">
              <a:rPr lang="sv-SE" smtClean="0"/>
              <a:t>25</a:t>
            </a:fld>
            <a:endParaRPr lang="sv-SE"/>
          </a:p>
        </p:txBody>
      </p:sp>
    </p:spTree>
    <p:extLst>
      <p:ext uri="{BB962C8B-B14F-4D97-AF65-F5344CB8AC3E}">
        <p14:creationId xmlns:p14="http://schemas.microsoft.com/office/powerpoint/2010/main" val="90087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1C3A-DD2B-9285-AF3E-9EA323B8A98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EF7B0D-064D-565F-886A-B993014A159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DD3766-9311-0998-2D20-DCEA7A136AF8}"/>
              </a:ext>
            </a:extLst>
          </p:cNvPr>
          <p:cNvSpPr>
            <a:spLocks noGrp="1"/>
          </p:cNvSpPr>
          <p:nvPr>
            <p:ph type="body" idx="1"/>
          </p:nvPr>
        </p:nvSpPr>
        <p:spPr/>
        <p:txBody>
          <a:bodyPr/>
          <a:lstStyle/>
          <a:p>
            <a:endParaRPr lang="sv-SE"/>
          </a:p>
          <a:p>
            <a:endParaRPr lang="sv-SE"/>
          </a:p>
        </p:txBody>
      </p:sp>
      <p:sp>
        <p:nvSpPr>
          <p:cNvPr id="4" name="Platshållare för bildnummer 3">
            <a:extLst>
              <a:ext uri="{FF2B5EF4-FFF2-40B4-BE49-F238E27FC236}">
                <a16:creationId xmlns:a16="http://schemas.microsoft.com/office/drawing/2014/main" id="{A4A21853-9450-7C9E-D57F-8F1EA0E96CD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904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9697-11EE-D8B7-A4C1-9D06114CDB6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4757EF-614B-08CC-98A5-9C3A0323F07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44D8DB-7DCF-80B2-C995-2B6CFAAAE205}"/>
              </a:ext>
            </a:extLst>
          </p:cNvPr>
          <p:cNvSpPr>
            <a:spLocks noGrp="1"/>
          </p:cNvSpPr>
          <p:nvPr>
            <p:ph type="body" idx="1"/>
          </p:nvPr>
        </p:nvSpPr>
        <p:spPr/>
        <p:txBody>
          <a:bodyPr/>
          <a:lstStyle/>
          <a:p>
            <a:pPr algn="l"/>
            <a:r>
              <a:rPr lang="sv-SE" b="1" i="0" u="none" strike="noStrike">
                <a:solidFill>
                  <a:srgbClr val="333333"/>
                </a:solidFill>
                <a:effectLst/>
                <a:latin typeface="+mn-lt"/>
              </a:rPr>
              <a:t>CM</a:t>
            </a:r>
          </a:p>
          <a:p>
            <a:pPr algn="l"/>
            <a:r>
              <a:rPr lang="sv-SE" b="1" i="0" u="none" strike="noStrike">
                <a:solidFill>
                  <a:srgbClr val="333333"/>
                </a:solidFill>
                <a:effectLst/>
                <a:latin typeface="+mn-lt"/>
              </a:rPr>
              <a:t>1 §</a:t>
            </a:r>
            <a:r>
              <a:rPr lang="sv-SE" b="0" i="0">
                <a:solidFill>
                  <a:srgbClr val="000000"/>
                </a:solidFill>
                <a:effectLst/>
                <a:latin typeface="+mn-lt"/>
              </a:rPr>
              <a:t>   Samhällets socialtjänst skall på demokratins och solidaritetens grund främja människornas</a:t>
            </a:r>
            <a:br>
              <a:rPr lang="sv-SE" b="0" i="0">
                <a:solidFill>
                  <a:srgbClr val="000000"/>
                </a:solidFill>
                <a:effectLst/>
                <a:latin typeface="+mn-lt"/>
              </a:rPr>
            </a:br>
            <a:r>
              <a:rPr lang="sv-SE" b="0" i="0">
                <a:solidFill>
                  <a:srgbClr val="000000"/>
                </a:solidFill>
                <a:effectLst/>
                <a:latin typeface="+mn-lt"/>
              </a:rPr>
              <a:t>   - ekonomiska och sociala trygghet,</a:t>
            </a:r>
            <a:br>
              <a:rPr lang="sv-SE" b="0" i="0">
                <a:solidFill>
                  <a:srgbClr val="000000"/>
                </a:solidFill>
                <a:effectLst/>
                <a:latin typeface="+mn-lt"/>
              </a:rPr>
            </a:br>
            <a:r>
              <a:rPr lang="sv-SE" b="0" i="0">
                <a:solidFill>
                  <a:srgbClr val="000000"/>
                </a:solidFill>
                <a:effectLst/>
                <a:latin typeface="+mn-lt"/>
              </a:rPr>
              <a:t>   - jämlikhet i levnadsvillkor,</a:t>
            </a:r>
            <a:br>
              <a:rPr lang="sv-SE" b="0" i="0">
                <a:solidFill>
                  <a:srgbClr val="000000"/>
                </a:solidFill>
                <a:effectLst/>
                <a:latin typeface="+mn-lt"/>
              </a:rPr>
            </a:br>
            <a:r>
              <a:rPr lang="sv-SE" b="0" i="0">
                <a:solidFill>
                  <a:srgbClr val="000000"/>
                </a:solidFill>
                <a:effectLst/>
                <a:latin typeface="+mn-lt"/>
              </a:rPr>
              <a:t>   - aktiva deltagande i samhällslivet.</a:t>
            </a:r>
          </a:p>
          <a:p>
            <a:pPr algn="l"/>
            <a:r>
              <a:rPr lang="sv-SE" b="0" i="0">
                <a:solidFill>
                  <a:srgbClr val="000000"/>
                </a:solidFill>
                <a:effectLst/>
                <a:latin typeface="+mn-lt"/>
              </a:rPr>
              <a:t>Socialtjänsten skall under hänsynstagande till människans ansvar för sin och andras sociala situation inriktas på att frigöra och utveckla enskildas och gruppers egna resurser.</a:t>
            </a:r>
          </a:p>
          <a:p>
            <a:pPr algn="l"/>
            <a:r>
              <a:rPr lang="sv-SE" b="0" i="0">
                <a:solidFill>
                  <a:srgbClr val="000000"/>
                </a:solidFill>
                <a:effectLst/>
                <a:latin typeface="+mn-lt"/>
              </a:rPr>
              <a:t>Verksamheten skall bygga på respekt för människornas självbestämmanderätt och integritet.</a:t>
            </a:r>
          </a:p>
          <a:p>
            <a:endParaRPr lang="sv-SE">
              <a:latin typeface="+mn-lt"/>
            </a:endParaRPr>
          </a:p>
          <a:p>
            <a:r>
              <a:rPr lang="sv-SE">
                <a:latin typeface="+mn-lt"/>
              </a:rPr>
              <a:t>Omställning motsvarande Nära vård</a:t>
            </a:r>
          </a:p>
          <a:p>
            <a:endParaRPr lang="sv-SE">
              <a:latin typeface="+mn-lt"/>
            </a:endParaRPr>
          </a:p>
          <a:p>
            <a:r>
              <a:rPr lang="sv-SE">
                <a:latin typeface="+mn-lt"/>
              </a:rPr>
              <a:t>Minskat fokus på grupper</a:t>
            </a:r>
          </a:p>
          <a:p>
            <a:endParaRPr lang="sv-SE">
              <a:latin typeface="+mn-lt"/>
            </a:endParaRPr>
          </a:p>
          <a:p>
            <a:r>
              <a:rPr lang="sv-SE">
                <a:latin typeface="+mn-lt"/>
              </a:rPr>
              <a:t>Ekonomiskt bistånd!</a:t>
            </a:r>
          </a:p>
        </p:txBody>
      </p:sp>
      <p:sp>
        <p:nvSpPr>
          <p:cNvPr id="4" name="Platshållare för bildnummer 3">
            <a:extLst>
              <a:ext uri="{FF2B5EF4-FFF2-40B4-BE49-F238E27FC236}">
                <a16:creationId xmlns:a16="http://schemas.microsoft.com/office/drawing/2014/main" id="{99EA570A-D712-799E-52E7-3AF417F9CBC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5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AC5DC-11BB-8CB3-EB83-AA26D5A1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C841C4F-7D43-2B2B-C6A1-5FA74C6F18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8CCCC0-2F00-AE53-B6B8-217467C8DD41}"/>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0" u="none" strike="noStrike" baseline="0">
                <a:solidFill>
                  <a:srgbClr val="000000"/>
                </a:solidFill>
                <a:latin typeface="Chronicle Text G1"/>
              </a:rPr>
              <a:t>Socialtjänstens grunduppdrag är att ge stöd och hjälp genom </a:t>
            </a:r>
            <a:r>
              <a:rPr lang="sv-SE" sz="1200" b="1" i="0" u="none" strike="noStrike" baseline="0">
                <a:solidFill>
                  <a:srgbClr val="000000"/>
                </a:solidFill>
                <a:latin typeface="Chronicle Text G1"/>
              </a:rPr>
              <a:t>hela livet, individ- och familjeomsorg, funktionshinderomsorg och äldreomsorg</a:t>
            </a:r>
            <a:r>
              <a:rPr lang="sv-SE" sz="1200" b="0" i="0" u="none" strike="noStrike" baseline="0">
                <a:solidFill>
                  <a:srgbClr val="000000"/>
                </a:solidFill>
                <a:latin typeface="Chronicle Text G1"/>
              </a:rPr>
              <a:t>. Det utgör en stor del av kommunernas verksamheter. Men sociala problem uppkommer ur – och präglas av – strukturella förhållanden såsom ojämställdhet, ojämlikhet, fattigdom, ohälsa, segregation, rasism och våld. För att kunna leverera en jämställd och jämlik socialtjänst behövs en förståelse för denna komplexa verklighet. </a:t>
            </a:r>
          </a:p>
          <a:p>
            <a:endParaRPr lang="sv-SE" sz="1200" b="1" i="0" u="none" strike="noStrike" baseline="0">
              <a:solidFill>
                <a:srgbClr val="000000"/>
              </a:solidFill>
              <a:latin typeface="Chronicle Text G1"/>
            </a:endParaRPr>
          </a:p>
          <a:p>
            <a:r>
              <a:rPr lang="sv-SE" sz="1200" b="0" i="0" u="none" strike="noStrike" baseline="0">
                <a:solidFill>
                  <a:srgbClr val="000000"/>
                </a:solidFill>
                <a:latin typeface="Chronicle Text G1"/>
              </a:rPr>
              <a:t>Socialtjänsten står inför en </a:t>
            </a:r>
            <a:r>
              <a:rPr lang="sv-SE" sz="1200" b="1" i="0" u="none" strike="noStrike" baseline="0">
                <a:solidFill>
                  <a:srgbClr val="000000"/>
                </a:solidFill>
                <a:latin typeface="Chronicle Text G1"/>
              </a:rPr>
              <a:t>genomgripande omställning </a:t>
            </a:r>
            <a:r>
              <a:rPr lang="sv-SE" sz="1200" b="0" i="0" u="none" strike="noStrike" baseline="0">
                <a:solidFill>
                  <a:srgbClr val="000000"/>
                </a:solidFill>
                <a:latin typeface="Chronicle Text G1"/>
              </a:rPr>
              <a:t>som gör att vi måste se saker på nya sätt, tänka om och vara beredda på förändring. Det handlar om en omstart till en: </a:t>
            </a:r>
            <a:endParaRPr lang="sv-SE" sz="1200">
              <a:latin typeface="Times New Roman"/>
              <a:ea typeface="Times New Roman"/>
              <a:cs typeface="Times New Roman"/>
              <a:sym typeface="Times New Roma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a:latin typeface="Times New Roman"/>
              <a:ea typeface="Times New Roman"/>
              <a:cs typeface="Times New Roman"/>
              <a:sym typeface="Times New Roman"/>
            </a:endParaRPr>
          </a:p>
          <a:p>
            <a:r>
              <a:rPr lang="sv-SE" sz="1200" b="0" i="0" u="none" strike="noStrike" baseline="0">
                <a:solidFill>
                  <a:srgbClr val="000000"/>
                </a:solidFill>
                <a:latin typeface="Times New Roman"/>
                <a:cs typeface="Times New Roman"/>
                <a:sym typeface="Times New Roman"/>
              </a:rPr>
              <a:t>E</a:t>
            </a:r>
            <a:r>
              <a:rPr lang="sv-SE" sz="1200" b="0" i="0" u="none" strike="noStrike" baseline="0">
                <a:solidFill>
                  <a:srgbClr val="000000"/>
                </a:solidFill>
                <a:latin typeface="Chronicle Text G1"/>
              </a:rPr>
              <a:t>n </a:t>
            </a:r>
            <a:r>
              <a:rPr lang="sv-SE" sz="1200" b="1" i="0" u="none" strike="noStrike" baseline="0">
                <a:solidFill>
                  <a:srgbClr val="000000"/>
                </a:solidFill>
                <a:latin typeface="Chronicle Text G1"/>
              </a:rPr>
              <a:t>hållbar socialtjänst som främjar jämlika och jämställda levnadsvillkor, utgår från ett förebyggande perspektiv, är lätt tillgänglig samt kunskapsbaserad utifrån vetenskap och beprövad erfarenhet.</a:t>
            </a:r>
          </a:p>
          <a:p>
            <a:r>
              <a:rPr lang="sv-SE" sz="1200" b="0" i="0" u="none" strike="noStrike" baseline="0">
                <a:solidFill>
                  <a:srgbClr val="000000"/>
                </a:solidFill>
                <a:latin typeface="Chronicle Text G1"/>
              </a:rPr>
              <a:t> </a:t>
            </a:r>
          </a:p>
          <a:p>
            <a:endParaRPr lang="en-SE"/>
          </a:p>
        </p:txBody>
      </p:sp>
      <p:sp>
        <p:nvSpPr>
          <p:cNvPr id="4" name="Platshållare för bildnummer 3">
            <a:extLst>
              <a:ext uri="{FF2B5EF4-FFF2-40B4-BE49-F238E27FC236}">
                <a16:creationId xmlns:a16="http://schemas.microsoft.com/office/drawing/2014/main" id="{65B108A6-332F-CB8B-797D-7CAF92A8C2C0}"/>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33A0519-FDFC-AD44-AED0-608C2F047338}"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4466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757238"/>
            <a:ext cx="5486400" cy="3086100"/>
          </a:xfrm>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154713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0DD1-60EA-3FC7-2B76-E929AFA7D85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33AC45-8997-B2BE-955E-2315E3231CC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195881-3520-1FA6-B96C-408D088CCAA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D831536-4B39-8957-C448-628B78DF6C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D8FD6-4A8A-4B57-AC15-25A79934721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26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49D5-82BD-8AD2-5FFF-C823FB232A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F036AD-3CF6-E1F4-A62A-F90B9CBD92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FC589D1-2BF1-144A-A9F2-31328F8AE20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BEC119C-9D83-4115-6231-180C5A44C34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4424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6D4E6-3B01-B94B-2903-74F43BCED5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7DD5E75-173E-4A6A-A39E-95B00C6F7C1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6C98D30-2BDC-203E-0719-45DDDE87631A}"/>
              </a:ext>
            </a:extLst>
          </p:cNvPr>
          <p:cNvSpPr>
            <a:spLocks noGrp="1"/>
          </p:cNvSpPr>
          <p:nvPr>
            <p:ph type="body" idx="1"/>
          </p:nvPr>
        </p:nvSpPr>
        <p:spPr/>
        <p:txBody>
          <a:bodyPr/>
          <a:lstStyle/>
          <a:p>
            <a:endParaRPr lang="en-SE"/>
          </a:p>
        </p:txBody>
      </p:sp>
      <p:sp>
        <p:nvSpPr>
          <p:cNvPr id="4" name="Platshållare för bildnummer 3">
            <a:extLst>
              <a:ext uri="{FF2B5EF4-FFF2-40B4-BE49-F238E27FC236}">
                <a16:creationId xmlns:a16="http://schemas.microsoft.com/office/drawing/2014/main" id="{8DA70CE9-D1A7-A50E-744F-6BE2CAB5202E}"/>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33A0519-FDFC-AD44-AED0-608C2F047338}"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438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Calibri" panose="020F0502020204030204" pitchFamily="34" charset="0"/>
              </a:rPr>
              <a:t>Kvalitetsdefinitionen kan därför beskrivas som en ram som ska fyllas med det innehåll som finns i dessa andra lagar och föreskrifter eller beslut som gäller för verksamheten.</a:t>
            </a:r>
          </a:p>
          <a:p>
            <a:endParaRPr lang="sv-SE"/>
          </a:p>
        </p:txBody>
      </p:sp>
      <p:sp>
        <p:nvSpPr>
          <p:cNvPr id="4" name="Platshållare för bildnummer 3"/>
          <p:cNvSpPr>
            <a:spLocks noGrp="1"/>
          </p:cNvSpPr>
          <p:nvPr>
            <p:ph type="sldNum" sz="quarter" idx="5"/>
          </p:nvPr>
        </p:nvSpPr>
        <p:spPr/>
        <p:txBody>
          <a:bodyPr/>
          <a:lstStyle/>
          <a:p>
            <a:fld id="{E1A61920-5199-41A0-BC7A-AE76E41EADA0}" type="slidenum">
              <a:rPr lang="sv-SE" smtClean="0"/>
              <a:t>20</a:t>
            </a:fld>
            <a:endParaRPr lang="sv-SE"/>
          </a:p>
        </p:txBody>
      </p:sp>
    </p:spTree>
    <p:extLst>
      <p:ext uri="{BB962C8B-B14F-4D97-AF65-F5344CB8AC3E}">
        <p14:creationId xmlns:p14="http://schemas.microsoft.com/office/powerpoint/2010/main" val="182349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EF4A4-2885-3AAA-A78C-66CE1A50D67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4D97AA2-F79C-6F79-E81F-7D676F76AB7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194A4CB-E8D5-6E8C-756D-6D669B65A605}"/>
              </a:ext>
            </a:extLst>
          </p:cNvPr>
          <p:cNvSpPr>
            <a:spLocks noGrp="1"/>
          </p:cNvSpPr>
          <p:nvPr>
            <p:ph type="body" idx="1"/>
          </p:nvPr>
        </p:nvSpPr>
        <p:spPr/>
        <p:txBody>
          <a:bodyPr/>
          <a:lstStyle/>
          <a:p>
            <a:pPr marL="0" indent="0">
              <a:buNone/>
            </a:pPr>
            <a:r>
              <a:rPr lang="sv-SE" sz="1200" b="1"/>
              <a:t>Var börjar vi? </a:t>
            </a:r>
          </a:p>
          <a:p>
            <a:r>
              <a:rPr lang="sv-SE" sz="1200"/>
              <a:t>Vad är syftet och målet?</a:t>
            </a:r>
          </a:p>
          <a:p>
            <a:r>
              <a:rPr lang="sv-SE" sz="1200"/>
              <a:t>Vad är målgruppen? </a:t>
            </a:r>
          </a:p>
          <a:p>
            <a:r>
              <a:rPr lang="sv-SE" sz="1200"/>
              <a:t>Vad är ”avstampet”? Vad är ”skärningen”?</a:t>
            </a:r>
          </a:p>
          <a:p>
            <a:pPr marL="0" indent="0">
              <a:buNone/>
            </a:pPr>
            <a:r>
              <a:rPr lang="sv-SE" sz="1200" b="1"/>
              <a:t>Var slutar vi? </a:t>
            </a:r>
          </a:p>
          <a:p>
            <a:r>
              <a:rPr lang="sv-SE" sz="1200"/>
              <a:t>Vad ska det resultera i? </a:t>
            </a:r>
          </a:p>
          <a:p>
            <a:r>
              <a:rPr lang="sv-SE" sz="1200" b="1"/>
              <a:t>Vem gör vad?</a:t>
            </a:r>
          </a:p>
          <a:p>
            <a:r>
              <a:rPr lang="sv-SE" sz="1200"/>
              <a:t>Vad gör SKR och vad gör Socialstyrelsen?</a:t>
            </a:r>
          </a:p>
          <a:p>
            <a:r>
              <a:rPr lang="sv-SE" sz="1200"/>
              <a:t>RSS roll i förberedelse och i genomförande</a:t>
            </a:r>
          </a:p>
          <a:p>
            <a:r>
              <a:rPr lang="sv-SE" sz="1200"/>
              <a:t>Socialtjänsterna enskilt och i samverkan</a:t>
            </a:r>
          </a:p>
          <a:p>
            <a:pPr marL="0" indent="0">
              <a:buNone/>
            </a:pPr>
            <a:r>
              <a:rPr lang="sv-SE" sz="1200" b="1"/>
              <a:t>Tidplan</a:t>
            </a:r>
          </a:p>
          <a:p>
            <a:r>
              <a:rPr lang="sv-SE" sz="1200"/>
              <a:t>Lansering</a:t>
            </a:r>
          </a:p>
          <a:p>
            <a:r>
              <a:rPr lang="sv-SE" sz="1200"/>
              <a:t>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a:latin typeface="AvenirNext LT Pro Regular" panose="020B0504020202020204" pitchFamily="34" charset="77"/>
                <a:ea typeface="+mn-ea"/>
                <a:cs typeface="+mn-cs"/>
              </a:rPr>
              <a:t>Hur utformar vi länsdialogerna?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a:latin typeface="AvenirNext LT Pro Regular" panose="020B0504020202020204" pitchFamily="34" charset="77"/>
              <a:ea typeface="+mn-ea"/>
              <a:cs typeface="+mn-cs"/>
            </a:endParaRPr>
          </a:p>
          <a:p>
            <a:endParaRPr lang="sv-SE" sz="1200"/>
          </a:p>
          <a:p>
            <a:pPr marL="0" indent="0">
              <a:buNone/>
            </a:pPr>
            <a:endParaRPr lang="sv-SE" sz="1200" b="1"/>
          </a:p>
          <a:p>
            <a:endParaRPr lang="sv-SE"/>
          </a:p>
        </p:txBody>
      </p:sp>
      <p:sp>
        <p:nvSpPr>
          <p:cNvPr id="4" name="Platshållare för bildnummer 3">
            <a:extLst>
              <a:ext uri="{FF2B5EF4-FFF2-40B4-BE49-F238E27FC236}">
                <a16:creationId xmlns:a16="http://schemas.microsoft.com/office/drawing/2014/main" id="{3DCBCAE7-8EC3-06BA-E716-19D8D9F54387}"/>
              </a:ext>
            </a:extLst>
          </p:cNvPr>
          <p:cNvSpPr>
            <a:spLocks noGrp="1"/>
          </p:cNvSpPr>
          <p:nvPr>
            <p:ph type="sldNum" sz="quarter" idx="5"/>
          </p:nvPr>
        </p:nvSpPr>
        <p:spPr/>
        <p:txBody>
          <a:bodyPr/>
          <a:lstStyle/>
          <a:p>
            <a:fld id="{E1A61920-5199-41A0-BC7A-AE76E41EADA0}" type="slidenum">
              <a:rPr lang="sv-SE" smtClean="0"/>
              <a:t>22</a:t>
            </a:fld>
            <a:endParaRPr lang="sv-SE"/>
          </a:p>
        </p:txBody>
      </p:sp>
    </p:spTree>
    <p:extLst>
      <p:ext uri="{BB962C8B-B14F-4D97-AF65-F5344CB8AC3E}">
        <p14:creationId xmlns:p14="http://schemas.microsoft.com/office/powerpoint/2010/main" val="23832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5"/>
                </a:solidFill>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5"/>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5"/>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057663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Font typeface="Arial" panose="020B0604020202020204" pitchFamily="34" charset="0"/>
              <a:buNone/>
              <a:defRPr lang="sv-SE" sz="2000" dirty="0">
                <a:solidFill>
                  <a:schemeClr val="accent5"/>
                </a:solidFill>
              </a:defRPr>
            </a:lvl1pPr>
          </a:lstStyle>
          <a:p>
            <a:pPr lvl="0">
              <a:spcBef>
                <a:spcPts val="1400"/>
              </a:spcBef>
            </a:pPr>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D3364698-0835-423A-9948-E889C242C3D0}"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16532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52514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DFEF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BD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430988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DFEF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36665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accent5"/>
                </a:solidFill>
              </a:defRPr>
            </a:lvl1pPr>
          </a:lstStyle>
          <a:p>
            <a:pPr lvl="0">
              <a:spcBef>
                <a:spcPts val="1400"/>
              </a:spcBef>
            </a:pPr>
            <a:r>
              <a:rPr lang="sv-SE"/>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accent5"/>
                </a:solidFill>
              </a:defRPr>
            </a:lvl1pPr>
          </a:lstStyle>
          <a:p>
            <a:pPr lvl="0">
              <a:spcBef>
                <a:spcPts val="1400"/>
              </a:spcBef>
            </a:pPr>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743775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2024-04-25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292920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5"/>
                </a:solidFill>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21EE4F49-EC76-4C2C-9B73-2EBF0DD89402}" type="datetime1">
              <a:rPr lang="sv-SE" smtClean="0"/>
              <a:pPr/>
              <a:t>2024-04-25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2118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300304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m med logga">
    <p:bg>
      <p:bgPr>
        <a:solidFill>
          <a:srgbClr val="DFEFEB"/>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2024-04-25</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6115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99195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accent5"/>
                </a:solidFill>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accent5"/>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5"/>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accent5"/>
                </a:solidFill>
              </a:defRPr>
            </a:lvl1pPr>
          </a:lstStyle>
          <a:p>
            <a:r>
              <a:rPr lang="sv-SE"/>
              <a:t>Klicka på ikonen för att lägga till en bild</a:t>
            </a:r>
          </a:p>
        </p:txBody>
      </p:sp>
    </p:spTree>
    <p:extLst>
      <p:ext uri="{BB962C8B-B14F-4D97-AF65-F5344CB8AC3E}">
        <p14:creationId xmlns:p14="http://schemas.microsoft.com/office/powerpoint/2010/main" val="3545697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5216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prstGeom prst="rect">
            <a:avLst/>
          </a:prstGeom>
          <a:solidFill>
            <a:srgbClr val="BDDBD2"/>
          </a:solidFill>
        </p:spPr>
        <p:txBody>
          <a:bodyPr lIns="0" tIns="0" rIns="0" bIns="0"/>
          <a:lstStyle>
            <a:lvl1pPr marL="0" indent="0">
              <a:buNone/>
              <a:defRPr sz="2000">
                <a:solidFill>
                  <a:srgbClr val="BDDBD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accent5"/>
                </a:solidFill>
              </a:defRPr>
            </a:lvl1pPr>
          </a:lstStyle>
          <a:p>
            <a:r>
              <a:rPr lang="sv-SE"/>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Tree>
    <p:extLst>
      <p:ext uri="{BB962C8B-B14F-4D97-AF65-F5344CB8AC3E}">
        <p14:creationId xmlns:p14="http://schemas.microsoft.com/office/powerpoint/2010/main" val="2593401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solidFill>
            <a:schemeClr val="accent5"/>
          </a:solidFill>
        </p:spPr>
        <p:txBody>
          <a:bodyPr/>
          <a:lstStyle>
            <a:lvl1pPr marL="0" inden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defRPr>
            </a:lvl1pPr>
          </a:lstStyle>
          <a:p>
            <a:r>
              <a:rPr lang="sv-SE"/>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684047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solidFill>
                  <a:schemeClr val="accent5"/>
                </a:solidFill>
              </a:defRPr>
            </a:lvl1pPr>
          </a:lstStyle>
          <a:p>
            <a:pPr marL="228600" lvl="0" indent="-228600"/>
            <a:r>
              <a:rPr lang="sv-SE"/>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solidFill>
                  <a:schemeClr val="accent5"/>
                </a:solidFill>
              </a:defRPr>
            </a:lvl1pPr>
          </a:lstStyle>
          <a:p>
            <a:pPr marL="228600" lvl="0" indent="-228600"/>
            <a:r>
              <a:rPr lang="sv-SE"/>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285026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tx1"/>
                </a:solidFill>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865098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tx1"/>
                </a:solidFill>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tx1"/>
                </a:solidFill>
              </a:defRPr>
            </a:lvl1pPr>
          </a:lstStyle>
          <a:p>
            <a:r>
              <a:rPr lang="sv-SE"/>
              <a:t>Klicka på ikonen för att lägga till en bild</a:t>
            </a:r>
          </a:p>
        </p:txBody>
      </p:sp>
    </p:spTree>
    <p:extLst>
      <p:ext uri="{BB962C8B-B14F-4D97-AF65-F5344CB8AC3E}">
        <p14:creationId xmlns:p14="http://schemas.microsoft.com/office/powerpoint/2010/main" val="407313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F7F2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97596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F7F2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tx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tx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tx1"/>
                </a:solidFill>
              </a:defRPr>
            </a:lvl1pPr>
          </a:lstStyle>
          <a:p>
            <a:pPr lvl="0"/>
            <a:r>
              <a:rPr lang="sv-SE"/>
              <a:t> </a:t>
            </a:r>
          </a:p>
        </p:txBody>
      </p:sp>
    </p:spTree>
    <p:extLst>
      <p:ext uri="{BB962C8B-B14F-4D97-AF65-F5344CB8AC3E}">
        <p14:creationId xmlns:p14="http://schemas.microsoft.com/office/powerpoint/2010/main" val="3977839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65581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58E89344-CD34-4286-AAC5-3EF9AF06EAFC}"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7208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DFEF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1279914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tx1"/>
                </a:solidFill>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08652C4B-B8AE-4DA5-BC52-342EBCBE08BA}"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47659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tx1"/>
                </a:solidFill>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5D05FCD3-3492-4FFB-A5C1-DA3BA36D4976}"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659163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tx1"/>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41E8FB7-B1A9-4218-A760-3AA9472286D6}" type="datetime1">
              <a:rPr lang="sv-SE" smtClean="0"/>
              <a:pPr/>
              <a:t>2024-04-25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912739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SzPct val="100000"/>
              <a:buFont typeface="Arial" panose="020B0604020202020204" pitchFamily="34" charset="0"/>
              <a:buNone/>
              <a:defRPr lang="sv-SE" sz="2000" dirty="0">
                <a:solidFill>
                  <a:schemeClr val="tx1"/>
                </a:solidFill>
              </a:defRPr>
            </a:lvl1pPr>
          </a:lstStyle>
          <a:p>
            <a:pPr lvl="0">
              <a:spcBef>
                <a:spcPts val="1400"/>
              </a:spcBef>
            </a:pPr>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3364698-0835-423A-9948-E889C242C3D0}"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70926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16495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0D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552234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590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tx1"/>
                </a:solidFill>
              </a:defRPr>
            </a:lvl1pPr>
          </a:lstStyle>
          <a:p>
            <a:pPr lvl="0">
              <a:spcBef>
                <a:spcPts val="1400"/>
              </a:spcBef>
            </a:pPr>
            <a:r>
              <a:rPr lang="sv-SE"/>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tx1"/>
                </a:solidFill>
              </a:defRPr>
            </a:lvl1pPr>
          </a:lstStyle>
          <a:p>
            <a:pPr lvl="0">
              <a:spcBef>
                <a:spcPts val="1400"/>
              </a:spcBef>
            </a:pPr>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35239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2024-04-25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799421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2024-04-25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39836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DFEF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accent5"/>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accent5"/>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5"/>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5"/>
                </a:solidFill>
              </a:defRPr>
            </a:lvl1pPr>
          </a:lstStyle>
          <a:p>
            <a:pPr lvl="0"/>
            <a:r>
              <a:rPr lang="sv-SE"/>
              <a:t> </a:t>
            </a:r>
          </a:p>
        </p:txBody>
      </p:sp>
    </p:spTree>
    <p:extLst>
      <p:ext uri="{BB962C8B-B14F-4D97-AF65-F5344CB8AC3E}">
        <p14:creationId xmlns:p14="http://schemas.microsoft.com/office/powerpoint/2010/main" val="893992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2278139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med logga">
    <p:bg>
      <p:bgPr>
        <a:solidFill>
          <a:srgbClr val="F7F2EB"/>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2024-04-25</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1902130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657645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02318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0D7BF"/>
          </a:solidFill>
        </p:spPr>
        <p:txBody>
          <a:bodyPr/>
          <a:lstStyle>
            <a:lvl1pPr marL="0" indent="0">
              <a:buNone/>
              <a:defRPr sz="2000">
                <a:solidFill>
                  <a:srgbClr val="F0D7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tx1"/>
                </a:solidFill>
              </a:defRPr>
            </a:lvl1pPr>
          </a:lstStyle>
          <a:p>
            <a:r>
              <a:rPr lang="sv-SE"/>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Tree>
    <p:extLst>
      <p:ext uri="{BB962C8B-B14F-4D97-AF65-F5344CB8AC3E}">
        <p14:creationId xmlns:p14="http://schemas.microsoft.com/office/powerpoint/2010/main" val="1628833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prstGeom prst="rect">
            <a:avLst/>
          </a:prstGeo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defRPr>
            </a:lvl1pPr>
          </a:lstStyle>
          <a:p>
            <a:r>
              <a:rPr lang="sv-SE"/>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249401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lvl1pPr>
          </a:lstStyle>
          <a:p>
            <a:pPr marL="228600" lvl="0" indent="-228600"/>
            <a:r>
              <a:rPr lang="sv-SE"/>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lvl1pPr>
          </a:lstStyle>
          <a:p>
            <a:pPr marL="228600" lvl="0" indent="-228600"/>
            <a:r>
              <a:rPr lang="sv-SE"/>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84539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128118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accent3"/>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accent3"/>
                </a:solidFill>
              </a:defRPr>
            </a:lvl1pPr>
          </a:lstStyle>
          <a:p>
            <a:r>
              <a:rPr lang="sv-SE"/>
              <a:t>Klicka på ikonen för att lägga till en bild</a:t>
            </a:r>
          </a:p>
        </p:txBody>
      </p:sp>
    </p:spTree>
    <p:extLst>
      <p:ext uri="{BB962C8B-B14F-4D97-AF65-F5344CB8AC3E}">
        <p14:creationId xmlns:p14="http://schemas.microsoft.com/office/powerpoint/2010/main" val="1012544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FFEBE8"/>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latin typeface="AvenirNext LT Pro Bold" panose="020B0504020202020204" pitchFamily="34" charset="0"/>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13195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5"/>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5"/>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6E9020EF-984C-486A-898E-1ED7325E1C64}"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835297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FFEBE8"/>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2892583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6E9020EF-984C-486A-898E-1ED7325E1C64}"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22810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58E89344-CD34-4286-AAC5-3EF9AF06EAFC}"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92666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08652C4B-B8AE-4DA5-BC52-342EBCBE08BA}"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17838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5D05FCD3-3492-4FFB-A5C1-DA3BA36D4976}"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58267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accent3"/>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141E8FB7-B1A9-4218-A760-3AA9472286D6}" type="datetime1">
              <a:rPr lang="sv-SE" smtClean="0"/>
              <a:pPr/>
              <a:t>2024-04-25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329103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Font typeface="Arial" panose="020B0604020202020204" pitchFamily="34" charset="0"/>
              <a:buNone/>
              <a:defRPr lang="sv-SE" sz="2000" dirty="0">
                <a:solidFill>
                  <a:schemeClr val="accent3"/>
                </a:solidFill>
              </a:defRPr>
            </a:lvl1pPr>
          </a:lstStyle>
          <a:p>
            <a:pPr lvl="0">
              <a:spcBef>
                <a:spcPts val="1400"/>
              </a:spcBef>
            </a:pPr>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D3364698-0835-423A-9948-E889C242C3D0}"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12210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accent3"/>
                </a:solidFill>
                <a:latin typeface="AvenirNext LT Pro 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522793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60298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720258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accent5"/>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accent5"/>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58E89344-CD34-4286-AAC5-3EF9AF06EAFC}"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077362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264762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atin typeface="AvenirNext LT Pro Bold" panose="020B0504020202020204" pitchFamily="34" charset="0"/>
              </a:defRPr>
            </a:lvl1pPr>
          </a:lstStyle>
          <a:p>
            <a:r>
              <a:rPr lang="sv-SE"/>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2024-04-25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3272451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1EE4F49-EC76-4C2C-9B73-2EBF0DD89402}" type="datetime1">
              <a:rPr lang="sv-SE" smtClean="0"/>
              <a:pPr/>
              <a:t>2024-04-25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5242932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2396765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 med logga">
    <p:bg>
      <p:bgPr>
        <a:solidFill>
          <a:srgbClr val="FFEBE8"/>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2024-04-25</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3736249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760152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08637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3E830D1-9B43-4A41-B3A1-206CB98018A1}" type="datetime1">
              <a:rPr lang="sv-SE" smtClean="0"/>
              <a:pPr/>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FCEC6"/>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Tree>
    <p:extLst>
      <p:ext uri="{BB962C8B-B14F-4D97-AF65-F5344CB8AC3E}">
        <p14:creationId xmlns:p14="http://schemas.microsoft.com/office/powerpoint/2010/main" val="2986538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0B366280-E0FB-4999-93E9-BE8398A1CCBF}" type="datetime1">
              <a:rPr lang="sv-SE" smtClean="0"/>
              <a:pPr/>
              <a:t>2024-04-25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latin typeface="AvenirNext LT Pro Bold" panose="020B0504020202020204" pitchFamily="34" charset="0"/>
              </a:defRPr>
            </a:lvl1pPr>
          </a:lstStyle>
          <a:p>
            <a:r>
              <a:rPr lang="sv-SE"/>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395460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689410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5"/>
                </a:solidFill>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08652C4B-B8AE-4DA5-BC52-342EBCBE08BA}"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85297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 Innehåll_bild+bi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685D6E-73FD-42C1-AE4F-113AF5CDB1BB}"/>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a:t>Klicka här för att ändra rubrik, 40p</a:t>
            </a:r>
          </a:p>
        </p:txBody>
      </p:sp>
      <p:sp>
        <p:nvSpPr>
          <p:cNvPr id="6" name="Platshållare för innehåll 3">
            <a:extLst>
              <a:ext uri="{FF2B5EF4-FFF2-40B4-BE49-F238E27FC236}">
                <a16:creationId xmlns:a16="http://schemas.microsoft.com/office/drawing/2014/main" id="{4BF7BC9B-8FFA-4347-B699-C036320A1828}"/>
              </a:ext>
            </a:extLst>
          </p:cNvPr>
          <p:cNvSpPr>
            <a:spLocks noGrp="1" noChangeAspect="1"/>
          </p:cNvSpPr>
          <p:nvPr>
            <p:ph sz="half" idx="15" hasCustomPrompt="1"/>
          </p:nvPr>
        </p:nvSpPr>
        <p:spPr>
          <a:xfrm>
            <a:off x="753113" y="1408281"/>
            <a:ext cx="5159866" cy="4200321"/>
          </a:xfrm>
          <a:prstGeom prst="rect">
            <a:avLst/>
          </a:prstGeom>
        </p:spPr>
        <p:txBody>
          <a:bodyPr/>
          <a:lstStyle>
            <a:lvl1pPr marL="0" indent="0">
              <a:buNone/>
              <a:defRPr sz="2400"/>
            </a:lvl1pPr>
          </a:lstStyle>
          <a:p>
            <a:pPr lvl="0"/>
            <a:r>
              <a:rPr lang="sv-SE"/>
              <a:t>Infoga bild, ikon, diagram eller tabell.</a:t>
            </a:r>
          </a:p>
        </p:txBody>
      </p:sp>
      <p:sp>
        <p:nvSpPr>
          <p:cNvPr id="5" name="Platshållare för innehåll 3">
            <a:extLst>
              <a:ext uri="{FF2B5EF4-FFF2-40B4-BE49-F238E27FC236}">
                <a16:creationId xmlns:a16="http://schemas.microsoft.com/office/drawing/2014/main" id="{DCC6FC53-8599-4379-8E0C-AEAD0FD8807A}"/>
              </a:ext>
            </a:extLst>
          </p:cNvPr>
          <p:cNvSpPr>
            <a:spLocks noGrp="1" noChangeAspect="1"/>
          </p:cNvSpPr>
          <p:nvPr>
            <p:ph sz="half" idx="14" hasCustomPrompt="1"/>
          </p:nvPr>
        </p:nvSpPr>
        <p:spPr>
          <a:xfrm>
            <a:off x="6250802" y="1408281"/>
            <a:ext cx="5159866" cy="4200321"/>
          </a:xfrm>
          <a:prstGeom prst="rect">
            <a:avLst/>
          </a:prstGeom>
        </p:spPr>
        <p:txBody>
          <a:bodyPr/>
          <a:lstStyle>
            <a:lvl1pPr marL="0" indent="0">
              <a:buNone/>
              <a:defRPr sz="2400"/>
            </a:lvl1pPr>
          </a:lstStyle>
          <a:p>
            <a:pPr lvl="0"/>
            <a:r>
              <a:rPr lang="sv-SE"/>
              <a:t>Infoga bild, ikon, diagram eller tabell.</a:t>
            </a:r>
          </a:p>
        </p:txBody>
      </p:sp>
    </p:spTree>
    <p:extLst>
      <p:ext uri="{BB962C8B-B14F-4D97-AF65-F5344CB8AC3E}">
        <p14:creationId xmlns:p14="http://schemas.microsoft.com/office/powerpoint/2010/main" val="2835738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tx1"/>
                </a:solidFill>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622778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a:solidFill>
                  <a:schemeClr val="tx1"/>
                </a:solidFill>
                <a:latin typeface="AvenirNext LT Pro Regular" panose="020B07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308424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vert="horz" lIns="91440" tIns="45720" rIns="91440" bIns="45720" rtlCol="0">
            <a:noAutofit/>
          </a:bodyPr>
          <a:lstStyle>
            <a:lvl1pPr>
              <a:defRPr lang="sv-SE" sz="2200"/>
            </a:lvl1pPr>
          </a:lstStyle>
          <a:p>
            <a:pPr marL="228600" lvl="0" indent="-228600"/>
            <a:r>
              <a:rPr lang="sv-SE"/>
              <a:t>Punkt</a:t>
            </a:r>
          </a:p>
          <a:p>
            <a:pPr marL="228600" lvl="0" indent="-228600"/>
            <a:r>
              <a:rPr lang="sv-SE"/>
              <a:t>Punkt</a:t>
            </a:r>
          </a:p>
          <a:p>
            <a:pPr marL="228600" lvl="0" indent="-22860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41E8FB7-B1A9-4218-A760-3AA9472286D6}" type="datetime1">
              <a:rPr lang="sv-SE" smtClean="0"/>
              <a:pPr/>
              <a:t>2024-04-25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58063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a:lvl1pPr>
          </a:lstStyle>
          <a:p>
            <a:pPr marL="228600" lvl="0" indent="-228600"/>
            <a:r>
              <a:rPr lang="sv-SE"/>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a:lvl1pPr>
          </a:lstStyle>
          <a:p>
            <a:pPr marL="228600" lvl="0" indent="-228600"/>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847717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a:lvl1pPr>
          </a:lstStyle>
          <a:p>
            <a:pPr marL="228600" lvl="0" indent="-228600"/>
            <a:r>
              <a:rPr lang="sv-SE"/>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vert="horz" lIns="91440" tIns="45720" rIns="91440" bIns="45720" rtlCol="0">
            <a:noAutofit/>
          </a:bodyPr>
          <a:lstStyle>
            <a:lvl1pPr>
              <a:defRPr lang="sv-SE" sz="2200"/>
            </a:lvl1pPr>
          </a:lstStyle>
          <a:p>
            <a:pPr marL="228600" lvl="0" indent="-22860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2024-04-25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1852026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2024-04-25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7835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lvl1pPr>
          </a:lstStyle>
          <a:p>
            <a:pPr marL="228600" lvl="0" indent="-228600"/>
            <a:r>
              <a:rPr lang="sv-SE"/>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lvl1pPr>
          </a:lstStyle>
          <a:p>
            <a:pPr marL="228600" lvl="0" indent="-228600"/>
            <a:r>
              <a:rPr lang="sv-SE"/>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31009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1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2024-04-25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Rektangel 8">
            <a:extLst>
              <a:ext uri="{FF2B5EF4-FFF2-40B4-BE49-F238E27FC236}">
                <a16:creationId xmlns:a16="http://schemas.microsoft.com/office/drawing/2014/main" id="{71DCAE3A-3628-AA66-EE6F-ACBB01D59A31}"/>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E0A9DF07-650B-EA03-2AC8-F9788F6C70C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2680019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vsnittsrubrik 1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3"/>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6E9020EF-984C-486A-898E-1ED7325E1C64}" type="datetime1">
              <a:rPr lang="sv-SE" smtClean="0"/>
              <a:pPr/>
              <a:t>2024-04-25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Rektangel 6">
            <a:extLst>
              <a:ext uri="{FF2B5EF4-FFF2-40B4-BE49-F238E27FC236}">
                <a16:creationId xmlns:a16="http://schemas.microsoft.com/office/drawing/2014/main" id="{E02A5F06-A57A-2368-EC74-BCE598B2B4DF}"/>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B6F0DDD-E13C-73A1-C740-024489736CA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1046074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5"/>
                </a:solidFill>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5D05FCD3-3492-4FFB-A5C1-DA3BA36D4976}" type="datetime1">
              <a:rPr lang="sv-SE" smtClean="0"/>
              <a:pPr/>
              <a:t>2024-04-25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903238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och innehåll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a:p>
            <a:pPr marL="228600" lvl="0" indent="-228600"/>
            <a:r>
              <a:rPr lang="sv-SE"/>
              <a:t>Punkt</a:t>
            </a:r>
          </a:p>
          <a:p>
            <a:pPr marL="228600" lvl="0" indent="-22860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141E8FB7-B1A9-4218-A760-3AA9472286D6}" type="datetime1">
              <a:rPr lang="sv-SE" smtClean="0"/>
              <a:pPr/>
              <a:t>2024-04-25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Rektangel 6">
            <a:extLst>
              <a:ext uri="{FF2B5EF4-FFF2-40B4-BE49-F238E27FC236}">
                <a16:creationId xmlns:a16="http://schemas.microsoft.com/office/drawing/2014/main" id="{16D812B9-F6A9-571C-D1A1-7D9617D65E8F}"/>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95D3BEF7-130A-3CB2-523D-66CDDAC9628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17100505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och två delar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2024-04-25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8" name="Rektangel 7">
            <a:extLst>
              <a:ext uri="{FF2B5EF4-FFF2-40B4-BE49-F238E27FC236}">
                <a16:creationId xmlns:a16="http://schemas.microsoft.com/office/drawing/2014/main" id="{8E75080E-8CC5-BCE8-E07D-BCE231AD17CE}"/>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DC08BD5B-DB82-C368-6D6C-E2CBFC0B615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1159314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solidFill>
                  <a:schemeClr val="accent3"/>
                </a:solidFill>
              </a:defRPr>
            </a:lvl1pPr>
          </a:lstStyle>
          <a:p>
            <a:r>
              <a:rPr lang="sv-SE"/>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lvl1pPr>
              <a:defRPr>
                <a:solidFill>
                  <a:schemeClr val="accent3"/>
                </a:solidFill>
              </a:defRPr>
            </a:lvl1pPr>
          </a:lstStyle>
          <a:p>
            <a:fld id="{7F208342-5794-471C-9928-C29A6B39020D}" type="datetime1">
              <a:rPr lang="sv-SE" smtClean="0"/>
              <a:pPr/>
              <a:t>2024-04-25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lvl1pPr>
              <a:defRPr>
                <a:solidFill>
                  <a:schemeClr val="accent3"/>
                </a:solidFill>
              </a:defRPr>
            </a:lvl1p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lvl1pPr>
              <a:defRPr>
                <a:solidFill>
                  <a:schemeClr val="accent3"/>
                </a:solidFill>
              </a:defRPr>
            </a:lvl1pPr>
          </a:lstStyle>
          <a:p>
            <a:fld id="{0EA8761A-F05C-4F01-AE76-2EF79F772060}" type="slidenum">
              <a:rPr lang="sv-SE" smtClean="0"/>
              <a:pPr/>
              <a:t>‹#›</a:t>
            </a:fld>
            <a:endParaRPr lang="sv-SE"/>
          </a:p>
        </p:txBody>
      </p:sp>
      <p:sp>
        <p:nvSpPr>
          <p:cNvPr id="10" name="Rektangel 9">
            <a:extLst>
              <a:ext uri="{FF2B5EF4-FFF2-40B4-BE49-F238E27FC236}">
                <a16:creationId xmlns:a16="http://schemas.microsoft.com/office/drawing/2014/main" id="{59152872-06B6-26CB-75F6-53668215E8C0}"/>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3490D183-736B-01C7-1E11-2F160058BA2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82363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accent5"/>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141E8FB7-B1A9-4218-A760-3AA9472286D6}" type="datetime1">
              <a:rPr lang="sv-SE" smtClean="0"/>
              <a:pPr/>
              <a:t>2024-04-25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060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image" Target="../media/image1.png"/><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FEFEB"/>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accent5"/>
                </a:solidFill>
                <a:latin typeface="AvenirNext LT Pro Regular" panose="020B0504020202020204" pitchFamily="34" charset="77"/>
              </a:defRPr>
            </a:lvl1pPr>
          </a:lstStyle>
          <a:p>
            <a:fld id="{5F6B0470-A8C6-4E2F-A7E4-2127E15D3394}" type="datetime1">
              <a:rPr lang="sv-SE" smtClean="0"/>
              <a:pPr/>
              <a:t>2024-04-25</a:t>
            </a:fld>
            <a:endParaRPr lang="sv-SE"/>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accent5"/>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accent5"/>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72247015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6" r:id="rId11"/>
    <p:sldLayoutId id="2147483802" r:id="rId12"/>
    <p:sldLayoutId id="2147483803" r:id="rId13"/>
    <p:sldLayoutId id="2147483757" r:id="rId14"/>
    <p:sldLayoutId id="2147483758" r:id="rId15"/>
    <p:sldLayoutId id="2147483754" r:id="rId16"/>
    <p:sldLayoutId id="2147483753" r:id="rId17"/>
    <p:sldLayoutId id="2147483801" r:id="rId18"/>
    <p:sldLayoutId id="2147483759" r:id="rId19"/>
    <p:sldLayoutId id="2147483760" r:id="rId20"/>
    <p:sldLayoutId id="2147483799" r:id="rId21"/>
    <p:sldLayoutId id="2147483800" r:id="rId22"/>
    <p:sldLayoutId id="2147483900" r:id="rId23"/>
  </p:sldLayoutIdLst>
  <p:hf sldNum="0" hdr="0" ftr="0" dt="0"/>
  <p:txStyles>
    <p:titleStyle>
      <a:lvl1pPr algn="l" defTabSz="914400" rtl="0" eaLnBrk="1" latinLnBrk="0" hangingPunct="1">
        <a:lnSpc>
          <a:spcPct val="90000"/>
        </a:lnSpc>
        <a:spcBef>
          <a:spcPct val="0"/>
        </a:spcBef>
        <a:buNone/>
        <a:defRPr sz="4400" b="1" i="0" kern="1200">
          <a:solidFill>
            <a:schemeClr val="accent5"/>
          </a:solidFill>
          <a:latin typeface="AvenirNext LT Pro Bol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2EB"/>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tx1"/>
                </a:solidFill>
                <a:latin typeface="AvenirNext LT Pro Regular" panose="020B0504020202020204" pitchFamily="34" charset="77"/>
              </a:defRPr>
            </a:lvl1pPr>
          </a:lstStyle>
          <a:p>
            <a:fld id="{5F6B0470-A8C6-4E2F-A7E4-2127E15D3394}" type="datetime1">
              <a:rPr lang="sv-SE" smtClean="0"/>
              <a:pPr/>
              <a:t>2024-04-25</a:t>
            </a:fld>
            <a:endParaRPr lang="sv-SE"/>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tx1"/>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tx1"/>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0361799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99" r:id="rId23"/>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AvenirNext LT Pro Bol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accent3"/>
                </a:solidFill>
                <a:latin typeface="AvenirNext LT Pro Regular" panose="020B0504020202020204" pitchFamily="34" charset="77"/>
              </a:defRPr>
            </a:lvl1pPr>
          </a:lstStyle>
          <a:p>
            <a:fld id="{5F6B0470-A8C6-4E2F-A7E4-2127E15D3394}" type="datetime1">
              <a:rPr lang="sv-SE" smtClean="0"/>
              <a:pPr/>
              <a:t>2024-04-25</a:t>
            </a:fld>
            <a:endParaRPr lang="sv-SE"/>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accent3"/>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accent3"/>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19879216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98" r:id="rId23"/>
    <p:sldLayoutId id="2147483901" r:id="rId24"/>
  </p:sldLayoutIdLst>
  <p:hf sldNum="0" hdr="0" ftr="0" dt="0"/>
  <p:txStyles>
    <p:titleStyle>
      <a:lvl1pPr algn="l" defTabSz="914400" rtl="0" eaLnBrk="1" latinLnBrk="0" hangingPunct="1">
        <a:lnSpc>
          <a:spcPct val="90000"/>
        </a:lnSpc>
        <a:spcBef>
          <a:spcPct val="0"/>
        </a:spcBef>
        <a:buNone/>
        <a:defRPr sz="4400" b="1" i="0" kern="1200">
          <a:solidFill>
            <a:schemeClr val="accent3"/>
          </a:solidFill>
          <a:latin typeface="+mn-lt"/>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marL="228600" lvl="0" indent="-228600"/>
            <a:r>
              <a:rPr lang="sv-SE"/>
              <a:t>Klicka här för att ändra format på bakgrundstexten</a:t>
            </a:r>
          </a:p>
          <a:p>
            <a:pPr marL="685800" lvl="1" indent="-228600"/>
            <a:r>
              <a:rPr lang="sv-SE"/>
              <a:t>Nivå två</a:t>
            </a:r>
          </a:p>
          <a:p>
            <a:pPr marL="1143000" lvl="2" indent="-228600"/>
            <a:r>
              <a:rPr lang="sv-SE"/>
              <a:t>Nivå tre</a:t>
            </a:r>
          </a:p>
          <a:p>
            <a:pPr marL="1600200" lvl="3" indent="-228600"/>
            <a:r>
              <a:rPr lang="sv-SE"/>
              <a:t>Nivå fyra</a:t>
            </a:r>
          </a:p>
          <a:p>
            <a:pPr marL="2057400" lvl="4" indent="-228600"/>
            <a:r>
              <a:rPr lang="sv-SE"/>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tx1"/>
                </a:solidFill>
                <a:latin typeface="AvenirNext LT Pro Regular" panose="020B0504020202020204" pitchFamily="34" charset="77"/>
              </a:defRPr>
            </a:lvl1pPr>
          </a:lstStyle>
          <a:p>
            <a:fld id="{5F6B0470-A8C6-4E2F-A7E4-2127E15D3394}" type="datetime1">
              <a:rPr lang="sv-SE" smtClean="0"/>
              <a:pPr/>
              <a:t>2024-04-25</a:t>
            </a:fld>
            <a:endParaRPr lang="sv-SE"/>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tx1"/>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tx1"/>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994931010"/>
      </p:ext>
    </p:extLst>
  </p:cSld>
  <p:clrMap bg1="lt1" tx1="dk1" bg2="lt2" tx2="dk2" accent1="accent1" accent2="accent2" accent3="accent3" accent4="accent4" accent5="accent5" accent6="accent6" hlink="hlink" folHlink="folHlink"/>
  <p:sldLayoutIdLst>
    <p:sldLayoutId id="2147483851" r:id="rId1"/>
    <p:sldLayoutId id="2147483855" r:id="rId2"/>
    <p:sldLayoutId id="2147483859" r:id="rId3"/>
    <p:sldLayoutId id="2147483864" r:id="rId4"/>
    <p:sldLayoutId id="2147483865" r:id="rId5"/>
    <p:sldLayoutId id="2147483866" r:id="rId6"/>
    <p:sldLayoutId id="2147483897" r:id="rId7"/>
    <p:sldLayoutId id="2147483892" r:id="rId8"/>
    <p:sldLayoutId id="2147483893" r:id="rId9"/>
    <p:sldLayoutId id="2147483894" r:id="rId10"/>
    <p:sldLayoutId id="2147483895" r:id="rId11"/>
    <p:sldLayoutId id="2147483896" r:id="rId12"/>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AvenirNext LT Pro Bold" panose="020B0504020202020204" pitchFamily="34" charset="0"/>
          <a:ea typeface="+mj-ea"/>
          <a:cs typeface="+mj-cs"/>
        </a:defRPr>
      </a:lvl1pPr>
    </p:titleStyle>
    <p:bodyStyle>
      <a:lvl1pPr marL="457200" indent="-457200" algn="l" defTabSz="914400" rtl="0" eaLnBrk="1" latinLnBrk="0" hangingPunct="1">
        <a:lnSpc>
          <a:spcPct val="90000"/>
        </a:lnSpc>
        <a:spcBef>
          <a:spcPts val="10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1pPr>
      <a:lvl2pPr marL="9144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2pPr>
      <a:lvl3pPr marL="13716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3pPr>
      <a:lvl4pPr marL="18288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4pPr>
      <a:lvl5pPr marL="22860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hyperlink" Target="https://skr.se/framtidenssocialtjanst/kunskapochstod/lagesochbehovsanalyser.80036.html" TargetMode="External"/><Relationship Id="rId2" Type="http://schemas.openxmlformats.org/officeDocument/2006/relationships/image" Target="../media/image38.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hyperlink" Target="https://skr.se/framtidenssocialtjanst.74978.html"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skr.se/framtidenssocialtjanst/inspirationsagorandra/goteborgsregionenstodjersinakommuner.80035.html" TargetMode="External"/><Relationship Id="rId2" Type="http://schemas.openxmlformats.org/officeDocument/2006/relationships/image" Target="../media/image39.pn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hyperlink" Target="mailto:maria.hogkvist@skr.se" TargetMode="External"/><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40.jpeg"/><Relationship Id="rId4" Type="http://schemas.openxmlformats.org/officeDocument/2006/relationships/hyperlink" Target="mailto:camilla.wiberg@skr.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sv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95D7A7-1479-1210-0950-A5B7B7EB688F}"/>
              </a:ext>
            </a:extLst>
          </p:cNvPr>
          <p:cNvSpPr>
            <a:spLocks noGrp="1"/>
          </p:cNvSpPr>
          <p:nvPr>
            <p:ph type="ctrTitle"/>
          </p:nvPr>
        </p:nvSpPr>
        <p:spPr/>
        <p:txBody>
          <a:bodyPr/>
          <a:lstStyle/>
          <a:p>
            <a:r>
              <a:rPr lang="sv-SE">
                <a:latin typeface="AvenirNext LT Pro Bold"/>
              </a:rPr>
              <a:t>Om läges- och behovsanalyser</a:t>
            </a:r>
            <a:endParaRPr lang="sv-SE"/>
          </a:p>
        </p:txBody>
      </p:sp>
      <p:sp>
        <p:nvSpPr>
          <p:cNvPr id="3" name="Underrubrik 2">
            <a:extLst>
              <a:ext uri="{FF2B5EF4-FFF2-40B4-BE49-F238E27FC236}">
                <a16:creationId xmlns:a16="http://schemas.microsoft.com/office/drawing/2014/main" id="{54B8FACA-1895-78AE-ED15-E2866E39B6D3}"/>
              </a:ext>
            </a:extLst>
          </p:cNvPr>
          <p:cNvSpPr>
            <a:spLocks noGrp="1"/>
          </p:cNvSpPr>
          <p:nvPr>
            <p:ph type="subTitle" idx="1"/>
          </p:nvPr>
        </p:nvSpPr>
        <p:spPr/>
        <p:txBody>
          <a:bodyPr/>
          <a:lstStyle/>
          <a:p>
            <a:r>
              <a:rPr lang="sv-SE"/>
              <a:t>Genom länsdialoger inför ikraftträdande av nya socialtjänstlagen</a:t>
            </a:r>
          </a:p>
        </p:txBody>
      </p:sp>
    </p:spTree>
    <p:extLst>
      <p:ext uri="{BB962C8B-B14F-4D97-AF65-F5344CB8AC3E}">
        <p14:creationId xmlns:p14="http://schemas.microsoft.com/office/powerpoint/2010/main" val="360496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9B592-E479-07A9-9D72-D2E000A8D688}"/>
            </a:ext>
          </a:extLst>
        </p:cNvPr>
        <p:cNvGrpSpPr/>
        <p:nvPr/>
      </p:nvGrpSpPr>
      <p:grpSpPr>
        <a:xfrm>
          <a:off x="0" y="0"/>
          <a:ext cx="0" cy="0"/>
          <a:chOff x="0" y="0"/>
          <a:chExt cx="0" cy="0"/>
        </a:xfrm>
      </p:grpSpPr>
      <p:pic>
        <p:nvPicPr>
          <p:cNvPr id="13" name="Platshållare för bild 12" descr="En bild som visar rita, träd, illustration, skiss&#10;&#10;Automatiskt genererad beskrivning">
            <a:extLst>
              <a:ext uri="{FF2B5EF4-FFF2-40B4-BE49-F238E27FC236}">
                <a16:creationId xmlns:a16="http://schemas.microsoft.com/office/drawing/2014/main" id="{23FD9E69-F99B-9E78-08C7-C27BB4C6A75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05" r="25005"/>
          <a:stretch>
            <a:fillRect/>
          </a:stretch>
        </p:blipFill>
        <p:spPr/>
      </p:pic>
      <p:sp>
        <p:nvSpPr>
          <p:cNvPr id="2" name="Rubrik 1">
            <a:extLst>
              <a:ext uri="{FF2B5EF4-FFF2-40B4-BE49-F238E27FC236}">
                <a16:creationId xmlns:a16="http://schemas.microsoft.com/office/drawing/2014/main" id="{FAE54494-E3A0-F605-C3D8-C1767FD84EA9}"/>
              </a:ext>
            </a:extLst>
          </p:cNvPr>
          <p:cNvSpPr>
            <a:spLocks noGrp="1"/>
          </p:cNvSpPr>
          <p:nvPr>
            <p:ph type="title"/>
          </p:nvPr>
        </p:nvSpPr>
        <p:spPr/>
        <p:txBody>
          <a:bodyPr/>
          <a:lstStyle/>
          <a:p>
            <a:r>
              <a:rPr lang="sv-SE"/>
              <a:t>Läges- och behovsanalyser </a:t>
            </a:r>
            <a:br>
              <a:rPr lang="sv-SE"/>
            </a:br>
            <a:r>
              <a:rPr lang="sv-SE"/>
              <a:t>en start</a:t>
            </a:r>
          </a:p>
        </p:txBody>
      </p:sp>
      <p:sp>
        <p:nvSpPr>
          <p:cNvPr id="3" name="Platshållare för text 2">
            <a:extLst>
              <a:ext uri="{FF2B5EF4-FFF2-40B4-BE49-F238E27FC236}">
                <a16:creationId xmlns:a16="http://schemas.microsoft.com/office/drawing/2014/main" id="{03C3877B-AE11-BB5C-7042-03B3E3EAF394}"/>
              </a:ext>
            </a:extLst>
          </p:cNvPr>
          <p:cNvSpPr>
            <a:spLocks noGrp="1"/>
          </p:cNvSpPr>
          <p:nvPr>
            <p:ph type="body" sz="half" idx="2"/>
          </p:nvPr>
        </p:nvSpPr>
        <p:spPr>
          <a:xfrm>
            <a:off x="847679" y="3501956"/>
            <a:ext cx="4860396" cy="3128991"/>
          </a:xfrm>
        </p:spPr>
        <p:txBody>
          <a:bodyPr vert="horz" lIns="91440" tIns="45720" rIns="91440" bIns="45720" rtlCol="0" anchor="t">
            <a:noAutofit/>
          </a:bodyPr>
          <a:lstStyle/>
          <a:p>
            <a:r>
              <a:rPr lang="sv-SE" sz="1600" dirty="0">
                <a:latin typeface="AvenirNext LT Pro Regular"/>
              </a:rPr>
              <a:t>Socialstyrelsen och SKR har båda i uppdrag att stödja kommunerna i arbetet. SKR och Socialstyrelsen har dialog om uppdragen.</a:t>
            </a:r>
            <a:endParaRPr lang="sv-SE" dirty="0">
              <a:latin typeface="AvenirNext LT Pro Regular"/>
            </a:endParaRPr>
          </a:p>
          <a:p>
            <a:r>
              <a:rPr lang="sv-SE" sz="1600" dirty="0"/>
              <a:t>Socialstyrelsen ska 30 sep 2025 lämna en redovisning med en samlad analys av kommunernas lägesbilder.</a:t>
            </a:r>
          </a:p>
          <a:p>
            <a:r>
              <a:rPr lang="sv-SE" sz="1600" dirty="0"/>
              <a:t>Kommunerna har återrapporteringskrav gentemot Socialstyrelsen. </a:t>
            </a:r>
            <a:endParaRPr lang="sv-SE" sz="3200" dirty="0">
              <a:ea typeface="+mn-ea"/>
              <a:cs typeface="+mn-cs"/>
            </a:endParaRPr>
          </a:p>
          <a:p>
            <a:r>
              <a:rPr lang="sv-SE" sz="1600" dirty="0"/>
              <a:t>Arbetet ska genomsyras av ett barnrätts-, funktionshinders- och jämställdhetsperspektiv. </a:t>
            </a:r>
          </a:p>
          <a:p>
            <a:endParaRPr lang="sv-SE" sz="1600" dirty="0"/>
          </a:p>
        </p:txBody>
      </p:sp>
    </p:spTree>
    <p:extLst>
      <p:ext uri="{BB962C8B-B14F-4D97-AF65-F5344CB8AC3E}">
        <p14:creationId xmlns:p14="http://schemas.microsoft.com/office/powerpoint/2010/main" val="205790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3E07-D1ED-0FB5-25A8-F3A3DD9E00F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C6AFA81-E689-3EBC-300A-91BA035EAAAD}"/>
              </a:ext>
            </a:extLst>
          </p:cNvPr>
          <p:cNvSpPr>
            <a:spLocks noGrp="1"/>
          </p:cNvSpPr>
          <p:nvPr>
            <p:ph type="title"/>
          </p:nvPr>
        </p:nvSpPr>
        <p:spPr/>
        <p:txBody>
          <a:bodyPr/>
          <a:lstStyle/>
          <a:p>
            <a:r>
              <a:rPr lang="sv-SE"/>
              <a:t>SKR utvecklar  stödpaket</a:t>
            </a:r>
          </a:p>
        </p:txBody>
      </p:sp>
      <p:sp>
        <p:nvSpPr>
          <p:cNvPr id="3" name="Platshållare för text 2">
            <a:extLst>
              <a:ext uri="{FF2B5EF4-FFF2-40B4-BE49-F238E27FC236}">
                <a16:creationId xmlns:a16="http://schemas.microsoft.com/office/drawing/2014/main" id="{C91691E0-3815-8A75-0ECA-D8D6CB9C31DD}"/>
              </a:ext>
            </a:extLst>
          </p:cNvPr>
          <p:cNvSpPr>
            <a:spLocks noGrp="1"/>
          </p:cNvSpPr>
          <p:nvPr>
            <p:ph type="body" sz="half" idx="2"/>
          </p:nvPr>
        </p:nvSpPr>
        <p:spPr/>
        <p:txBody>
          <a:bodyPr/>
          <a:lstStyle/>
          <a:p>
            <a:r>
              <a:rPr lang="sv-SE" sz="1600"/>
              <a:t>Enkelt och konkret stöd till kommuner och RSS i att genomföra läges- och behovsanalyser, utifrån länsdialoger, inför ikraftträdande av ny lag.</a:t>
            </a:r>
          </a:p>
          <a:p>
            <a:r>
              <a:rPr lang="sv-SE" sz="1600"/>
              <a:t>Ett stödpaket tas fram under våren 2024 och lanseras </a:t>
            </a:r>
            <a:r>
              <a:rPr lang="sv-SE" sz="1600" u="sng"/>
              <a:t>efter analys av lagrådsremissen</a:t>
            </a:r>
            <a:r>
              <a:rPr lang="sv-SE" sz="1600"/>
              <a:t>.</a:t>
            </a:r>
          </a:p>
          <a:p>
            <a:r>
              <a:rPr lang="sv-SE" sz="1600"/>
              <a:t>Arbetet sker i nära samarbete med Socialstyrelsen och </a:t>
            </a:r>
            <a:r>
              <a:rPr lang="sv-SE" sz="1600" err="1"/>
              <a:t>RSS:erna</a:t>
            </a:r>
            <a:r>
              <a:rPr lang="sv-SE" sz="1600"/>
              <a:t>. </a:t>
            </a:r>
          </a:p>
        </p:txBody>
      </p:sp>
      <p:pic>
        <p:nvPicPr>
          <p:cNvPr id="6" name="Platshållare för bild 5" descr="Ritning med hel fyllning">
            <a:extLst>
              <a:ext uri="{FF2B5EF4-FFF2-40B4-BE49-F238E27FC236}">
                <a16:creationId xmlns:a16="http://schemas.microsoft.com/office/drawing/2014/main" id="{D223D3E9-8E20-2C7B-81DA-8608F8C843BE}"/>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370" r="6370"/>
          <a:stretch>
            <a:fillRect/>
          </a:stretch>
        </p:blipFill>
        <p:spPr/>
      </p:pic>
    </p:spTree>
    <p:extLst>
      <p:ext uri="{BB962C8B-B14F-4D97-AF65-F5344CB8AC3E}">
        <p14:creationId xmlns:p14="http://schemas.microsoft.com/office/powerpoint/2010/main" val="36710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D197-344F-265F-7A5D-44B7AC5FB3A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C66309E-B9D8-D994-42C6-5A1A53793FB3}"/>
              </a:ext>
            </a:extLst>
          </p:cNvPr>
          <p:cNvSpPr>
            <a:spLocks noGrp="1"/>
          </p:cNvSpPr>
          <p:nvPr>
            <p:ph type="title"/>
          </p:nvPr>
        </p:nvSpPr>
        <p:spPr>
          <a:xfrm>
            <a:off x="657898" y="5154282"/>
            <a:ext cx="4860396" cy="1237130"/>
          </a:xfrm>
        </p:spPr>
        <p:txBody>
          <a:bodyPr/>
          <a:lstStyle/>
          <a:p>
            <a:r>
              <a:rPr lang="en-US" err="1"/>
              <a:t>Flerstegsraket</a:t>
            </a:r>
            <a:r>
              <a:rPr lang="en-US"/>
              <a:t>!</a:t>
            </a:r>
            <a:br>
              <a:rPr lang="en-US"/>
            </a:br>
            <a:br>
              <a:rPr lang="en-US"/>
            </a:br>
            <a:r>
              <a:rPr lang="en-US" sz="3200" err="1"/>
              <a:t>Läges</a:t>
            </a:r>
            <a:r>
              <a:rPr lang="en-US" sz="3200"/>
              <a:t>-och </a:t>
            </a:r>
            <a:r>
              <a:rPr lang="en-US" sz="3200" err="1"/>
              <a:t>behovsanalyserna</a:t>
            </a:r>
            <a:r>
              <a:rPr lang="en-US" sz="3200"/>
              <a:t> </a:t>
            </a:r>
            <a:r>
              <a:rPr lang="en-US" sz="3200" err="1"/>
              <a:t>tillsammans</a:t>
            </a:r>
            <a:r>
              <a:rPr lang="en-US" sz="3200"/>
              <a:t> med </a:t>
            </a:r>
            <a:r>
              <a:rPr lang="en-US" sz="3200" err="1"/>
              <a:t>länsdialogerna</a:t>
            </a:r>
            <a:r>
              <a:rPr lang="en-US" sz="3200"/>
              <a:t> </a:t>
            </a:r>
            <a:r>
              <a:rPr lang="en-US" sz="3200" err="1"/>
              <a:t>är</a:t>
            </a:r>
            <a:r>
              <a:rPr lang="en-US" sz="3200"/>
              <a:t> </a:t>
            </a:r>
            <a:r>
              <a:rPr lang="en-US" sz="3200" err="1"/>
              <a:t>ett</a:t>
            </a:r>
            <a:r>
              <a:rPr lang="en-US" sz="3200"/>
              <a:t> </a:t>
            </a:r>
            <a:r>
              <a:rPr lang="en-US" sz="3200" err="1"/>
              <a:t>första</a:t>
            </a:r>
            <a:r>
              <a:rPr lang="en-US" sz="3200"/>
              <a:t> </a:t>
            </a:r>
            <a:r>
              <a:rPr lang="en-US" sz="3200" err="1"/>
              <a:t>steg</a:t>
            </a:r>
            <a:r>
              <a:rPr lang="en-US" sz="3200"/>
              <a:t> för </a:t>
            </a:r>
            <a:r>
              <a:rPr lang="en-US" sz="3200" err="1"/>
              <a:t>att</a:t>
            </a:r>
            <a:r>
              <a:rPr lang="en-US" sz="3200"/>
              <a:t> </a:t>
            </a:r>
            <a:r>
              <a:rPr lang="en-US" sz="3200" err="1"/>
              <a:t>skapa</a:t>
            </a:r>
            <a:r>
              <a:rPr lang="en-US" sz="3200"/>
              <a:t> </a:t>
            </a:r>
            <a:r>
              <a:rPr lang="en-US" sz="3200" err="1"/>
              <a:t>en</a:t>
            </a:r>
            <a:r>
              <a:rPr lang="en-US" sz="3200"/>
              <a:t> </a:t>
            </a:r>
            <a:r>
              <a:rPr lang="en-US" sz="3200" err="1"/>
              <a:t>plattform</a:t>
            </a:r>
            <a:r>
              <a:rPr lang="en-US" sz="3200"/>
              <a:t> för </a:t>
            </a:r>
            <a:r>
              <a:rPr lang="en-US" sz="3200" err="1"/>
              <a:t>arbetet</a:t>
            </a:r>
            <a:r>
              <a:rPr lang="en-US" sz="3200"/>
              <a:t> </a:t>
            </a:r>
            <a:r>
              <a:rPr lang="en-US" sz="3200" err="1"/>
              <a:t>framåt</a:t>
            </a:r>
            <a:r>
              <a:rPr lang="en-US" sz="3200"/>
              <a:t> </a:t>
            </a:r>
            <a:r>
              <a:rPr lang="en-US" sz="3200" err="1"/>
              <a:t>tillsammans</a:t>
            </a:r>
            <a:r>
              <a:rPr lang="en-US" sz="3200"/>
              <a:t>. </a:t>
            </a:r>
            <a:endParaRPr lang="en-US"/>
          </a:p>
        </p:txBody>
      </p:sp>
      <p:pic>
        <p:nvPicPr>
          <p:cNvPr id="9" name="Bild 8" descr="Raket kontur">
            <a:extLst>
              <a:ext uri="{FF2B5EF4-FFF2-40B4-BE49-F238E27FC236}">
                <a16:creationId xmlns:a16="http://schemas.microsoft.com/office/drawing/2014/main" id="{C1503E73-7E67-47E2-FD92-0C1D9242F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3926" y="765463"/>
            <a:ext cx="5327073" cy="5327073"/>
          </a:xfrm>
          <a:prstGeom prst="rect">
            <a:avLst/>
          </a:prstGeom>
        </p:spPr>
      </p:pic>
    </p:spTree>
    <p:extLst>
      <p:ext uri="{BB962C8B-B14F-4D97-AF65-F5344CB8AC3E}">
        <p14:creationId xmlns:p14="http://schemas.microsoft.com/office/powerpoint/2010/main" val="330295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 21">
            <a:extLst>
              <a:ext uri="{FF2B5EF4-FFF2-40B4-BE49-F238E27FC236}">
                <a16:creationId xmlns:a16="http://schemas.microsoft.com/office/drawing/2014/main" id="{786C9279-2FA8-4D10-F083-1ADEBF8E387A}"/>
              </a:ext>
            </a:extLst>
          </p:cNvPr>
          <p:cNvGrpSpPr/>
          <p:nvPr/>
        </p:nvGrpSpPr>
        <p:grpSpPr>
          <a:xfrm>
            <a:off x="4962869" y="1557221"/>
            <a:ext cx="2776226" cy="4783321"/>
            <a:chOff x="4962869" y="1557221"/>
            <a:chExt cx="2776226" cy="4783321"/>
          </a:xfrm>
        </p:grpSpPr>
        <p:grpSp>
          <p:nvGrpSpPr>
            <p:cNvPr id="2" name="Grupp 1">
              <a:extLst>
                <a:ext uri="{FF2B5EF4-FFF2-40B4-BE49-F238E27FC236}">
                  <a16:creationId xmlns:a16="http://schemas.microsoft.com/office/drawing/2014/main" id="{1E258AD4-FC4A-2B95-F46D-5873FCAE72F2}"/>
                </a:ext>
              </a:extLst>
            </p:cNvPr>
            <p:cNvGrpSpPr/>
            <p:nvPr/>
          </p:nvGrpSpPr>
          <p:grpSpPr>
            <a:xfrm>
              <a:off x="4978153" y="2984621"/>
              <a:ext cx="2760942" cy="1899057"/>
              <a:chOff x="4865717" y="1831552"/>
              <a:chExt cx="3111909" cy="2140463"/>
            </a:xfrm>
          </p:grpSpPr>
          <p:sp>
            <p:nvSpPr>
              <p:cNvPr id="3" name="textruta 2">
                <a:extLst>
                  <a:ext uri="{FF2B5EF4-FFF2-40B4-BE49-F238E27FC236}">
                    <a16:creationId xmlns:a16="http://schemas.microsoft.com/office/drawing/2014/main" id="{1DAD3F86-6824-CB7E-BFAB-A042FDD608EE}"/>
                  </a:ext>
                </a:extLst>
              </p:cNvPr>
              <p:cNvSpPr txBox="1"/>
              <p:nvPr/>
            </p:nvSpPr>
            <p:spPr>
              <a:xfrm>
                <a:off x="6540347" y="3602683"/>
                <a:ext cx="13494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t>
                </a:r>
              </a:p>
            </p:txBody>
          </p:sp>
          <p:sp>
            <p:nvSpPr>
              <p:cNvPr id="4" name="Rektangel 3">
                <a:extLst>
                  <a:ext uri="{FF2B5EF4-FFF2-40B4-BE49-F238E27FC236}">
                    <a16:creationId xmlns:a16="http://schemas.microsoft.com/office/drawing/2014/main" id="{67676DD8-AAAC-8D25-B40D-BF45E8FA7860}"/>
                  </a:ext>
                </a:extLst>
              </p:cNvPr>
              <p:cNvSpPr/>
              <p:nvPr/>
            </p:nvSpPr>
            <p:spPr>
              <a:xfrm>
                <a:off x="4866904" y="1831552"/>
                <a:ext cx="3043483" cy="62317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063AEBE-6661-F700-0A60-C9C7E4C3392C}"/>
                  </a:ext>
                </a:extLst>
              </p:cNvPr>
              <p:cNvSpPr txBox="1"/>
              <p:nvPr/>
            </p:nvSpPr>
            <p:spPr>
              <a:xfrm>
                <a:off x="4977877" y="2009345"/>
                <a:ext cx="2781853" cy="416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Stödpaket</a:t>
                </a:r>
                <a:endParaRPr kumimoji="0" lang="sv-SE" sz="1100" b="1" i="0" u="none" strike="noStrike" kern="1200" cap="none" spc="0" normalizeH="0" baseline="0" noProof="0">
                  <a:ln>
                    <a:noFill/>
                  </a:ln>
                  <a:solidFill>
                    <a:prstClr val="black"/>
                  </a:solidFill>
                  <a:effectLst/>
                  <a:uLnTx/>
                  <a:uFillTx/>
                  <a:latin typeface="Arial"/>
                  <a:ea typeface="+mn-ea"/>
                  <a:cs typeface="+mn-cs"/>
                </a:endParaRPr>
              </a:p>
            </p:txBody>
          </p:sp>
          <p:sp>
            <p:nvSpPr>
              <p:cNvPr id="6" name="Rektangel 5">
                <a:extLst>
                  <a:ext uri="{FF2B5EF4-FFF2-40B4-BE49-F238E27FC236}">
                    <a16:creationId xmlns:a16="http://schemas.microsoft.com/office/drawing/2014/main" id="{9D57353D-EB3B-80EC-3FE6-0EF572F9B738}"/>
                  </a:ext>
                </a:extLst>
              </p:cNvPr>
              <p:cNvSpPr/>
              <p:nvPr/>
            </p:nvSpPr>
            <p:spPr>
              <a:xfrm>
                <a:off x="6424938" y="2518205"/>
                <a:ext cx="1484262" cy="38543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ktangel 6">
                <a:extLst>
                  <a:ext uri="{FF2B5EF4-FFF2-40B4-BE49-F238E27FC236}">
                    <a16:creationId xmlns:a16="http://schemas.microsoft.com/office/drawing/2014/main" id="{76550D9D-DEE9-0AAA-F763-4B48BD2A15EA}"/>
                  </a:ext>
                </a:extLst>
              </p:cNvPr>
              <p:cNvSpPr/>
              <p:nvPr/>
            </p:nvSpPr>
            <p:spPr>
              <a:xfrm>
                <a:off x="4866905" y="2518712"/>
                <a:ext cx="1460378" cy="3849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ruta 7">
                <a:extLst>
                  <a:ext uri="{FF2B5EF4-FFF2-40B4-BE49-F238E27FC236}">
                    <a16:creationId xmlns:a16="http://schemas.microsoft.com/office/drawing/2014/main" id="{446DDF54-DCFA-3F80-6872-8F7E34EA33BD}"/>
                  </a:ext>
                </a:extLst>
              </p:cNvPr>
              <p:cNvSpPr txBox="1"/>
              <p:nvPr/>
            </p:nvSpPr>
            <p:spPr>
              <a:xfrm>
                <a:off x="5004401" y="2539403"/>
                <a:ext cx="1207091" cy="31221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b="1">
                    <a:solidFill>
                      <a:prstClr val="black"/>
                    </a:solidFill>
                    <a:latin typeface="Arial"/>
                  </a:rPr>
                  <a:t>Material</a:t>
                </a:r>
                <a:r>
                  <a:rPr kumimoji="0" lang="sv-SE" sz="1200" b="0" i="0" u="none" strike="noStrike" kern="1200" cap="none" spc="0" normalizeH="0" baseline="0" noProof="0">
                    <a:ln>
                      <a:noFill/>
                    </a:ln>
                    <a:solidFill>
                      <a:prstClr val="black"/>
                    </a:solidFill>
                    <a:effectLst/>
                    <a:uLnTx/>
                    <a:uFillTx/>
                    <a:latin typeface="Arial"/>
                    <a:ea typeface="+mn-ea"/>
                    <a:cs typeface="+mn-cs"/>
                  </a:rPr>
                  <a:t> </a:t>
                </a:r>
              </a:p>
            </p:txBody>
          </p:sp>
          <p:sp>
            <p:nvSpPr>
              <p:cNvPr id="9" name="textruta 8">
                <a:extLst>
                  <a:ext uri="{FF2B5EF4-FFF2-40B4-BE49-F238E27FC236}">
                    <a16:creationId xmlns:a16="http://schemas.microsoft.com/office/drawing/2014/main" id="{AB4A3E03-60A1-1754-2890-7E982BF74350}"/>
                  </a:ext>
                </a:extLst>
              </p:cNvPr>
              <p:cNvSpPr txBox="1"/>
              <p:nvPr/>
            </p:nvSpPr>
            <p:spPr>
              <a:xfrm>
                <a:off x="6540347" y="2545510"/>
                <a:ext cx="1437279" cy="31221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prstClr val="black"/>
                    </a:solidFill>
                    <a:latin typeface="Arial"/>
                  </a:rPr>
                  <a:t>Processtöd</a:t>
                </a: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0DB02493-CEEF-81E4-2147-570A95647B81}"/>
                  </a:ext>
                </a:extLst>
              </p:cNvPr>
              <p:cNvSpPr/>
              <p:nvPr/>
            </p:nvSpPr>
            <p:spPr>
              <a:xfrm>
                <a:off x="4865717" y="2972183"/>
                <a:ext cx="3043483" cy="91679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ruta 10">
                <a:extLst>
                  <a:ext uri="{FF2B5EF4-FFF2-40B4-BE49-F238E27FC236}">
                    <a16:creationId xmlns:a16="http://schemas.microsoft.com/office/drawing/2014/main" id="{158F217B-5AF3-1B02-3AC6-0AD9FE4F859B}"/>
                  </a:ext>
                </a:extLst>
              </p:cNvPr>
              <p:cNvSpPr txBox="1"/>
              <p:nvPr/>
            </p:nvSpPr>
            <p:spPr>
              <a:xfrm>
                <a:off x="4981675" y="3160932"/>
                <a:ext cx="2781853" cy="416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Länsdialog/er</a:t>
                </a:r>
              </a:p>
            </p:txBody>
          </p:sp>
        </p:grpSp>
        <p:sp>
          <p:nvSpPr>
            <p:cNvPr id="12" name="Rektangel 11">
              <a:extLst>
                <a:ext uri="{FF2B5EF4-FFF2-40B4-BE49-F238E27FC236}">
                  <a16:creationId xmlns:a16="http://schemas.microsoft.com/office/drawing/2014/main" id="{1B0B1E76-895B-D4B9-3231-6011BCA8552F}"/>
                </a:ext>
              </a:extLst>
            </p:cNvPr>
            <p:cNvSpPr/>
            <p:nvPr/>
          </p:nvSpPr>
          <p:spPr>
            <a:xfrm>
              <a:off x="4962869" y="5527142"/>
              <a:ext cx="2700233" cy="813400"/>
            </a:xfrm>
            <a:prstGeom prst="rect">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1">
                  <a:solidFill>
                    <a:prstClr val="black"/>
                  </a:solidFill>
                  <a:latin typeface="Arial"/>
                </a:rPr>
                <a:t>Fortsatt arbete</a:t>
              </a:r>
            </a:p>
          </p:txBody>
        </p:sp>
        <p:grpSp>
          <p:nvGrpSpPr>
            <p:cNvPr id="13" name="Grupp 12">
              <a:extLst>
                <a:ext uri="{FF2B5EF4-FFF2-40B4-BE49-F238E27FC236}">
                  <a16:creationId xmlns:a16="http://schemas.microsoft.com/office/drawing/2014/main" id="{23A2C387-BFA3-556A-7368-A7092463EF89}"/>
                </a:ext>
              </a:extLst>
            </p:cNvPr>
            <p:cNvGrpSpPr/>
            <p:nvPr/>
          </p:nvGrpSpPr>
          <p:grpSpPr>
            <a:xfrm>
              <a:off x="5581049" y="1557221"/>
              <a:ext cx="1481474" cy="1633222"/>
              <a:chOff x="5620031" y="2121305"/>
              <a:chExt cx="1481474" cy="1633222"/>
            </a:xfrm>
          </p:grpSpPr>
          <p:sp>
            <p:nvSpPr>
              <p:cNvPr id="14" name="Ellips 13">
                <a:extLst>
                  <a:ext uri="{FF2B5EF4-FFF2-40B4-BE49-F238E27FC236}">
                    <a16:creationId xmlns:a16="http://schemas.microsoft.com/office/drawing/2014/main" id="{55CFD16C-4511-7DF8-82CF-176F6BF7F10A}"/>
                  </a:ext>
                </a:extLst>
              </p:cNvPr>
              <p:cNvSpPr/>
              <p:nvPr/>
            </p:nvSpPr>
            <p:spPr>
              <a:xfrm>
                <a:off x="6237726" y="2844832"/>
                <a:ext cx="194120" cy="189644"/>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lstStyle/>
              <a:p>
                <a:endParaRPr lang="sv-SE"/>
              </a:p>
            </p:txBody>
          </p:sp>
          <p:sp>
            <p:nvSpPr>
              <p:cNvPr id="15" name="Ellips 14">
                <a:extLst>
                  <a:ext uri="{FF2B5EF4-FFF2-40B4-BE49-F238E27FC236}">
                    <a16:creationId xmlns:a16="http://schemas.microsoft.com/office/drawing/2014/main" id="{EA1B5075-CD41-C0E2-0297-5346046FD94C}"/>
                  </a:ext>
                </a:extLst>
              </p:cNvPr>
              <p:cNvSpPr/>
              <p:nvPr/>
            </p:nvSpPr>
            <p:spPr>
              <a:xfrm>
                <a:off x="5879399" y="2354841"/>
                <a:ext cx="433201" cy="423212"/>
              </a:xfrm>
              <a:prstGeom prst="ellipse">
                <a:avLst/>
              </a:prstGeom>
              <a:ln>
                <a:noFill/>
              </a:ln>
            </p:spPr>
            <p:style>
              <a:lnRef idx="1">
                <a:schemeClr val="accent3"/>
              </a:lnRef>
              <a:fillRef idx="2">
                <a:schemeClr val="accent3"/>
              </a:fillRef>
              <a:effectRef idx="1">
                <a:schemeClr val="accent3"/>
              </a:effectRef>
              <a:fontRef idx="minor">
                <a:schemeClr val="dk1"/>
              </a:fontRef>
            </p:style>
            <p:txBody>
              <a:bodyPr/>
              <a:lstStyle/>
              <a:p>
                <a:endParaRPr lang="sv-SE"/>
              </a:p>
            </p:txBody>
          </p:sp>
          <p:pic>
            <p:nvPicPr>
              <p:cNvPr id="16" name="Bild 15" descr="Filter kontur">
                <a:extLst>
                  <a:ext uri="{FF2B5EF4-FFF2-40B4-BE49-F238E27FC236}">
                    <a16:creationId xmlns:a16="http://schemas.microsoft.com/office/drawing/2014/main" id="{A5761919-9B60-38B8-DCC0-E7198885CF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0385" y="2510360"/>
                <a:ext cx="1244167" cy="1244167"/>
              </a:xfrm>
              <a:prstGeom prst="rect">
                <a:avLst/>
              </a:prstGeom>
            </p:spPr>
          </p:pic>
          <p:sp>
            <p:nvSpPr>
              <p:cNvPr id="17" name="Ellips 16">
                <a:extLst>
                  <a:ext uri="{FF2B5EF4-FFF2-40B4-BE49-F238E27FC236}">
                    <a16:creationId xmlns:a16="http://schemas.microsoft.com/office/drawing/2014/main" id="{473F5975-74C0-C0B7-2793-D936ED46C226}"/>
                  </a:ext>
                </a:extLst>
              </p:cNvPr>
              <p:cNvSpPr/>
              <p:nvPr/>
            </p:nvSpPr>
            <p:spPr>
              <a:xfrm>
                <a:off x="6463915" y="2493905"/>
                <a:ext cx="194120" cy="189644"/>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lstStyle/>
              <a:p>
                <a:endParaRPr lang="sv-SE"/>
              </a:p>
            </p:txBody>
          </p:sp>
          <p:sp>
            <p:nvSpPr>
              <p:cNvPr id="18" name="Ellips 17">
                <a:extLst>
                  <a:ext uri="{FF2B5EF4-FFF2-40B4-BE49-F238E27FC236}">
                    <a16:creationId xmlns:a16="http://schemas.microsoft.com/office/drawing/2014/main" id="{F979130C-2D9B-805C-0586-5F5FD29710B8}"/>
                  </a:ext>
                </a:extLst>
              </p:cNvPr>
              <p:cNvSpPr/>
              <p:nvPr/>
            </p:nvSpPr>
            <p:spPr>
              <a:xfrm>
                <a:off x="6721758" y="2162468"/>
                <a:ext cx="379747" cy="321991"/>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lstStyle/>
              <a:p>
                <a:endParaRPr lang="sv-SE"/>
              </a:p>
            </p:txBody>
          </p:sp>
          <p:sp>
            <p:nvSpPr>
              <p:cNvPr id="19" name="Ellips 18">
                <a:extLst>
                  <a:ext uri="{FF2B5EF4-FFF2-40B4-BE49-F238E27FC236}">
                    <a16:creationId xmlns:a16="http://schemas.microsoft.com/office/drawing/2014/main" id="{EC5DE3C1-4F19-5E21-B633-DDEFCA2ACDFD}"/>
                  </a:ext>
                </a:extLst>
              </p:cNvPr>
              <p:cNvSpPr/>
              <p:nvPr/>
            </p:nvSpPr>
            <p:spPr>
              <a:xfrm>
                <a:off x="5620031" y="2121305"/>
                <a:ext cx="329723" cy="308508"/>
              </a:xfrm>
              <a:prstGeom prst="ellipse">
                <a:avLst/>
              </a:prstGeom>
              <a:ln>
                <a:noFill/>
              </a:ln>
            </p:spPr>
            <p:style>
              <a:lnRef idx="1">
                <a:schemeClr val="accent3"/>
              </a:lnRef>
              <a:fillRef idx="2">
                <a:schemeClr val="accent3"/>
              </a:fillRef>
              <a:effectRef idx="1">
                <a:schemeClr val="accent3"/>
              </a:effectRef>
              <a:fontRef idx="minor">
                <a:schemeClr val="dk1"/>
              </a:fontRef>
            </p:style>
            <p:txBody>
              <a:bodyPr/>
              <a:lstStyle/>
              <a:p>
                <a:endParaRPr lang="sv-SE"/>
              </a:p>
            </p:txBody>
          </p:sp>
          <p:sp>
            <p:nvSpPr>
              <p:cNvPr id="20" name="Ellips 19">
                <a:extLst>
                  <a:ext uri="{FF2B5EF4-FFF2-40B4-BE49-F238E27FC236}">
                    <a16:creationId xmlns:a16="http://schemas.microsoft.com/office/drawing/2014/main" id="{44D8C05E-1EB1-3302-6D82-4A5E9A3F6F1A}"/>
                  </a:ext>
                </a:extLst>
              </p:cNvPr>
              <p:cNvSpPr/>
              <p:nvPr/>
            </p:nvSpPr>
            <p:spPr>
              <a:xfrm>
                <a:off x="6250578" y="2158597"/>
                <a:ext cx="250502" cy="238865"/>
              </a:xfrm>
              <a:prstGeom prst="ellipse">
                <a:avLst/>
              </a:prstGeom>
              <a:ln>
                <a:noFill/>
              </a:ln>
            </p:spPr>
            <p:style>
              <a:lnRef idx="1">
                <a:schemeClr val="accent3"/>
              </a:lnRef>
              <a:fillRef idx="2">
                <a:schemeClr val="accent3"/>
              </a:fillRef>
              <a:effectRef idx="1">
                <a:schemeClr val="accent3"/>
              </a:effectRef>
              <a:fontRef idx="minor">
                <a:schemeClr val="dk1"/>
              </a:fontRef>
            </p:style>
            <p:txBody>
              <a:bodyPr/>
              <a:lstStyle/>
              <a:p>
                <a:endParaRPr lang="sv-SE"/>
              </a:p>
            </p:txBody>
          </p:sp>
        </p:grpSp>
        <p:sp>
          <p:nvSpPr>
            <p:cNvPr id="21" name="Rektangel 20">
              <a:extLst>
                <a:ext uri="{FF2B5EF4-FFF2-40B4-BE49-F238E27FC236}">
                  <a16:creationId xmlns:a16="http://schemas.microsoft.com/office/drawing/2014/main" id="{DCE06E11-A4B0-131F-6E93-FD00799F4E50}"/>
                </a:ext>
              </a:extLst>
            </p:cNvPr>
            <p:cNvSpPr/>
            <p:nvPr/>
          </p:nvSpPr>
          <p:spPr>
            <a:xfrm>
              <a:off x="4962869" y="4891769"/>
              <a:ext cx="2698264" cy="551300"/>
            </a:xfrm>
            <a:prstGeom prst="rect">
              <a:avLst/>
            </a:prstGeom>
            <a:solidFill>
              <a:schemeClr val="accent6">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1">
                  <a:solidFill>
                    <a:prstClr val="black"/>
                  </a:solidFill>
                  <a:latin typeface="Arial"/>
                </a:rPr>
                <a:t>Dialoger lokalt</a:t>
              </a:r>
            </a:p>
          </p:txBody>
        </p:sp>
      </p:grpSp>
      <p:sp>
        <p:nvSpPr>
          <p:cNvPr id="24" name="textruta 23">
            <a:extLst>
              <a:ext uri="{FF2B5EF4-FFF2-40B4-BE49-F238E27FC236}">
                <a16:creationId xmlns:a16="http://schemas.microsoft.com/office/drawing/2014/main" id="{C85B5786-1B2B-42AA-765A-0EADCA2F5C59}"/>
              </a:ext>
            </a:extLst>
          </p:cNvPr>
          <p:cNvSpPr txBox="1"/>
          <p:nvPr/>
        </p:nvSpPr>
        <p:spPr>
          <a:xfrm>
            <a:off x="3198113" y="604752"/>
            <a:ext cx="7806783" cy="707886"/>
          </a:xfrm>
          <a:prstGeom prst="rect">
            <a:avLst/>
          </a:prstGeom>
          <a:noFill/>
        </p:spPr>
        <p:txBody>
          <a:bodyPr wrap="square">
            <a:spAutoFit/>
          </a:bodyPr>
          <a:lstStyle/>
          <a:p>
            <a:r>
              <a:rPr lang="en-US" sz="4000" b="1">
                <a:solidFill>
                  <a:schemeClr val="accent3"/>
                </a:solidFill>
                <a:latin typeface="AvenirNext LT Pro Bold" panose="020B0504020202020204" pitchFamily="34" charset="0"/>
                <a:ea typeface="+mj-ea"/>
                <a:cs typeface="+mj-cs"/>
              </a:rPr>
              <a:t>SKR:s </a:t>
            </a:r>
            <a:r>
              <a:rPr lang="en-US" sz="4000" b="1" err="1">
                <a:solidFill>
                  <a:schemeClr val="accent3"/>
                </a:solidFill>
                <a:latin typeface="AvenirNext LT Pro Bold" panose="020B0504020202020204" pitchFamily="34" charset="0"/>
                <a:ea typeface="+mj-ea"/>
                <a:cs typeface="+mj-cs"/>
              </a:rPr>
              <a:t>upplägg</a:t>
            </a:r>
            <a:r>
              <a:rPr lang="en-US" sz="4000" b="1">
                <a:solidFill>
                  <a:schemeClr val="accent3"/>
                </a:solidFill>
                <a:latin typeface="AvenirNext LT Pro Bold" panose="020B0504020202020204" pitchFamily="34" charset="0"/>
                <a:ea typeface="+mj-ea"/>
                <a:cs typeface="+mj-cs"/>
              </a:rPr>
              <a:t>/process</a:t>
            </a:r>
            <a:endParaRPr lang="sv-SE" sz="4000" b="1">
              <a:solidFill>
                <a:schemeClr val="accent3"/>
              </a:solidFill>
              <a:latin typeface="AvenirNext LT Pro Bold" panose="020B0504020202020204" pitchFamily="34" charset="0"/>
              <a:ea typeface="+mj-ea"/>
              <a:cs typeface="+mj-cs"/>
            </a:endParaRPr>
          </a:p>
        </p:txBody>
      </p:sp>
    </p:spTree>
    <p:extLst>
      <p:ext uri="{BB962C8B-B14F-4D97-AF65-F5344CB8AC3E}">
        <p14:creationId xmlns:p14="http://schemas.microsoft.com/office/powerpoint/2010/main" val="115644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2F3B3A0E-2221-683F-2206-06AE0824ABAB}"/>
              </a:ext>
            </a:extLst>
          </p:cNvPr>
          <p:cNvSpPr>
            <a:spLocks noGrp="1"/>
          </p:cNvSpPr>
          <p:nvPr>
            <p:ph type="title"/>
          </p:nvPr>
        </p:nvSpPr>
        <p:spPr>
          <a:xfrm>
            <a:off x="793134" y="1544954"/>
            <a:ext cx="5756955" cy="1237130"/>
          </a:xfrm>
        </p:spPr>
        <p:txBody>
          <a:bodyPr/>
          <a:lstStyle/>
          <a:p>
            <a:pPr marL="0" indent="0">
              <a:buNone/>
            </a:pPr>
            <a:r>
              <a:rPr lang="en-US" err="1"/>
              <a:t>Övergripande</a:t>
            </a:r>
            <a:r>
              <a:rPr lang="en-US"/>
              <a:t> om </a:t>
            </a:r>
            <a:r>
              <a:rPr lang="en-US" err="1"/>
              <a:t>stödpaketet</a:t>
            </a:r>
            <a:br>
              <a:rPr lang="en-US"/>
            </a:br>
            <a:br>
              <a:rPr lang="en-US" sz="1400"/>
            </a:br>
            <a:br>
              <a:rPr lang="sv-SE" sz="1400" b="1"/>
            </a:br>
            <a:r>
              <a:rPr lang="sv-SE" sz="1400" b="1"/>
              <a:t>Material riktat till socialtjänsten: </a:t>
            </a:r>
            <a:br>
              <a:rPr lang="sv-SE" sz="1400" b="1"/>
            </a:br>
            <a:r>
              <a:rPr lang="sv-SE" sz="1400" b="0">
                <a:latin typeface="Avenir Next"/>
              </a:rPr>
              <a:t>-”Basmaterial” om omställningen (SKR)</a:t>
            </a:r>
            <a:br>
              <a:rPr lang="sv-SE" sz="1400" b="0">
                <a:latin typeface="Avenir Next"/>
              </a:rPr>
            </a:br>
            <a:r>
              <a:rPr lang="sv-SE" sz="1400" b="0">
                <a:latin typeface="Avenir Next"/>
              </a:rPr>
              <a:t>-Uppdatering av termbanken (Socialstyrelsen)</a:t>
            </a:r>
            <a:br>
              <a:rPr lang="sv-SE" sz="1400" b="0">
                <a:latin typeface="Avenir Next"/>
              </a:rPr>
            </a:br>
            <a:r>
              <a:rPr lang="sv-SE" sz="1400" b="0">
                <a:latin typeface="Avenir Next"/>
              </a:rPr>
              <a:t>-”Målgruppsanalys av indikatorer/nyckeltal - ”Analysmodell” inför (Socialstyrelsen)</a:t>
            </a:r>
            <a:br>
              <a:rPr lang="sv-SE" sz="1400" b="0">
                <a:latin typeface="Avenir Next"/>
              </a:rPr>
            </a:br>
            <a:r>
              <a:rPr lang="sv-SE" sz="1400" b="0">
                <a:latin typeface="Avenir Next"/>
              </a:rPr>
              <a:t>- Enkät inför (Socialstyrelsen)</a:t>
            </a:r>
            <a:br>
              <a:rPr lang="sv-SE" sz="1400" b="0">
                <a:latin typeface="Avenir Next"/>
              </a:rPr>
            </a:br>
            <a:r>
              <a:rPr lang="sv-SE" sz="1400" b="0">
                <a:latin typeface="Avenir Next"/>
              </a:rPr>
              <a:t>-”Självskattningsverktyg” inför (SKR)</a:t>
            </a:r>
            <a:br>
              <a:rPr lang="sv-SE" sz="1400"/>
            </a:br>
            <a:br>
              <a:rPr lang="sv-SE" sz="1400"/>
            </a:br>
            <a:r>
              <a:rPr lang="sv-SE" sz="1400" b="1"/>
              <a:t>Processtöd till RSS: </a:t>
            </a:r>
            <a:br>
              <a:rPr lang="sv-SE" sz="1400" b="1"/>
            </a:br>
            <a:r>
              <a:rPr lang="sv-SE" sz="1400" b="0">
                <a:latin typeface="Avenir Next"/>
              </a:rPr>
              <a:t>- SKR arrangerar workshop om och hur en länsdialog kan genomföras av RSS.</a:t>
            </a:r>
            <a:br>
              <a:rPr lang="sv-SE" sz="1400" b="0">
                <a:latin typeface="Avenir Next"/>
              </a:rPr>
            </a:br>
            <a:br>
              <a:rPr lang="sv-SE" sz="1400" b="0">
                <a:latin typeface="Avenir Next"/>
              </a:rPr>
            </a:br>
            <a:r>
              <a:rPr lang="sv-SE" sz="1400"/>
              <a:t>Stöd till RSS och socialtjänsten: </a:t>
            </a:r>
            <a:br>
              <a:rPr lang="sv-SE" sz="1400"/>
            </a:br>
            <a:r>
              <a:rPr lang="sv-SE" sz="1400" b="0">
                <a:latin typeface="Avenir Next"/>
              </a:rPr>
              <a:t>-”Dialogmaterial” för länsdialoger (SKR)</a:t>
            </a:r>
            <a:br>
              <a:rPr lang="sv-SE" sz="1400" b="0">
                <a:latin typeface="Avenir Next"/>
              </a:rPr>
            </a:br>
            <a:r>
              <a:rPr lang="sv-SE" sz="1400" b="0">
                <a:latin typeface="Avenir Next"/>
              </a:rPr>
              <a:t>-”Dialogmaterial” för lokala dialoger (SKR)</a:t>
            </a:r>
            <a:br>
              <a:rPr lang="sv-SE" sz="1400" b="0">
                <a:latin typeface="Avenir Next"/>
              </a:rPr>
            </a:br>
            <a:r>
              <a:rPr lang="sv-SE" sz="1400" b="0">
                <a:latin typeface="Avenir Next"/>
              </a:rPr>
              <a:t> </a:t>
            </a:r>
            <a:br>
              <a:rPr lang="sv-SE" sz="6000"/>
            </a:br>
            <a:endParaRPr lang="en-US"/>
          </a:p>
        </p:txBody>
      </p:sp>
      <p:pic>
        <p:nvPicPr>
          <p:cNvPr id="35" name="Bild 34" descr="Verktyg med hel fyllning">
            <a:extLst>
              <a:ext uri="{FF2B5EF4-FFF2-40B4-BE49-F238E27FC236}">
                <a16:creationId xmlns:a16="http://schemas.microsoft.com/office/drawing/2014/main" id="{0C510ACA-42C9-4626-628E-397609A141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7184" y="1132973"/>
            <a:ext cx="5474369" cy="5474369"/>
          </a:xfrm>
          <a:prstGeom prst="rect">
            <a:avLst/>
          </a:prstGeom>
        </p:spPr>
      </p:pic>
      <p:sp>
        <p:nvSpPr>
          <p:cNvPr id="2" name="Diagonal rand 1">
            <a:extLst>
              <a:ext uri="{FF2B5EF4-FFF2-40B4-BE49-F238E27FC236}">
                <a16:creationId xmlns:a16="http://schemas.microsoft.com/office/drawing/2014/main" id="{46DBC919-0378-C95D-02DC-8C92CE8E88AD}"/>
              </a:ext>
            </a:extLst>
          </p:cNvPr>
          <p:cNvSpPr/>
          <p:nvPr/>
        </p:nvSpPr>
        <p:spPr>
          <a:xfrm flipH="1">
            <a:off x="8729273" y="0"/>
            <a:ext cx="3462727" cy="1648918"/>
          </a:xfrm>
          <a:prstGeom prst="diagStrip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 name="textruta 2">
            <a:extLst>
              <a:ext uri="{FF2B5EF4-FFF2-40B4-BE49-F238E27FC236}">
                <a16:creationId xmlns:a16="http://schemas.microsoft.com/office/drawing/2014/main" id="{CEC1467D-792D-8982-53C4-C04339DABD50}"/>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a:solidFill>
                  <a:schemeClr val="bg1"/>
                </a:solidFill>
              </a:rPr>
              <a:t>Under utveckling</a:t>
            </a:r>
          </a:p>
        </p:txBody>
      </p:sp>
    </p:spTree>
    <p:extLst>
      <p:ext uri="{BB962C8B-B14F-4D97-AF65-F5344CB8AC3E}">
        <p14:creationId xmlns:p14="http://schemas.microsoft.com/office/powerpoint/2010/main" val="195804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5B2C-629B-6096-07EE-D061D1730F73}"/>
            </a:ext>
          </a:extLst>
        </p:cNvPr>
        <p:cNvGrpSpPr/>
        <p:nvPr/>
      </p:nvGrpSpPr>
      <p:grpSpPr>
        <a:xfrm>
          <a:off x="0" y="0"/>
          <a:ext cx="0" cy="0"/>
          <a:chOff x="0" y="0"/>
          <a:chExt cx="0" cy="0"/>
        </a:xfrm>
      </p:grpSpPr>
      <p:pic>
        <p:nvPicPr>
          <p:cNvPr id="2" name="Bild 1" descr="Våg med ojämna vikter kontur">
            <a:extLst>
              <a:ext uri="{FF2B5EF4-FFF2-40B4-BE49-F238E27FC236}">
                <a16:creationId xmlns:a16="http://schemas.microsoft.com/office/drawing/2014/main" id="{786D0308-BF89-B636-B93B-1084D5C80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2463" y="906140"/>
            <a:ext cx="5327073" cy="5327073"/>
          </a:xfrm>
          <a:prstGeom prst="rect">
            <a:avLst/>
          </a:prstGeom>
        </p:spPr>
      </p:pic>
      <p:sp>
        <p:nvSpPr>
          <p:cNvPr id="4" name="textruta 3">
            <a:extLst>
              <a:ext uri="{FF2B5EF4-FFF2-40B4-BE49-F238E27FC236}">
                <a16:creationId xmlns:a16="http://schemas.microsoft.com/office/drawing/2014/main" id="{CFFA60CF-5E1B-7CF4-F429-CDE6B2B1CEA6}"/>
              </a:ext>
            </a:extLst>
          </p:cNvPr>
          <p:cNvSpPr txBox="1"/>
          <p:nvPr/>
        </p:nvSpPr>
        <p:spPr>
          <a:xfrm>
            <a:off x="926961" y="3501850"/>
            <a:ext cx="6094324" cy="369332"/>
          </a:xfrm>
          <a:prstGeom prst="rect">
            <a:avLst/>
          </a:prstGeom>
          <a:noFill/>
        </p:spPr>
        <p:txBody>
          <a:bodyPr wrap="square">
            <a:spAutoFit/>
          </a:bodyPr>
          <a:lstStyle/>
          <a:p>
            <a:r>
              <a:rPr lang="sv-SE"/>
              <a:t>Omställning inför ny lag…</a:t>
            </a:r>
          </a:p>
        </p:txBody>
      </p:sp>
      <p:sp>
        <p:nvSpPr>
          <p:cNvPr id="6" name="textruta 5">
            <a:extLst>
              <a:ext uri="{FF2B5EF4-FFF2-40B4-BE49-F238E27FC236}">
                <a16:creationId xmlns:a16="http://schemas.microsoft.com/office/drawing/2014/main" id="{DBE1EEFF-AB6B-BEC6-408B-0D5C3E53C71A}"/>
              </a:ext>
            </a:extLst>
          </p:cNvPr>
          <p:cNvSpPr txBox="1"/>
          <p:nvPr/>
        </p:nvSpPr>
        <p:spPr>
          <a:xfrm>
            <a:off x="7940710" y="3569676"/>
            <a:ext cx="6094324" cy="369332"/>
          </a:xfrm>
          <a:prstGeom prst="rect">
            <a:avLst/>
          </a:prstGeom>
          <a:noFill/>
        </p:spPr>
        <p:txBody>
          <a:bodyPr wrap="square">
            <a:spAutoFit/>
          </a:bodyPr>
          <a:lstStyle/>
          <a:p>
            <a:r>
              <a:rPr lang="sv-SE"/>
              <a:t>Den sociala välfärdens omställning…</a:t>
            </a:r>
          </a:p>
        </p:txBody>
      </p:sp>
      <p:sp>
        <p:nvSpPr>
          <p:cNvPr id="3" name="Title 1">
            <a:extLst>
              <a:ext uri="{FF2B5EF4-FFF2-40B4-BE49-F238E27FC236}">
                <a16:creationId xmlns:a16="http://schemas.microsoft.com/office/drawing/2014/main" id="{255824EC-F296-E16D-6821-ACCCA6A64BB1}"/>
              </a:ext>
            </a:extLst>
          </p:cNvPr>
          <p:cNvSpPr txBox="1">
            <a:spLocks/>
          </p:cNvSpPr>
          <p:nvPr/>
        </p:nvSpPr>
        <p:spPr>
          <a:xfrm>
            <a:off x="3346763" y="314387"/>
            <a:ext cx="6990417" cy="1237130"/>
          </a:xfrm>
          <a:prstGeom prst="rect">
            <a:avLst/>
          </a:prstGeom>
        </p:spPr>
        <p:txBody>
          <a:bodyPr/>
          <a:lstStyle>
            <a:lvl1pPr algn="l" defTabSz="914400" rtl="0" eaLnBrk="1" latinLnBrk="0" hangingPunct="1">
              <a:lnSpc>
                <a:spcPct val="90000"/>
              </a:lnSpc>
              <a:spcBef>
                <a:spcPct val="0"/>
              </a:spcBef>
              <a:buNone/>
              <a:defRPr sz="4400" b="1" i="0" kern="1200">
                <a:solidFill>
                  <a:schemeClr val="accent3"/>
                </a:solidFill>
                <a:latin typeface="+mn-lt"/>
                <a:ea typeface="+mj-ea"/>
                <a:cs typeface="+mj-cs"/>
              </a:defRPr>
            </a:lvl1pPr>
          </a:lstStyle>
          <a:p>
            <a:r>
              <a:rPr lang="en-US"/>
              <a:t>En </a:t>
            </a:r>
            <a:r>
              <a:rPr lang="en-US" err="1"/>
              <a:t>balansgång</a:t>
            </a:r>
            <a:r>
              <a:rPr lang="en-US"/>
              <a:t> </a:t>
            </a:r>
            <a:r>
              <a:rPr lang="en-US" err="1"/>
              <a:t>framåt</a:t>
            </a:r>
            <a:br>
              <a:rPr lang="en-US"/>
            </a:br>
            <a:br>
              <a:rPr lang="en-US" sz="1400"/>
            </a:br>
            <a:br>
              <a:rPr lang="sv-SE" sz="1400"/>
            </a:br>
            <a:br>
              <a:rPr lang="sv-SE" sz="6000"/>
            </a:br>
            <a:endParaRPr lang="en-US"/>
          </a:p>
        </p:txBody>
      </p:sp>
    </p:spTree>
    <p:extLst>
      <p:ext uri="{BB962C8B-B14F-4D97-AF65-F5344CB8AC3E}">
        <p14:creationId xmlns:p14="http://schemas.microsoft.com/office/powerpoint/2010/main" val="193144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813C-A76E-0AF2-E0F7-4CD2EBAA70F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4415FA-2E6E-6BB8-011D-75EFC6A38B1A}"/>
              </a:ext>
            </a:extLst>
          </p:cNvPr>
          <p:cNvSpPr>
            <a:spLocks noGrp="1"/>
          </p:cNvSpPr>
          <p:nvPr>
            <p:ph type="title"/>
          </p:nvPr>
        </p:nvSpPr>
        <p:spPr>
          <a:xfrm>
            <a:off x="839787" y="1043169"/>
            <a:ext cx="4860396" cy="1237130"/>
          </a:xfrm>
        </p:spPr>
        <p:txBody>
          <a:bodyPr anchor="b">
            <a:normAutofit/>
          </a:bodyPr>
          <a:lstStyle/>
          <a:p>
            <a:r>
              <a:rPr lang="sv-SE"/>
              <a:t>Riktning framåt</a:t>
            </a:r>
          </a:p>
        </p:txBody>
      </p:sp>
      <p:sp>
        <p:nvSpPr>
          <p:cNvPr id="25" name="Ellips 24">
            <a:extLst>
              <a:ext uri="{FF2B5EF4-FFF2-40B4-BE49-F238E27FC236}">
                <a16:creationId xmlns:a16="http://schemas.microsoft.com/office/drawing/2014/main" id="{C925DDB5-445C-B3C7-4155-F9317B0A112C}"/>
              </a:ext>
            </a:extLst>
          </p:cNvPr>
          <p:cNvSpPr/>
          <p:nvPr/>
        </p:nvSpPr>
        <p:spPr>
          <a:xfrm>
            <a:off x="6804527" y="2026549"/>
            <a:ext cx="4671241" cy="31043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Ett tillfälle att skapa en samsyn av målbilden för en hållbar socialtjänst och den sociala välfärdens omställning. Ger oss en gemensam riktning. </a:t>
            </a:r>
          </a:p>
        </p:txBody>
      </p:sp>
      <p:pic>
        <p:nvPicPr>
          <p:cNvPr id="7" name="Bild 6" descr="Fisk kontur">
            <a:extLst>
              <a:ext uri="{FF2B5EF4-FFF2-40B4-BE49-F238E27FC236}">
                <a16:creationId xmlns:a16="http://schemas.microsoft.com/office/drawing/2014/main" id="{E4FE69A3-D9B2-C958-2A2A-991CA2B63C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5310" y="3231023"/>
            <a:ext cx="914400" cy="914400"/>
          </a:xfrm>
          <a:prstGeom prst="rect">
            <a:avLst/>
          </a:prstGeom>
        </p:spPr>
      </p:pic>
      <p:pic>
        <p:nvPicPr>
          <p:cNvPr id="8" name="Bild 7" descr="Fisk kontur">
            <a:extLst>
              <a:ext uri="{FF2B5EF4-FFF2-40B4-BE49-F238E27FC236}">
                <a16:creationId xmlns:a16="http://schemas.microsoft.com/office/drawing/2014/main" id="{690B1005-5546-1D40-BB0C-93FA1D71B0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8711" y="3723150"/>
            <a:ext cx="914400" cy="914400"/>
          </a:xfrm>
          <a:prstGeom prst="rect">
            <a:avLst/>
          </a:prstGeom>
        </p:spPr>
      </p:pic>
      <p:pic>
        <p:nvPicPr>
          <p:cNvPr id="9" name="Bild 8" descr="Fisk kontur">
            <a:extLst>
              <a:ext uri="{FF2B5EF4-FFF2-40B4-BE49-F238E27FC236}">
                <a16:creationId xmlns:a16="http://schemas.microsoft.com/office/drawing/2014/main" id="{AC840665-CCD8-9178-5402-8F6E9F214B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4546" y="3074139"/>
            <a:ext cx="914400" cy="914400"/>
          </a:xfrm>
          <a:prstGeom prst="rect">
            <a:avLst/>
          </a:prstGeom>
        </p:spPr>
      </p:pic>
      <p:pic>
        <p:nvPicPr>
          <p:cNvPr id="11" name="Bild 10" descr="Fisk kontur">
            <a:extLst>
              <a:ext uri="{FF2B5EF4-FFF2-40B4-BE49-F238E27FC236}">
                <a16:creationId xmlns:a16="http://schemas.microsoft.com/office/drawing/2014/main" id="{51A39212-30A1-457F-55C5-14975A85CE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5163" y="2951121"/>
            <a:ext cx="914400" cy="914400"/>
          </a:xfrm>
          <a:prstGeom prst="rect">
            <a:avLst/>
          </a:prstGeom>
        </p:spPr>
      </p:pic>
      <p:pic>
        <p:nvPicPr>
          <p:cNvPr id="12" name="Bild 11" descr="Fisk kontur">
            <a:extLst>
              <a:ext uri="{FF2B5EF4-FFF2-40B4-BE49-F238E27FC236}">
                <a16:creationId xmlns:a16="http://schemas.microsoft.com/office/drawing/2014/main" id="{F449D06F-F30A-DA46-B59F-9F4DE01C6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4001" y="4612506"/>
            <a:ext cx="914400" cy="914400"/>
          </a:xfrm>
          <a:prstGeom prst="rect">
            <a:avLst/>
          </a:prstGeom>
        </p:spPr>
      </p:pic>
      <p:pic>
        <p:nvPicPr>
          <p:cNvPr id="14" name="Bild 13" descr="Fisk kontur">
            <a:extLst>
              <a:ext uri="{FF2B5EF4-FFF2-40B4-BE49-F238E27FC236}">
                <a16:creationId xmlns:a16="http://schemas.microsoft.com/office/drawing/2014/main" id="{F8901A03-7B77-D445-C4D1-C245399366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984" y="3553981"/>
            <a:ext cx="914400" cy="914400"/>
          </a:xfrm>
          <a:prstGeom prst="rect">
            <a:avLst/>
          </a:prstGeom>
        </p:spPr>
      </p:pic>
      <p:pic>
        <p:nvPicPr>
          <p:cNvPr id="15" name="Bild 14" descr="Fisk kontur">
            <a:extLst>
              <a:ext uri="{FF2B5EF4-FFF2-40B4-BE49-F238E27FC236}">
                <a16:creationId xmlns:a16="http://schemas.microsoft.com/office/drawing/2014/main" id="{48364E6E-DEED-9BF6-792D-0D829AB340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0800" y="4216529"/>
            <a:ext cx="914400" cy="914400"/>
          </a:xfrm>
          <a:prstGeom prst="rect">
            <a:avLst/>
          </a:prstGeom>
        </p:spPr>
      </p:pic>
      <p:pic>
        <p:nvPicPr>
          <p:cNvPr id="26" name="Bild 25" descr="Fisk kontur">
            <a:extLst>
              <a:ext uri="{FF2B5EF4-FFF2-40B4-BE49-F238E27FC236}">
                <a16:creationId xmlns:a16="http://schemas.microsoft.com/office/drawing/2014/main" id="{E48C03BB-0DB0-4D43-47D1-4EA8F5B275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1492" y="4110023"/>
            <a:ext cx="914400" cy="914400"/>
          </a:xfrm>
          <a:prstGeom prst="rect">
            <a:avLst/>
          </a:prstGeom>
        </p:spPr>
      </p:pic>
      <p:pic>
        <p:nvPicPr>
          <p:cNvPr id="27" name="Bild 26" descr="Fisk kontur">
            <a:extLst>
              <a:ext uri="{FF2B5EF4-FFF2-40B4-BE49-F238E27FC236}">
                <a16:creationId xmlns:a16="http://schemas.microsoft.com/office/drawing/2014/main" id="{56C2743D-D273-5E6E-5D6B-A0F8BDF8C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6364" y="3561357"/>
            <a:ext cx="914400" cy="914400"/>
          </a:xfrm>
          <a:prstGeom prst="rect">
            <a:avLst/>
          </a:prstGeom>
        </p:spPr>
      </p:pic>
      <p:pic>
        <p:nvPicPr>
          <p:cNvPr id="28" name="Bild 27" descr="Fisk kontur">
            <a:extLst>
              <a:ext uri="{FF2B5EF4-FFF2-40B4-BE49-F238E27FC236}">
                <a16:creationId xmlns:a16="http://schemas.microsoft.com/office/drawing/2014/main" id="{06921B61-22A8-342B-6C47-22DE6DCEBC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4055" y="4148538"/>
            <a:ext cx="914400" cy="914400"/>
          </a:xfrm>
          <a:prstGeom prst="rect">
            <a:avLst/>
          </a:prstGeom>
        </p:spPr>
      </p:pic>
    </p:spTree>
    <p:extLst>
      <p:ext uri="{BB962C8B-B14F-4D97-AF65-F5344CB8AC3E}">
        <p14:creationId xmlns:p14="http://schemas.microsoft.com/office/powerpoint/2010/main" val="20812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7341C-3FA3-F05B-0928-C0E4946B7A47}"/>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49A63535-7DCF-89AD-B004-8E356C3178FE}"/>
              </a:ext>
            </a:extLst>
          </p:cNvPr>
          <p:cNvSpPr txBox="1"/>
          <p:nvPr/>
        </p:nvSpPr>
        <p:spPr>
          <a:xfrm>
            <a:off x="875291" y="1388720"/>
            <a:ext cx="10144311" cy="1231106"/>
          </a:xfrm>
          <a:prstGeom prst="rect">
            <a:avLst/>
          </a:prstGeom>
          <a:noFill/>
        </p:spPr>
        <p:txBody>
          <a:bodyPr wrap="square" lIns="0" tIns="0" rIns="0" bIns="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lang="sv-SE" sz="4000" b="1">
                <a:solidFill>
                  <a:schemeClr val="accent3"/>
                </a:solidFill>
                <a:latin typeface="AvenirNext LT Pro Bold" panose="020B0504020202020204" pitchFamily="34" charset="0"/>
                <a:ea typeface="+mj-ea"/>
                <a:cs typeface="+mj-cs"/>
                <a:sym typeface="Arial"/>
              </a:rPr>
              <a:t>Omställning till en hållbar socialtjänst är både enkel, komplicerad och komplex</a:t>
            </a:r>
          </a:p>
        </p:txBody>
      </p:sp>
      <p:pic>
        <p:nvPicPr>
          <p:cNvPr id="2" name="Bildobjekt 1">
            <a:extLst>
              <a:ext uri="{FF2B5EF4-FFF2-40B4-BE49-F238E27FC236}">
                <a16:creationId xmlns:a16="http://schemas.microsoft.com/office/drawing/2014/main" id="{4DC217B0-1D25-C09B-BB14-5B8BCA53B986}"/>
              </a:ext>
            </a:extLst>
          </p:cNvPr>
          <p:cNvPicPr>
            <a:picLocks noChangeAspect="1"/>
          </p:cNvPicPr>
          <p:nvPr/>
        </p:nvPicPr>
        <p:blipFill>
          <a:blip r:embed="rId3"/>
          <a:stretch>
            <a:fillRect/>
          </a:stretch>
        </p:blipFill>
        <p:spPr>
          <a:xfrm>
            <a:off x="3270537" y="3033242"/>
            <a:ext cx="4777381" cy="348806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02774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10B174-0A99-1F4F-11F8-18AE84508971}"/>
              </a:ext>
            </a:extLst>
          </p:cNvPr>
          <p:cNvSpPr>
            <a:spLocks noGrp="1"/>
          </p:cNvSpPr>
          <p:nvPr>
            <p:ph type="title"/>
          </p:nvPr>
        </p:nvSpPr>
        <p:spPr>
          <a:xfrm>
            <a:off x="839788" y="1878439"/>
            <a:ext cx="4860396" cy="1237130"/>
          </a:xfrm>
        </p:spPr>
        <p:txBody>
          <a:bodyPr/>
          <a:lstStyle/>
          <a:p>
            <a:r>
              <a:rPr lang="en-US"/>
              <a:t>Hela </a:t>
            </a:r>
            <a:r>
              <a:rPr lang="en-US" err="1"/>
              <a:t>socialtjänsten</a:t>
            </a:r>
            <a:endParaRPr lang="en-US"/>
          </a:p>
        </p:txBody>
      </p:sp>
      <p:sp>
        <p:nvSpPr>
          <p:cNvPr id="13" name="Text Placeholder 2">
            <a:extLst>
              <a:ext uri="{FF2B5EF4-FFF2-40B4-BE49-F238E27FC236}">
                <a16:creationId xmlns:a16="http://schemas.microsoft.com/office/drawing/2014/main" id="{D2E64D57-AAE7-2628-285C-1A039E620567}"/>
              </a:ext>
            </a:extLst>
          </p:cNvPr>
          <p:cNvSpPr>
            <a:spLocks noGrp="1"/>
          </p:cNvSpPr>
          <p:nvPr>
            <p:ph type="body" sz="half" idx="2"/>
          </p:nvPr>
        </p:nvSpPr>
        <p:spPr>
          <a:xfrm>
            <a:off x="839787" y="3187285"/>
            <a:ext cx="4860396" cy="3128991"/>
          </a:xfrm>
        </p:spPr>
        <p:txBody>
          <a:bodyPr/>
          <a:lstStyle/>
          <a:p>
            <a:r>
              <a:rPr lang="en-US" err="1"/>
              <a:t>Alla</a:t>
            </a:r>
            <a:r>
              <a:rPr lang="en-US"/>
              <a:t> </a:t>
            </a:r>
            <a:r>
              <a:rPr lang="en-US" err="1"/>
              <a:t>olika</a:t>
            </a:r>
            <a:r>
              <a:rPr lang="en-US"/>
              <a:t> </a:t>
            </a:r>
            <a:r>
              <a:rPr lang="en-US" err="1"/>
              <a:t>verksamhetsområden</a:t>
            </a:r>
            <a:r>
              <a:rPr lang="en-US"/>
              <a:t>.</a:t>
            </a:r>
          </a:p>
        </p:txBody>
      </p:sp>
      <p:pic>
        <p:nvPicPr>
          <p:cNvPr id="6" name="Google Shape;490;p8" descr="En bild som visar Rektangel, kvadrat, skärmbild, design&#10;&#10;Automatiskt genererad beskrivning">
            <a:extLst>
              <a:ext uri="{FF2B5EF4-FFF2-40B4-BE49-F238E27FC236}">
                <a16:creationId xmlns:a16="http://schemas.microsoft.com/office/drawing/2014/main" id="{8187F618-FAAA-089D-5061-933AD07769B7}"/>
              </a:ext>
            </a:extLst>
          </p:cNvPr>
          <p:cNvPicPr preferRelativeResize="0"/>
          <p:nvPr/>
        </p:nvPicPr>
        <p:blipFill rotWithShape="1">
          <a:blip r:embed="rId2"/>
          <a:stretch/>
        </p:blipFill>
        <p:spPr>
          <a:xfrm>
            <a:off x="6483926" y="1404712"/>
            <a:ext cx="5327073" cy="4048574"/>
          </a:xfrm>
          <a:prstGeom prst="rect">
            <a:avLst/>
          </a:prstGeom>
          <a:noFill/>
          <a:ln>
            <a:noFill/>
          </a:ln>
        </p:spPr>
      </p:pic>
    </p:spTree>
    <p:extLst>
      <p:ext uri="{BB962C8B-B14F-4D97-AF65-F5344CB8AC3E}">
        <p14:creationId xmlns:p14="http://schemas.microsoft.com/office/powerpoint/2010/main" val="124847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4DE26-07D5-07D0-D146-A0BBAE73ECE1}"/>
              </a:ext>
            </a:extLst>
          </p:cNvPr>
          <p:cNvSpPr>
            <a:spLocks noGrp="1"/>
          </p:cNvSpPr>
          <p:nvPr>
            <p:ph type="title"/>
          </p:nvPr>
        </p:nvSpPr>
        <p:spPr>
          <a:xfrm>
            <a:off x="839787" y="1950155"/>
            <a:ext cx="4860396" cy="1237130"/>
          </a:xfrm>
        </p:spPr>
        <p:txBody>
          <a:bodyPr anchor="b">
            <a:normAutofit fontScale="90000"/>
          </a:bodyPr>
          <a:lstStyle/>
          <a:p>
            <a:r>
              <a:rPr kumimoji="0" lang="sv-SE" sz="3700" b="1" i="0" u="none" strike="noStrike" kern="1200" cap="none" spc="0" normalizeH="0" baseline="0" noProof="0">
                <a:ln>
                  <a:noFill/>
                </a:ln>
                <a:effectLst/>
                <a:uLnTx/>
                <a:uFillTx/>
              </a:rPr>
              <a:t>Styrning och ledning är avgörande</a:t>
            </a:r>
            <a:endParaRPr lang="sv-SE" sz="3700"/>
          </a:p>
        </p:txBody>
      </p:sp>
      <p:sp>
        <p:nvSpPr>
          <p:cNvPr id="5" name="Platshållare för text 4">
            <a:extLst>
              <a:ext uri="{FF2B5EF4-FFF2-40B4-BE49-F238E27FC236}">
                <a16:creationId xmlns:a16="http://schemas.microsoft.com/office/drawing/2014/main" id="{9B4BA0DD-74EE-5906-C034-7172B6A0403B}"/>
              </a:ext>
            </a:extLst>
          </p:cNvPr>
          <p:cNvSpPr>
            <a:spLocks noGrp="1"/>
          </p:cNvSpPr>
          <p:nvPr>
            <p:ph type="body" sz="half" idx="2"/>
          </p:nvPr>
        </p:nvSpPr>
        <p:spPr>
          <a:xfrm>
            <a:off x="839787" y="3187285"/>
            <a:ext cx="4860396" cy="3128991"/>
          </a:xfrm>
        </p:spPr>
        <p:txBody>
          <a:bodyPr>
            <a:normAutofit/>
          </a:bodyPr>
          <a:lstStyle/>
          <a:p>
            <a:pPr marL="0" marR="0" lvl="0" indent="0" defTabSz="914400" rtl="0" eaLnBrk="1" fontAlgn="auto" latinLnBrk="0" hangingPunct="1">
              <a:spcBef>
                <a:spcPts val="0"/>
              </a:spcBef>
              <a:spcAft>
                <a:spcPts val="0"/>
              </a:spcAft>
              <a:buClrTx/>
              <a:buSzTx/>
              <a:buFontTx/>
              <a:buNone/>
              <a:tabLst/>
              <a:defRPr/>
            </a:pPr>
            <a:endParaRPr kumimoji="0" lang="sv-SE" b="1" i="0" u="none" strike="noStrike" kern="1200" cap="none" spc="0" normalizeH="0" baseline="0" noProof="0">
              <a:ln>
                <a:noFill/>
              </a:ln>
              <a:effectLst/>
              <a:uLnTx/>
              <a:uFillTx/>
            </a:endParaRPr>
          </a:p>
          <a:p>
            <a:pPr marL="0" marR="0" lvl="0" indent="0" defTabSz="914400" rtl="0" eaLnBrk="1" fontAlgn="auto" latinLnBrk="0" hangingPunct="1">
              <a:spcBef>
                <a:spcPts val="0"/>
              </a:spcBef>
              <a:spcAft>
                <a:spcPts val="0"/>
              </a:spcAft>
              <a:buClrTx/>
              <a:buSzTx/>
              <a:buFontTx/>
              <a:buNone/>
              <a:tabLst/>
              <a:defRPr/>
            </a:pPr>
            <a:r>
              <a:rPr kumimoji="0" lang="sv-SE" b="1" i="0" u="none" strike="noStrike" kern="1200" cap="none" spc="0" normalizeH="0" baseline="0" noProof="0">
                <a:ln>
                  <a:noFill/>
                </a:ln>
                <a:effectLst/>
                <a:uLnTx/>
                <a:uFillTx/>
              </a:rPr>
              <a:t>1. Styr och led för en hållbar socialtjänst</a:t>
            </a:r>
          </a:p>
          <a:p>
            <a:pPr marL="0" marR="0" lvl="0" indent="0" defTabSz="914400" rtl="0" eaLnBrk="1" fontAlgn="auto" latinLnBrk="0" hangingPunct="1">
              <a:spcBef>
                <a:spcPts val="0"/>
              </a:spcBef>
              <a:spcAft>
                <a:spcPts val="0"/>
              </a:spcAft>
              <a:buClrTx/>
              <a:buSzTx/>
              <a:buFontTx/>
              <a:buNone/>
              <a:tabLst/>
              <a:defRPr/>
            </a:pPr>
            <a:endParaRPr kumimoji="0" lang="sv-SE" b="1" i="0" u="none" strike="noStrike" kern="1200" cap="none" spc="0" normalizeH="0" baseline="0" noProof="0">
              <a:ln>
                <a:noFill/>
              </a:ln>
              <a:effectLst/>
              <a:uLnTx/>
              <a:uFillTx/>
            </a:endParaRPr>
          </a:p>
          <a:p>
            <a:pPr marL="0" marR="0" lvl="0" indent="0" defTabSz="914400" rtl="0" eaLnBrk="1" fontAlgn="auto" latinLnBrk="0" hangingPunct="1">
              <a:spcBef>
                <a:spcPts val="0"/>
              </a:spcBef>
              <a:spcAft>
                <a:spcPts val="0"/>
              </a:spcAft>
              <a:buClrTx/>
              <a:buSzTx/>
              <a:buFontTx/>
              <a:buNone/>
              <a:tabLst/>
              <a:defRPr/>
            </a:pPr>
            <a:r>
              <a:rPr kumimoji="0" lang="sv-SE" b="1" i="0" u="none" strike="noStrike" kern="1200" cap="none" spc="0" normalizeH="0" baseline="0" noProof="0">
                <a:ln>
                  <a:noFill/>
                </a:ln>
                <a:effectLst/>
                <a:uLnTx/>
                <a:uFillTx/>
              </a:rPr>
              <a:t>2. Få kunskap om vem som får vad på vilka villkor </a:t>
            </a:r>
          </a:p>
          <a:p>
            <a:pPr marL="0" marR="0" lvl="0" indent="0" defTabSz="914400" rtl="0" eaLnBrk="1" fontAlgn="auto" latinLnBrk="0" hangingPunct="1">
              <a:spcBef>
                <a:spcPts val="0"/>
              </a:spcBef>
              <a:spcAft>
                <a:spcPts val="0"/>
              </a:spcAft>
              <a:buClrTx/>
              <a:buSzTx/>
              <a:buFontTx/>
              <a:buNone/>
              <a:tabLst/>
              <a:defRPr/>
            </a:pPr>
            <a:endParaRPr kumimoji="0" lang="sv-SE" b="1" i="0" u="none" strike="noStrike" kern="1200" cap="none" spc="0" normalizeH="0" baseline="0" noProof="0">
              <a:ln>
                <a:noFill/>
              </a:ln>
              <a:effectLst/>
              <a:uLnTx/>
              <a:uFillTx/>
            </a:endParaRPr>
          </a:p>
          <a:p>
            <a:pPr marL="0" marR="0" lvl="0" indent="0" defTabSz="914400" rtl="0" eaLnBrk="1" fontAlgn="auto" latinLnBrk="0" hangingPunct="1">
              <a:spcBef>
                <a:spcPts val="0"/>
              </a:spcBef>
              <a:spcAft>
                <a:spcPts val="0"/>
              </a:spcAft>
              <a:buClrTx/>
              <a:buSzTx/>
              <a:buFontTx/>
              <a:buNone/>
              <a:tabLst/>
              <a:defRPr/>
            </a:pPr>
            <a:r>
              <a:rPr kumimoji="0" lang="sv-SE" b="1" i="0" u="none" strike="noStrike" kern="1200" cap="none" spc="0" normalizeH="0" baseline="0" noProof="0">
                <a:ln>
                  <a:noFill/>
                </a:ln>
                <a:effectLst/>
                <a:uLnTx/>
                <a:uFillTx/>
              </a:rPr>
              <a:t>3. Planera, synliggör och förnya era arbetssätt </a:t>
            </a:r>
          </a:p>
          <a:p>
            <a:endParaRPr lang="sv-SE"/>
          </a:p>
        </p:txBody>
      </p:sp>
      <p:pic>
        <p:nvPicPr>
          <p:cNvPr id="7" name="Platshållare för bild 6" descr="En bild som visar rita, träd, illustration, skiss&#10;&#10;Automatiskt genererad beskrivning">
            <a:extLst>
              <a:ext uri="{FF2B5EF4-FFF2-40B4-BE49-F238E27FC236}">
                <a16:creationId xmlns:a16="http://schemas.microsoft.com/office/drawing/2014/main" id="{C1AC9B25-44BF-5883-3A17-BF0D8914AB4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476" r="22563"/>
          <a:stretch/>
        </p:blipFill>
        <p:spPr>
          <a:xfrm>
            <a:off x="6483926" y="376890"/>
            <a:ext cx="5327073" cy="6104219"/>
          </a:xfrm>
          <a:prstGeom prst="rect">
            <a:avLst/>
          </a:prstGeom>
          <a:noFill/>
        </p:spPr>
      </p:pic>
    </p:spTree>
    <p:extLst>
      <p:ext uri="{BB962C8B-B14F-4D97-AF65-F5344CB8AC3E}">
        <p14:creationId xmlns:p14="http://schemas.microsoft.com/office/powerpoint/2010/main" val="209471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22893D-F921-6E96-DE02-7F4BEB70BA39}"/>
              </a:ext>
            </a:extLst>
          </p:cNvPr>
          <p:cNvSpPr>
            <a:spLocks noGrp="1"/>
          </p:cNvSpPr>
          <p:nvPr>
            <p:ph type="title"/>
          </p:nvPr>
        </p:nvSpPr>
        <p:spPr>
          <a:xfrm>
            <a:off x="838200" y="1981999"/>
            <a:ext cx="9086385" cy="2145418"/>
          </a:xfrm>
        </p:spPr>
        <p:txBody>
          <a:bodyPr/>
          <a:lstStyle/>
          <a:p>
            <a:r>
              <a:rPr lang="sv-SE"/>
              <a:t>En långsiktigt hållbar socialtjänst</a:t>
            </a:r>
          </a:p>
        </p:txBody>
      </p:sp>
      <p:sp>
        <p:nvSpPr>
          <p:cNvPr id="3" name="Platshållare för text 2">
            <a:extLst>
              <a:ext uri="{FF2B5EF4-FFF2-40B4-BE49-F238E27FC236}">
                <a16:creationId xmlns:a16="http://schemas.microsoft.com/office/drawing/2014/main" id="{2FC21A47-1B66-55B2-E229-7EFC23F1D2AB}"/>
              </a:ext>
            </a:extLst>
          </p:cNvPr>
          <p:cNvSpPr>
            <a:spLocks noGrp="1"/>
          </p:cNvSpPr>
          <p:nvPr>
            <p:ph type="body" idx="1"/>
          </p:nvPr>
        </p:nvSpPr>
        <p:spPr>
          <a:xfrm>
            <a:off x="831849" y="4165507"/>
            <a:ext cx="7531566" cy="924768"/>
          </a:xfrm>
        </p:spPr>
        <p:txBody>
          <a:bodyPr/>
          <a:lstStyle/>
          <a:p>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Socialtjänsten behöver ställa om verksamhet och arbetssätt de kommande åren - dels för att anpassa sig till en ny lagstiftning och dels för att ha kapacitet att möta en utmanande samhällsutveckling. Det handlar därför både om en omställning av socialtjänsten och en omställning av hela den sociala välfärden. </a:t>
            </a:r>
          </a:p>
          <a:p>
            <a:endParaRPr lang="sv-SE"/>
          </a:p>
        </p:txBody>
      </p:sp>
    </p:spTree>
    <p:extLst>
      <p:ext uri="{BB962C8B-B14F-4D97-AF65-F5344CB8AC3E}">
        <p14:creationId xmlns:p14="http://schemas.microsoft.com/office/powerpoint/2010/main" val="423615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3BCBA-4908-FF5C-587E-9DA19EC5753F}"/>
            </a:ext>
          </a:extLst>
        </p:cNvPr>
        <p:cNvGrpSpPr/>
        <p:nvPr/>
      </p:nvGrpSpPr>
      <p:grpSpPr>
        <a:xfrm>
          <a:off x="0" y="0"/>
          <a:ext cx="0" cy="0"/>
          <a:chOff x="0" y="0"/>
          <a:chExt cx="0" cy="0"/>
        </a:xfrm>
      </p:grpSpPr>
      <p:sp>
        <p:nvSpPr>
          <p:cNvPr id="5" name="Ellips 4">
            <a:extLst>
              <a:ext uri="{FF2B5EF4-FFF2-40B4-BE49-F238E27FC236}">
                <a16:creationId xmlns:a16="http://schemas.microsoft.com/office/drawing/2014/main" id="{C1A0B182-1C0B-86D1-C978-6EE9DF0D94DB}"/>
              </a:ext>
            </a:extLst>
          </p:cNvPr>
          <p:cNvSpPr/>
          <p:nvPr/>
        </p:nvSpPr>
        <p:spPr>
          <a:xfrm>
            <a:off x="7042639" y="1107830"/>
            <a:ext cx="3631223" cy="36048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8C5C182-911B-A5A0-0F47-F5D589889C26}"/>
              </a:ext>
            </a:extLst>
          </p:cNvPr>
          <p:cNvSpPr>
            <a:spLocks noGrp="1"/>
          </p:cNvSpPr>
          <p:nvPr>
            <p:ph type="title"/>
          </p:nvPr>
        </p:nvSpPr>
        <p:spPr/>
        <p:txBody>
          <a:bodyPr/>
          <a:lstStyle/>
          <a:p>
            <a:r>
              <a:rPr lang="sv-SE" sz="3300"/>
              <a:t>Det här handlar om god kvalitet!</a:t>
            </a:r>
          </a:p>
        </p:txBody>
      </p:sp>
      <p:sp>
        <p:nvSpPr>
          <p:cNvPr id="3" name="Platshållare för text 2">
            <a:extLst>
              <a:ext uri="{FF2B5EF4-FFF2-40B4-BE49-F238E27FC236}">
                <a16:creationId xmlns:a16="http://schemas.microsoft.com/office/drawing/2014/main" id="{56E85E85-B6A0-7559-16D9-FD5F3D60B4FF}"/>
              </a:ext>
            </a:extLst>
          </p:cNvPr>
          <p:cNvSpPr>
            <a:spLocks noGrp="1"/>
          </p:cNvSpPr>
          <p:nvPr>
            <p:ph type="body" sz="half" idx="2"/>
          </p:nvPr>
        </p:nvSpPr>
        <p:spPr>
          <a:xfrm>
            <a:off x="839788" y="3248831"/>
            <a:ext cx="4860396" cy="3128991"/>
          </a:xfrm>
        </p:spPr>
        <p:txBody>
          <a:bodyPr/>
          <a:lstStyle/>
          <a:p>
            <a:pPr marL="0" indent="0">
              <a:buNone/>
            </a:pPr>
            <a:r>
              <a:rPr lang="sv-SE" sz="1800">
                <a:effectLst/>
                <a:latin typeface="Calibri" panose="020F0502020204030204" pitchFamily="34" charset="0"/>
                <a:ea typeface="Calibri" panose="020F0502020204030204" pitchFamily="34" charset="0"/>
              </a:rPr>
              <a:t>Det här är en del av det systematiska kvalitetsarbetet.</a:t>
            </a:r>
          </a:p>
          <a:p>
            <a:pPr marL="0" indent="0">
              <a:buNone/>
            </a:pPr>
            <a:r>
              <a:rPr lang="sv-SE" sz="1600">
                <a:latin typeface="Calibri" panose="020F0502020204030204" pitchFamily="34" charset="0"/>
              </a:rPr>
              <a:t>SOSFS 2011:9 anger hur kvaliteten i verksamheten systematiskt och fortlöpande ska utvecklas och säkras. </a:t>
            </a:r>
          </a:p>
          <a:p>
            <a:pPr marL="0" indent="0">
              <a:buNone/>
            </a:pPr>
            <a:r>
              <a:rPr lang="sv-SE" sz="1600">
                <a:latin typeface="Calibri" panose="020F0502020204030204" pitchFamily="34" charset="0"/>
              </a:rPr>
              <a:t>Det handlar om att verksamhet uppfyller de krav och mål som gäller för verksamheten enligt lagar och andra föreskrifter.</a:t>
            </a:r>
          </a:p>
          <a:p>
            <a:pPr marL="0" indent="0">
              <a:buNone/>
            </a:pPr>
            <a:endParaRPr lang="sv-SE" sz="1600">
              <a:latin typeface="Calibri" panose="020F0502020204030204" pitchFamily="34" charset="0"/>
            </a:endParaRPr>
          </a:p>
        </p:txBody>
      </p:sp>
      <p:sp>
        <p:nvSpPr>
          <p:cNvPr id="4" name="Platshållare för bild 3">
            <a:extLst>
              <a:ext uri="{FF2B5EF4-FFF2-40B4-BE49-F238E27FC236}">
                <a16:creationId xmlns:a16="http://schemas.microsoft.com/office/drawing/2014/main" id="{C2B5549A-E32B-28A5-4750-1AB1DC4EF148}"/>
              </a:ext>
            </a:extLst>
          </p:cNvPr>
          <p:cNvSpPr>
            <a:spLocks noGrp="1"/>
          </p:cNvSpPr>
          <p:nvPr>
            <p:ph type="pic" idx="1"/>
          </p:nvPr>
        </p:nvSpPr>
        <p:spPr>
          <a:xfrm>
            <a:off x="7236070" y="2109637"/>
            <a:ext cx="3244362" cy="2242555"/>
          </a:xfrm>
        </p:spPr>
        <p:txBody>
          <a:bodyPr>
            <a:normAutofit/>
          </a:bodyPr>
          <a:lstStyle/>
          <a:p>
            <a:r>
              <a:rPr lang="sv-SE" sz="2300">
                <a:solidFill>
                  <a:schemeClr val="bg1"/>
                </a:solidFill>
                <a:latin typeface="Calibri" panose="020F0502020204030204" pitchFamily="34" charset="0"/>
              </a:rPr>
              <a:t>”Kvalitet definieras i SOSFS 2011:9 som att en verksamhet uppfyller de krav och mål som gäller för verksamheten...” </a:t>
            </a:r>
          </a:p>
          <a:p>
            <a:endParaRPr lang="sv-SE"/>
          </a:p>
        </p:txBody>
      </p:sp>
    </p:spTree>
    <p:extLst>
      <p:ext uri="{BB962C8B-B14F-4D97-AF65-F5344CB8AC3E}">
        <p14:creationId xmlns:p14="http://schemas.microsoft.com/office/powerpoint/2010/main" val="57056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B3A9-32A3-9746-CA2B-CA3431A2BE2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C35E4B9-B4D7-53A5-572C-1DFE6CFF978F}"/>
              </a:ext>
            </a:extLst>
          </p:cNvPr>
          <p:cNvSpPr>
            <a:spLocks noGrp="1"/>
          </p:cNvSpPr>
          <p:nvPr>
            <p:ph type="title"/>
          </p:nvPr>
        </p:nvSpPr>
        <p:spPr>
          <a:xfrm>
            <a:off x="849837" y="3777578"/>
            <a:ext cx="4860396" cy="1237130"/>
          </a:xfrm>
        </p:spPr>
        <p:txBody>
          <a:bodyPr/>
          <a:lstStyle/>
          <a:p>
            <a:r>
              <a:rPr lang="en-US"/>
              <a:t>Hur </a:t>
            </a:r>
            <a:r>
              <a:rPr lang="en-US" err="1"/>
              <a:t>lägger</a:t>
            </a:r>
            <a:r>
              <a:rPr lang="en-US"/>
              <a:t> </a:t>
            </a:r>
            <a:r>
              <a:rPr lang="en-US" err="1"/>
              <a:t>ni</a:t>
            </a:r>
            <a:r>
              <a:rPr lang="en-US"/>
              <a:t> </a:t>
            </a:r>
            <a:r>
              <a:rPr lang="en-US" err="1"/>
              <a:t>upp</a:t>
            </a:r>
            <a:r>
              <a:rPr lang="en-US"/>
              <a:t> </a:t>
            </a:r>
            <a:r>
              <a:rPr lang="en-US" err="1"/>
              <a:t>arbetet</a:t>
            </a:r>
            <a:r>
              <a:rPr lang="en-US"/>
              <a:t> </a:t>
            </a:r>
            <a:r>
              <a:rPr lang="en-US" err="1"/>
              <a:t>framåt</a:t>
            </a:r>
            <a:r>
              <a:rPr lang="en-US"/>
              <a:t>? </a:t>
            </a:r>
            <a:br>
              <a:rPr lang="en-US"/>
            </a:br>
            <a:br>
              <a:rPr lang="en-US"/>
            </a:br>
            <a:r>
              <a:rPr lang="en-US" sz="3200" err="1"/>
              <a:t>Lokala</a:t>
            </a:r>
            <a:r>
              <a:rPr lang="en-US" sz="3200"/>
              <a:t> och </a:t>
            </a:r>
            <a:r>
              <a:rPr lang="en-US" sz="3200" err="1"/>
              <a:t>regionala</a:t>
            </a:r>
            <a:r>
              <a:rPr lang="en-US" sz="3200"/>
              <a:t> </a:t>
            </a:r>
            <a:r>
              <a:rPr lang="en-US" sz="3200" err="1"/>
              <a:t>anpassningar</a:t>
            </a:r>
            <a:r>
              <a:rPr lang="en-US" sz="3200"/>
              <a:t> </a:t>
            </a:r>
            <a:r>
              <a:rPr lang="en-US" sz="3200" err="1"/>
              <a:t>är</a:t>
            </a:r>
            <a:r>
              <a:rPr lang="en-US" sz="3200"/>
              <a:t> </a:t>
            </a:r>
            <a:r>
              <a:rPr lang="en-US" sz="3200" err="1"/>
              <a:t>både</a:t>
            </a:r>
            <a:r>
              <a:rPr lang="en-US" sz="3200"/>
              <a:t> </a:t>
            </a:r>
            <a:r>
              <a:rPr lang="en-US" sz="3200" err="1"/>
              <a:t>möjliga</a:t>
            </a:r>
            <a:r>
              <a:rPr lang="en-US" sz="3200"/>
              <a:t> och </a:t>
            </a:r>
            <a:r>
              <a:rPr lang="en-US" sz="3200" err="1"/>
              <a:t>önskvärda</a:t>
            </a:r>
            <a:endParaRPr lang="en-US"/>
          </a:p>
        </p:txBody>
      </p:sp>
      <p:pic>
        <p:nvPicPr>
          <p:cNvPr id="6" name="Bildobjekt 5" descr="En bild som visar silhuett&#10;&#10;Automatiskt genererad beskrivning">
            <a:extLst>
              <a:ext uri="{FF2B5EF4-FFF2-40B4-BE49-F238E27FC236}">
                <a16:creationId xmlns:a16="http://schemas.microsoft.com/office/drawing/2014/main" id="{A9A5A416-70BB-8F45-2523-B668D72AE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534" y="376890"/>
            <a:ext cx="2685856" cy="6104219"/>
          </a:xfrm>
          <a:prstGeom prst="rect">
            <a:avLst/>
          </a:prstGeom>
          <a:noFill/>
        </p:spPr>
      </p:pic>
    </p:spTree>
    <p:extLst>
      <p:ext uri="{BB962C8B-B14F-4D97-AF65-F5344CB8AC3E}">
        <p14:creationId xmlns:p14="http://schemas.microsoft.com/office/powerpoint/2010/main" val="174823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4D95-F231-BAC8-3D02-C20DD436B73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5DF0729-115F-81DB-E438-83717A565DB5}"/>
              </a:ext>
            </a:extLst>
          </p:cNvPr>
          <p:cNvSpPr>
            <a:spLocks noGrp="1"/>
          </p:cNvSpPr>
          <p:nvPr>
            <p:ph type="title"/>
          </p:nvPr>
        </p:nvSpPr>
        <p:spPr>
          <a:xfrm>
            <a:off x="839788" y="1878439"/>
            <a:ext cx="4860396" cy="1237130"/>
          </a:xfrm>
        </p:spPr>
        <p:txBody>
          <a:bodyPr vert="horz" lIns="91440" tIns="45720" rIns="91440" bIns="45720" rtlCol="0" anchor="b">
            <a:normAutofit/>
          </a:bodyPr>
          <a:lstStyle/>
          <a:p>
            <a:r>
              <a:rPr lang="sv-SE" b="1" i="0" kern="1200">
                <a:latin typeface="AvenirNext LT Pro Bold" panose="020B0504020202020204" pitchFamily="34" charset="0"/>
                <a:ea typeface="+mj-ea"/>
                <a:cs typeface="+mj-cs"/>
              </a:rPr>
              <a:t>Vägval framåt</a:t>
            </a:r>
          </a:p>
        </p:txBody>
      </p:sp>
      <p:sp>
        <p:nvSpPr>
          <p:cNvPr id="3" name="Platshållare för text 2">
            <a:extLst>
              <a:ext uri="{FF2B5EF4-FFF2-40B4-BE49-F238E27FC236}">
                <a16:creationId xmlns:a16="http://schemas.microsoft.com/office/drawing/2014/main" id="{88761FC2-A3C2-3837-3761-41458A6F699D}"/>
              </a:ext>
            </a:extLst>
          </p:cNvPr>
          <p:cNvSpPr txBox="1">
            <a:spLocks/>
          </p:cNvSpPr>
          <p:nvPr/>
        </p:nvSpPr>
        <p:spPr>
          <a:xfrm>
            <a:off x="839787" y="3187285"/>
            <a:ext cx="4860396" cy="3128991"/>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0" i="0" kern="1200">
                <a:latin typeface="AvenirNext LT Pro Regular" panose="020B0504020202020204" pitchFamily="34" charset="77"/>
                <a:ea typeface="+mn-ea"/>
                <a:cs typeface="+mn-cs"/>
              </a:rPr>
              <a:t>Var börjar vi? </a:t>
            </a:r>
          </a:p>
          <a:p>
            <a:pPr marL="0" indent="0">
              <a:buNone/>
            </a:pPr>
            <a:r>
              <a:rPr lang="sv-SE" sz="2000" b="0" i="0" kern="1200">
                <a:latin typeface="AvenirNext LT Pro Regular" panose="020B0504020202020204" pitchFamily="34" charset="77"/>
                <a:ea typeface="+mn-ea"/>
                <a:cs typeface="+mn-cs"/>
              </a:rPr>
              <a:t>Var slutar vi? </a:t>
            </a:r>
          </a:p>
          <a:p>
            <a:pPr marL="0" indent="0">
              <a:buNone/>
            </a:pPr>
            <a:r>
              <a:rPr lang="sv-SE" sz="2000" b="0" i="0" kern="1200">
                <a:latin typeface="AvenirNext LT Pro Regular" panose="020B0504020202020204" pitchFamily="34" charset="77"/>
                <a:ea typeface="+mn-ea"/>
                <a:cs typeface="+mn-cs"/>
              </a:rPr>
              <a:t>Vem gör vad? RSS och kommunerna?</a:t>
            </a:r>
          </a:p>
          <a:p>
            <a:pPr marL="0" indent="0">
              <a:buNone/>
            </a:pPr>
            <a:r>
              <a:rPr lang="sv-SE" sz="2000" b="0" i="0" kern="1200">
                <a:latin typeface="AvenirNext LT Pro Regular" panose="020B0504020202020204" pitchFamily="34" charset="77"/>
                <a:ea typeface="+mn-ea"/>
                <a:cs typeface="+mn-cs"/>
              </a:rPr>
              <a:t>Hur ser tidsplanen ut?</a:t>
            </a:r>
          </a:p>
          <a:p>
            <a:pPr marL="0" indent="0">
              <a:buNone/>
            </a:pPr>
            <a:r>
              <a:rPr lang="sv-SE" sz="2000" b="0" i="0" kern="1200">
                <a:latin typeface="AvenirNext LT Pro Regular" panose="020B0504020202020204" pitchFamily="34" charset="77"/>
                <a:ea typeface="+mn-ea"/>
                <a:cs typeface="+mn-cs"/>
              </a:rPr>
              <a:t>Hur utformar vi länsdialogerna?</a:t>
            </a:r>
          </a:p>
          <a:p>
            <a:pPr marL="0" indent="0">
              <a:buNone/>
            </a:pPr>
            <a:endParaRPr lang="sv-SE" sz="2000" b="0" i="0" kern="1200">
              <a:latin typeface="AvenirNext LT Pro Regular" panose="020B0504020202020204" pitchFamily="34" charset="77"/>
              <a:ea typeface="+mn-ea"/>
              <a:cs typeface="+mn-cs"/>
            </a:endParaRPr>
          </a:p>
        </p:txBody>
      </p:sp>
      <p:pic>
        <p:nvPicPr>
          <p:cNvPr id="5" name="Platshållare för bild 4" descr="Frågetecken med hel fyllning">
            <a:extLst>
              <a:ext uri="{FF2B5EF4-FFF2-40B4-BE49-F238E27FC236}">
                <a16:creationId xmlns:a16="http://schemas.microsoft.com/office/drawing/2014/main" id="{BB4CCEB9-EE69-5AF0-5E4D-93D4CE3AB5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370" r="6370"/>
          <a:stretch/>
        </p:blipFill>
        <p:spPr>
          <a:xfrm>
            <a:off x="6484193" y="376890"/>
            <a:ext cx="5326538" cy="6104219"/>
          </a:xfrm>
          <a:prstGeom prst="rect">
            <a:avLst/>
          </a:prstGeom>
        </p:spPr>
      </p:pic>
    </p:spTree>
    <p:extLst>
      <p:ext uri="{BB962C8B-B14F-4D97-AF65-F5344CB8AC3E}">
        <p14:creationId xmlns:p14="http://schemas.microsoft.com/office/powerpoint/2010/main" val="10930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5CB4-55B0-2E99-B99D-4A4B8A905B9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7FB0846-5353-42CB-7170-479A23388E24}"/>
              </a:ext>
            </a:extLst>
          </p:cNvPr>
          <p:cNvSpPr>
            <a:spLocks noGrp="1"/>
          </p:cNvSpPr>
          <p:nvPr>
            <p:ph type="title" idx="4294967295"/>
          </p:nvPr>
        </p:nvSpPr>
        <p:spPr>
          <a:xfrm>
            <a:off x="840509" y="695965"/>
            <a:ext cx="9610725" cy="1231900"/>
          </a:xfrm>
        </p:spPr>
        <p:txBody>
          <a:bodyPr/>
          <a:lstStyle/>
          <a:p>
            <a:r>
              <a:rPr lang="sv-SE">
                <a:cs typeface="Arial"/>
              </a:rPr>
              <a:t>Preliminär tidplan 2024-2025</a:t>
            </a:r>
            <a:endParaRPr lang="sv-SE"/>
          </a:p>
        </p:txBody>
      </p:sp>
      <p:sp>
        <p:nvSpPr>
          <p:cNvPr id="4" name="V-form 3">
            <a:extLst>
              <a:ext uri="{FF2B5EF4-FFF2-40B4-BE49-F238E27FC236}">
                <a16:creationId xmlns:a16="http://schemas.microsoft.com/office/drawing/2014/main" id="{3DF2100C-20B5-5755-0788-BF4AC6634899}"/>
              </a:ext>
            </a:extLst>
          </p:cNvPr>
          <p:cNvSpPr/>
          <p:nvPr/>
        </p:nvSpPr>
        <p:spPr>
          <a:xfrm>
            <a:off x="734622" y="4045527"/>
            <a:ext cx="5094250" cy="767487"/>
          </a:xfrm>
          <a:prstGeom prst="chevron">
            <a:avLst/>
          </a:prstGeom>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Arial"/>
            </a:endParaRPr>
          </a:p>
        </p:txBody>
      </p:sp>
      <p:sp>
        <p:nvSpPr>
          <p:cNvPr id="7" name="V-form 6">
            <a:extLst>
              <a:ext uri="{FF2B5EF4-FFF2-40B4-BE49-F238E27FC236}">
                <a16:creationId xmlns:a16="http://schemas.microsoft.com/office/drawing/2014/main" id="{44425A68-7A52-405B-48B2-505C3AD48032}"/>
              </a:ext>
            </a:extLst>
          </p:cNvPr>
          <p:cNvSpPr/>
          <p:nvPr/>
        </p:nvSpPr>
        <p:spPr>
          <a:xfrm>
            <a:off x="730404" y="3310592"/>
            <a:ext cx="10099055" cy="748758"/>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Okt 2024 - mars 2025</a:t>
            </a:r>
            <a:br>
              <a:rPr kumimoji="0" lang="sv-SE" sz="1800" b="1" i="0" u="none" strike="noStrike" kern="1200" cap="none" spc="0" normalizeH="0" baseline="0" noProof="0">
                <a:ln>
                  <a:noFill/>
                </a:ln>
                <a:solidFill>
                  <a:prstClr val="black"/>
                </a:solidFill>
                <a:effectLst/>
                <a:uLnTx/>
                <a:uFillTx/>
                <a:latin typeface="Arial"/>
                <a:ea typeface="+mn-ea"/>
                <a:cs typeface="+mn-cs"/>
              </a:rPr>
            </a:br>
            <a:r>
              <a:rPr kumimoji="0" lang="sv-SE" sz="1600" i="0" u="none" strike="noStrike" kern="1200" cap="none" spc="0" normalizeH="0" baseline="0" noProof="0">
                <a:ln>
                  <a:noFill/>
                </a:ln>
                <a:solidFill>
                  <a:prstClr val="black"/>
                </a:solidFill>
                <a:effectLst/>
                <a:uLnTx/>
                <a:uFillTx/>
                <a:latin typeface="Arial"/>
                <a:ea typeface="+mn-ea"/>
                <a:cs typeface="+mn-cs"/>
              </a:rPr>
              <a:t>Spridning av stödpaketet och </a:t>
            </a:r>
            <a:r>
              <a:rPr lang="sv-SE" sz="1600">
                <a:solidFill>
                  <a:prstClr val="black"/>
                </a:solidFill>
                <a:latin typeface="Arial"/>
              </a:rPr>
              <a:t>g</a:t>
            </a:r>
            <a:r>
              <a:rPr kumimoji="0" lang="sv-SE" sz="1600" i="0" u="none" strike="noStrike" kern="1200" cap="none" spc="0" normalizeH="0" baseline="0" noProof="0" err="1">
                <a:ln>
                  <a:noFill/>
                </a:ln>
                <a:solidFill>
                  <a:prstClr val="black"/>
                </a:solidFill>
                <a:effectLst/>
                <a:uLnTx/>
                <a:uFillTx/>
                <a:latin typeface="Arial"/>
                <a:ea typeface="+mn-ea"/>
                <a:cs typeface="+mn-cs"/>
              </a:rPr>
              <a:t>enomförande</a:t>
            </a:r>
            <a:r>
              <a:rPr kumimoji="0" lang="sv-SE" sz="1600" i="0" u="none" strike="noStrike" kern="1200" cap="none" spc="0" normalizeH="0" baseline="0" noProof="0">
                <a:ln>
                  <a:noFill/>
                </a:ln>
                <a:solidFill>
                  <a:prstClr val="black"/>
                </a:solidFill>
                <a:effectLst/>
                <a:uLnTx/>
                <a:uFillTx/>
                <a:latin typeface="Arial"/>
                <a:ea typeface="+mn-ea"/>
                <a:cs typeface="+mn-cs"/>
              </a:rPr>
              <a:t> av</a:t>
            </a:r>
            <a:r>
              <a:rPr lang="sv-SE" sz="1600">
                <a:solidFill>
                  <a:prstClr val="black"/>
                </a:solidFill>
                <a:latin typeface="Arial"/>
              </a:rPr>
              <a:t> läges- och behovsanalyser genom länsdialoger</a:t>
            </a:r>
            <a:endParaRPr kumimoji="0" lang="sv-SE" sz="1800" i="0" u="none" strike="noStrike" kern="1200" cap="none" spc="0" normalizeH="0" baseline="0" noProof="0">
              <a:ln>
                <a:noFill/>
              </a:ln>
              <a:solidFill>
                <a:prstClr val="black"/>
              </a:solidFill>
              <a:effectLst/>
              <a:uLnTx/>
              <a:uFillTx/>
              <a:latin typeface="Arial"/>
              <a:ea typeface="+mn-ea"/>
              <a:cs typeface="Arial"/>
            </a:endParaRPr>
          </a:p>
        </p:txBody>
      </p:sp>
      <p:sp>
        <p:nvSpPr>
          <p:cNvPr id="8" name="V-form 7">
            <a:extLst>
              <a:ext uri="{FF2B5EF4-FFF2-40B4-BE49-F238E27FC236}">
                <a16:creationId xmlns:a16="http://schemas.microsoft.com/office/drawing/2014/main" id="{FFC29D48-9E02-CE95-87EA-B28640AB4C33}"/>
              </a:ext>
            </a:extLst>
          </p:cNvPr>
          <p:cNvSpPr/>
          <p:nvPr/>
        </p:nvSpPr>
        <p:spPr>
          <a:xfrm>
            <a:off x="730404" y="2556172"/>
            <a:ext cx="5094250" cy="758283"/>
          </a:xfrm>
          <a:prstGeom prst="chevron">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prstClr val="black"/>
                </a:solidFill>
                <a:latin typeface="Arial"/>
              </a:rPr>
              <a:t>2024 a</a:t>
            </a:r>
            <a:r>
              <a:rPr kumimoji="0" lang="sv-SE" sz="1800" b="1" i="0" u="none" strike="noStrike" kern="1200" cap="none" spc="0" normalizeH="0" baseline="0" noProof="0" err="1">
                <a:ln>
                  <a:noFill/>
                </a:ln>
                <a:solidFill>
                  <a:prstClr val="black"/>
                </a:solidFill>
                <a:effectLst/>
                <a:uLnTx/>
                <a:uFillTx/>
                <a:latin typeface="Arial"/>
                <a:ea typeface="+mn-ea"/>
                <a:cs typeface="+mn-cs"/>
              </a:rPr>
              <a:t>pril</a:t>
            </a:r>
            <a:r>
              <a:rPr kumimoji="0" lang="sv-SE" sz="1800" b="1" i="0" u="none" strike="noStrike" kern="1200" cap="none" spc="0" normalizeH="0" baseline="0" noProof="0">
                <a:ln>
                  <a:noFill/>
                </a:ln>
                <a:solidFill>
                  <a:prstClr val="black"/>
                </a:solidFill>
                <a:effectLst/>
                <a:uLnTx/>
                <a:uFillTx/>
                <a:latin typeface="Arial"/>
                <a:ea typeface="+mn-ea"/>
                <a:cs typeface="+mn-cs"/>
              </a:rPr>
              <a:t>-juni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Förberedelsefas och framtagande av stöd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prstClr val="black"/>
                </a:solidFill>
                <a:latin typeface="Arial"/>
              </a:rPr>
              <a:t>Spridning av material inför. </a:t>
            </a:r>
            <a:endParaRPr kumimoji="0" lang="sv-SE" sz="1600" b="0" i="0" u="none" strike="noStrike" kern="1200" cap="none" spc="0" normalizeH="0" baseline="0" noProof="0">
              <a:ln>
                <a:noFill/>
              </a:ln>
              <a:solidFill>
                <a:prstClr val="black"/>
              </a:solidFill>
              <a:effectLst/>
              <a:uLnTx/>
              <a:uFillTx/>
              <a:latin typeface="Arial"/>
              <a:ea typeface="+mn-ea"/>
              <a:cs typeface="+mn-cs"/>
            </a:endParaRPr>
          </a:p>
        </p:txBody>
      </p:sp>
      <p:sp>
        <p:nvSpPr>
          <p:cNvPr id="9" name="V-form 8">
            <a:extLst>
              <a:ext uri="{FF2B5EF4-FFF2-40B4-BE49-F238E27FC236}">
                <a16:creationId xmlns:a16="http://schemas.microsoft.com/office/drawing/2014/main" id="{AD392876-FEF4-C247-D2A7-C29BCFD839CC}"/>
              </a:ext>
            </a:extLst>
          </p:cNvPr>
          <p:cNvSpPr/>
          <p:nvPr/>
        </p:nvSpPr>
        <p:spPr>
          <a:xfrm>
            <a:off x="5386015" y="4047082"/>
            <a:ext cx="5481352" cy="758283"/>
          </a:xfrm>
          <a:prstGeom prst="chevron">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prstClr val="black"/>
                </a:solidFill>
                <a:latin typeface="Arial"/>
              </a:rPr>
              <a:t>April</a:t>
            </a:r>
            <a:r>
              <a:rPr kumimoji="0" lang="sv-SE" sz="1800" b="1" i="0" u="none" strike="noStrike" kern="1200" cap="none" spc="0" normalizeH="0" baseline="0" noProof="0">
                <a:ln>
                  <a:noFill/>
                </a:ln>
                <a:solidFill>
                  <a:prstClr val="black"/>
                </a:solidFill>
                <a:effectLst/>
                <a:uLnTx/>
                <a:uFillTx/>
                <a:latin typeface="Arial"/>
                <a:ea typeface="+mn-ea"/>
                <a:cs typeface="+mn-cs"/>
              </a:rPr>
              <a:t>-</a:t>
            </a:r>
            <a:r>
              <a:rPr lang="sv-SE" b="1">
                <a:solidFill>
                  <a:prstClr val="black"/>
                </a:solidFill>
                <a:latin typeface="Arial"/>
              </a:rPr>
              <a:t>sep</a:t>
            </a:r>
            <a:r>
              <a:rPr kumimoji="0" lang="sv-SE" sz="1800" b="1" i="0" u="none" strike="noStrike" kern="1200" cap="none" spc="0" normalizeH="0" baseline="0" noProof="0">
                <a:ln>
                  <a:noFill/>
                </a:ln>
                <a:solidFill>
                  <a:prstClr val="black"/>
                </a:solidFill>
                <a:effectLst/>
                <a:uLnTx/>
                <a:uFillTx/>
                <a:latin typeface="Arial"/>
                <a:ea typeface="+mn-ea"/>
                <a:cs typeface="+mn-cs"/>
              </a:rPr>
              <a:t> 2025</a:t>
            </a:r>
            <a:br>
              <a:rPr kumimoji="0" lang="sv-SE" sz="1800" b="1" i="0" u="none" strike="noStrike" kern="1200" cap="none" spc="0" normalizeH="0" baseline="0" noProof="0">
                <a:ln>
                  <a:noFill/>
                </a:ln>
                <a:solidFill>
                  <a:prstClr val="black"/>
                </a:solidFill>
                <a:effectLst/>
                <a:uLnTx/>
                <a:uFillTx/>
                <a:latin typeface="Arial"/>
                <a:ea typeface="+mn-ea"/>
                <a:cs typeface="+mn-cs"/>
              </a:rPr>
            </a:br>
            <a:r>
              <a:rPr kumimoji="0" lang="sv-SE" sz="1600" b="0" i="0" u="none" strike="noStrike" kern="1200" cap="none" spc="0" normalizeH="0" baseline="0" noProof="0">
                <a:ln>
                  <a:noFill/>
                </a:ln>
                <a:solidFill>
                  <a:prstClr val="black"/>
                </a:solidFill>
                <a:effectLst/>
                <a:uLnTx/>
                <a:uFillTx/>
                <a:latin typeface="Arial"/>
                <a:ea typeface="+mn-ea"/>
                <a:cs typeface="+mn-cs"/>
              </a:rPr>
              <a:t>Sammanställa och analysera</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V-form 5">
            <a:extLst>
              <a:ext uri="{FF2B5EF4-FFF2-40B4-BE49-F238E27FC236}">
                <a16:creationId xmlns:a16="http://schemas.microsoft.com/office/drawing/2014/main" id="{729CAC49-BED9-8177-4C1E-C72E00EC5208}"/>
              </a:ext>
            </a:extLst>
          </p:cNvPr>
          <p:cNvSpPr/>
          <p:nvPr/>
        </p:nvSpPr>
        <p:spPr>
          <a:xfrm>
            <a:off x="5127048" y="2556171"/>
            <a:ext cx="5698947" cy="758283"/>
          </a:xfrm>
          <a:prstGeom prst="chevron">
            <a:avLst/>
          </a:prstGeom>
          <a:solidFill>
            <a:schemeClr val="accent1">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juli-aug</a:t>
            </a:r>
            <a:r>
              <a:rPr kumimoji="0" lang="sv-SE" sz="1800" b="0" i="0" u="none" strike="noStrike" kern="1200" cap="none" spc="0" normalizeH="0" baseline="0" noProof="0">
                <a:ln>
                  <a:noFill/>
                </a:ln>
                <a:solidFill>
                  <a:prstClr val="black"/>
                </a:solidFill>
                <a:effectLst/>
                <a:uLnTx/>
                <a:uFillTx/>
                <a:latin typeface="Arial"/>
                <a:ea typeface="+mn-ea"/>
                <a:cs typeface="+mn-cs"/>
              </a:rPr>
              <a:t>  </a:t>
            </a:r>
            <a:br>
              <a:rPr kumimoji="0" lang="sv-SE" sz="1800" b="0" i="0" u="none" strike="noStrike" kern="1200" cap="none" spc="0" normalizeH="0" baseline="0" noProof="0">
                <a:ln>
                  <a:noFill/>
                </a:ln>
                <a:solidFill>
                  <a:prstClr val="black"/>
                </a:solidFill>
                <a:effectLst/>
                <a:uLnTx/>
                <a:uFillTx/>
                <a:latin typeface="Arial"/>
                <a:ea typeface="+mn-ea"/>
                <a:cs typeface="+mn-cs"/>
              </a:rPr>
            </a:br>
            <a:r>
              <a:rPr kumimoji="0" lang="sv-SE" sz="1600" b="0" i="0" u="none" strike="noStrike" kern="1200" cap="none" spc="0" normalizeH="0" baseline="0" noProof="0">
                <a:ln>
                  <a:noFill/>
                </a:ln>
                <a:solidFill>
                  <a:prstClr val="black"/>
                </a:solidFill>
                <a:effectLst/>
                <a:uLnTx/>
                <a:uFillTx/>
                <a:latin typeface="Arial"/>
                <a:ea typeface="+mn-lt"/>
                <a:cs typeface="Arial"/>
              </a:rPr>
              <a:t>Analys av lagrådsremiss och </a:t>
            </a:r>
            <a:r>
              <a:rPr kumimoji="0" lang="sv-SE" sz="1600" b="0" i="0" u="none" strike="noStrike" kern="1200" cap="none" spc="0" normalizeH="0" baseline="0" noProof="0" err="1">
                <a:ln>
                  <a:noFill/>
                </a:ln>
                <a:solidFill>
                  <a:prstClr val="black"/>
                </a:solidFill>
                <a:effectLst/>
                <a:uLnTx/>
                <a:uFillTx/>
                <a:latin typeface="Arial"/>
                <a:ea typeface="+mn-lt"/>
                <a:cs typeface="Arial"/>
              </a:rPr>
              <a:t>ev</a:t>
            </a:r>
            <a:r>
              <a:rPr kumimoji="0" lang="sv-SE" sz="1600" b="0" i="0" u="none" strike="noStrike" kern="1200" cap="none" spc="0" normalizeH="0" baseline="0" noProof="0">
                <a:ln>
                  <a:noFill/>
                </a:ln>
                <a:solidFill>
                  <a:prstClr val="black"/>
                </a:solidFill>
                <a:effectLst/>
                <a:uLnTx/>
                <a:uFillTx/>
                <a:latin typeface="Arial"/>
                <a:ea typeface="+mn-lt"/>
                <a:cs typeface="Arial"/>
              </a:rPr>
              <a:t> förändringar av stödpaketet.</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6069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84DFE1-1289-1C3E-FE1A-730DF4700709}"/>
              </a:ext>
            </a:extLst>
          </p:cNvPr>
          <p:cNvSpPr>
            <a:spLocks noGrp="1"/>
          </p:cNvSpPr>
          <p:nvPr>
            <p:ph type="title"/>
          </p:nvPr>
        </p:nvSpPr>
        <p:spPr>
          <a:xfrm>
            <a:off x="321138" y="1165050"/>
            <a:ext cx="7621859" cy="1325563"/>
          </a:xfrm>
        </p:spPr>
        <p:txBody>
          <a:bodyPr/>
          <a:lstStyle/>
          <a:p>
            <a:r>
              <a:rPr lang="sv-SE"/>
              <a:t>Preliminär tidplan</a:t>
            </a:r>
          </a:p>
        </p:txBody>
      </p:sp>
      <p:graphicFrame>
        <p:nvGraphicFramePr>
          <p:cNvPr id="3" name="Tabell 2">
            <a:extLst>
              <a:ext uri="{FF2B5EF4-FFF2-40B4-BE49-F238E27FC236}">
                <a16:creationId xmlns:a16="http://schemas.microsoft.com/office/drawing/2014/main" id="{792318D7-718D-88F5-1BDB-F163350A6041}"/>
              </a:ext>
            </a:extLst>
          </p:cNvPr>
          <p:cNvGraphicFramePr>
            <a:graphicFrameLocks noGrp="1"/>
          </p:cNvGraphicFramePr>
          <p:nvPr>
            <p:extLst>
              <p:ext uri="{D42A27DB-BD31-4B8C-83A1-F6EECF244321}">
                <p14:modId xmlns:p14="http://schemas.microsoft.com/office/powerpoint/2010/main" val="2659373773"/>
              </p:ext>
            </p:extLst>
          </p:nvPr>
        </p:nvGraphicFramePr>
        <p:xfrm>
          <a:off x="187134" y="4312923"/>
          <a:ext cx="11253948" cy="822960"/>
        </p:xfrm>
        <a:graphic>
          <a:graphicData uri="http://schemas.openxmlformats.org/drawingml/2006/table">
            <a:tbl>
              <a:tblPr firstRow="1" bandRow="1">
                <a:tableStyleId>{5940675A-B579-460E-94D1-54222C63F5DA}</a:tableStyleId>
              </a:tblPr>
              <a:tblGrid>
                <a:gridCol w="937829">
                  <a:extLst>
                    <a:ext uri="{9D8B030D-6E8A-4147-A177-3AD203B41FA5}">
                      <a16:colId xmlns:a16="http://schemas.microsoft.com/office/drawing/2014/main" val="3575080809"/>
                    </a:ext>
                  </a:extLst>
                </a:gridCol>
                <a:gridCol w="937829">
                  <a:extLst>
                    <a:ext uri="{9D8B030D-6E8A-4147-A177-3AD203B41FA5}">
                      <a16:colId xmlns:a16="http://schemas.microsoft.com/office/drawing/2014/main" val="36799573"/>
                    </a:ext>
                  </a:extLst>
                </a:gridCol>
                <a:gridCol w="937829">
                  <a:extLst>
                    <a:ext uri="{9D8B030D-6E8A-4147-A177-3AD203B41FA5}">
                      <a16:colId xmlns:a16="http://schemas.microsoft.com/office/drawing/2014/main" val="698574295"/>
                    </a:ext>
                  </a:extLst>
                </a:gridCol>
                <a:gridCol w="937829">
                  <a:extLst>
                    <a:ext uri="{9D8B030D-6E8A-4147-A177-3AD203B41FA5}">
                      <a16:colId xmlns:a16="http://schemas.microsoft.com/office/drawing/2014/main" val="2589464987"/>
                    </a:ext>
                  </a:extLst>
                </a:gridCol>
                <a:gridCol w="937829">
                  <a:extLst>
                    <a:ext uri="{9D8B030D-6E8A-4147-A177-3AD203B41FA5}">
                      <a16:colId xmlns:a16="http://schemas.microsoft.com/office/drawing/2014/main" val="423968595"/>
                    </a:ext>
                  </a:extLst>
                </a:gridCol>
                <a:gridCol w="937829">
                  <a:extLst>
                    <a:ext uri="{9D8B030D-6E8A-4147-A177-3AD203B41FA5}">
                      <a16:colId xmlns:a16="http://schemas.microsoft.com/office/drawing/2014/main" val="389473200"/>
                    </a:ext>
                  </a:extLst>
                </a:gridCol>
                <a:gridCol w="937829">
                  <a:extLst>
                    <a:ext uri="{9D8B030D-6E8A-4147-A177-3AD203B41FA5}">
                      <a16:colId xmlns:a16="http://schemas.microsoft.com/office/drawing/2014/main" val="700345683"/>
                    </a:ext>
                  </a:extLst>
                </a:gridCol>
                <a:gridCol w="937829">
                  <a:extLst>
                    <a:ext uri="{9D8B030D-6E8A-4147-A177-3AD203B41FA5}">
                      <a16:colId xmlns:a16="http://schemas.microsoft.com/office/drawing/2014/main" val="3721391485"/>
                    </a:ext>
                  </a:extLst>
                </a:gridCol>
                <a:gridCol w="937829">
                  <a:extLst>
                    <a:ext uri="{9D8B030D-6E8A-4147-A177-3AD203B41FA5}">
                      <a16:colId xmlns:a16="http://schemas.microsoft.com/office/drawing/2014/main" val="1215614531"/>
                    </a:ext>
                  </a:extLst>
                </a:gridCol>
                <a:gridCol w="937829">
                  <a:extLst>
                    <a:ext uri="{9D8B030D-6E8A-4147-A177-3AD203B41FA5}">
                      <a16:colId xmlns:a16="http://schemas.microsoft.com/office/drawing/2014/main" val="2895655467"/>
                    </a:ext>
                  </a:extLst>
                </a:gridCol>
                <a:gridCol w="937829">
                  <a:extLst>
                    <a:ext uri="{9D8B030D-6E8A-4147-A177-3AD203B41FA5}">
                      <a16:colId xmlns:a16="http://schemas.microsoft.com/office/drawing/2014/main" val="2111519207"/>
                    </a:ext>
                  </a:extLst>
                </a:gridCol>
                <a:gridCol w="937829">
                  <a:extLst>
                    <a:ext uri="{9D8B030D-6E8A-4147-A177-3AD203B41FA5}">
                      <a16:colId xmlns:a16="http://schemas.microsoft.com/office/drawing/2014/main" val="1195707468"/>
                    </a:ext>
                  </a:extLst>
                </a:gridCol>
              </a:tblGrid>
              <a:tr h="68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April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Maj</a:t>
                      </a:r>
                    </a:p>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Juni</a:t>
                      </a:r>
                    </a:p>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Juli</a:t>
                      </a:r>
                    </a:p>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Aug</a:t>
                      </a:r>
                    </a:p>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Sep</a:t>
                      </a:r>
                    </a:p>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Okt 2024 till</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a:t>Mars 2025</a:t>
                      </a:r>
                    </a:p>
                    <a:p>
                      <a:pPr algn="ctr"/>
                      <a:endParaRPr lang="sv-SE" sz="1600"/>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600"/>
                        <a:t>April- Sep</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9628186"/>
                  </a:ext>
                </a:extLst>
              </a:tr>
            </a:tbl>
          </a:graphicData>
        </a:graphic>
      </p:graphicFrame>
      <p:sp>
        <p:nvSpPr>
          <p:cNvPr id="4" name="Rektangel med rundade hörn 3">
            <a:extLst>
              <a:ext uri="{FF2B5EF4-FFF2-40B4-BE49-F238E27FC236}">
                <a16:creationId xmlns:a16="http://schemas.microsoft.com/office/drawing/2014/main" id="{329A018B-EBEC-03D1-1929-5E8EEC7C4F0F}"/>
              </a:ext>
            </a:extLst>
          </p:cNvPr>
          <p:cNvSpPr/>
          <p:nvPr/>
        </p:nvSpPr>
        <p:spPr>
          <a:xfrm>
            <a:off x="44412" y="2493736"/>
            <a:ext cx="1446244" cy="1198903"/>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a:solidFill>
                  <a:schemeClr val="tx1"/>
                </a:solidFill>
              </a:rPr>
              <a:t>Uppstart och framtagande av projekt och tidplan</a:t>
            </a:r>
          </a:p>
        </p:txBody>
      </p:sp>
      <p:cxnSp>
        <p:nvCxnSpPr>
          <p:cNvPr id="5" name="Rak 4">
            <a:extLst>
              <a:ext uri="{FF2B5EF4-FFF2-40B4-BE49-F238E27FC236}">
                <a16:creationId xmlns:a16="http://schemas.microsoft.com/office/drawing/2014/main" id="{F0808960-F94A-B1AF-E8FB-EEC378A2ED30}"/>
              </a:ext>
            </a:extLst>
          </p:cNvPr>
          <p:cNvCxnSpPr>
            <a:cxnSpLocks/>
          </p:cNvCxnSpPr>
          <p:nvPr/>
        </p:nvCxnSpPr>
        <p:spPr>
          <a:xfrm>
            <a:off x="343728" y="3733682"/>
            <a:ext cx="0" cy="419878"/>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
        <p:nvSpPr>
          <p:cNvPr id="6" name="Rektangel med rundade hörn 5">
            <a:extLst>
              <a:ext uri="{FF2B5EF4-FFF2-40B4-BE49-F238E27FC236}">
                <a16:creationId xmlns:a16="http://schemas.microsoft.com/office/drawing/2014/main" id="{EECC8AE7-5AF0-D180-FEAA-33BD809DDE18}"/>
              </a:ext>
            </a:extLst>
          </p:cNvPr>
          <p:cNvSpPr/>
          <p:nvPr/>
        </p:nvSpPr>
        <p:spPr>
          <a:xfrm>
            <a:off x="1852217" y="1978269"/>
            <a:ext cx="2185701" cy="1755414"/>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100">
                <a:solidFill>
                  <a:schemeClr val="tx1"/>
                </a:solidFill>
              </a:rPr>
              <a:t>Framtagande av utkast på stödpaket</a:t>
            </a:r>
          </a:p>
          <a:p>
            <a:endParaRPr lang="sv-SE" sz="1100">
              <a:solidFill>
                <a:schemeClr val="tx1"/>
              </a:solidFill>
            </a:endParaRPr>
          </a:p>
        </p:txBody>
      </p:sp>
      <p:cxnSp>
        <p:nvCxnSpPr>
          <p:cNvPr id="7" name="Rak 6">
            <a:extLst>
              <a:ext uri="{FF2B5EF4-FFF2-40B4-BE49-F238E27FC236}">
                <a16:creationId xmlns:a16="http://schemas.microsoft.com/office/drawing/2014/main" id="{117A6447-1A1A-7B19-1E42-9BDBB29ADDE1}"/>
              </a:ext>
            </a:extLst>
          </p:cNvPr>
          <p:cNvCxnSpPr>
            <a:cxnSpLocks/>
          </p:cNvCxnSpPr>
          <p:nvPr/>
        </p:nvCxnSpPr>
        <p:spPr>
          <a:xfrm flipH="1">
            <a:off x="1651101" y="3792842"/>
            <a:ext cx="201116" cy="419878"/>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
        <p:nvSpPr>
          <p:cNvPr id="8" name="Rektangel med rundade hörn 7">
            <a:extLst>
              <a:ext uri="{FF2B5EF4-FFF2-40B4-BE49-F238E27FC236}">
                <a16:creationId xmlns:a16="http://schemas.microsoft.com/office/drawing/2014/main" id="{17A5E624-4A6D-F19F-6FBC-BD4A333E1E06}"/>
              </a:ext>
            </a:extLst>
          </p:cNvPr>
          <p:cNvSpPr/>
          <p:nvPr/>
        </p:nvSpPr>
        <p:spPr>
          <a:xfrm>
            <a:off x="4382355" y="2574730"/>
            <a:ext cx="1749257" cy="1198903"/>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100">
                <a:solidFill>
                  <a:schemeClr val="tx1"/>
                </a:solidFill>
              </a:rPr>
              <a:t>Spridning av stödpaketet</a:t>
            </a:r>
          </a:p>
        </p:txBody>
      </p:sp>
      <p:cxnSp>
        <p:nvCxnSpPr>
          <p:cNvPr id="9" name="Rak 8">
            <a:extLst>
              <a:ext uri="{FF2B5EF4-FFF2-40B4-BE49-F238E27FC236}">
                <a16:creationId xmlns:a16="http://schemas.microsoft.com/office/drawing/2014/main" id="{27E7F7DC-8D57-261F-D1C3-899850305BB9}"/>
              </a:ext>
            </a:extLst>
          </p:cNvPr>
          <p:cNvCxnSpPr>
            <a:cxnSpLocks/>
          </p:cNvCxnSpPr>
          <p:nvPr/>
        </p:nvCxnSpPr>
        <p:spPr>
          <a:xfrm>
            <a:off x="2719053" y="3777984"/>
            <a:ext cx="226014" cy="420282"/>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
        <p:nvSpPr>
          <p:cNvPr id="10" name="Rektangel med rundade hörn 9">
            <a:extLst>
              <a:ext uri="{FF2B5EF4-FFF2-40B4-BE49-F238E27FC236}">
                <a16:creationId xmlns:a16="http://schemas.microsoft.com/office/drawing/2014/main" id="{58F9D7E5-3FBC-5C7C-F707-3ECB092C0DFA}"/>
              </a:ext>
            </a:extLst>
          </p:cNvPr>
          <p:cNvSpPr/>
          <p:nvPr/>
        </p:nvSpPr>
        <p:spPr>
          <a:xfrm>
            <a:off x="6333790" y="2585142"/>
            <a:ext cx="3724610" cy="1198903"/>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tx1"/>
                </a:solidFill>
              </a:rPr>
              <a:t>Genomförande av länsdialoger</a:t>
            </a:r>
          </a:p>
        </p:txBody>
      </p:sp>
      <p:cxnSp>
        <p:nvCxnSpPr>
          <p:cNvPr id="11" name="Rak 10">
            <a:extLst>
              <a:ext uri="{FF2B5EF4-FFF2-40B4-BE49-F238E27FC236}">
                <a16:creationId xmlns:a16="http://schemas.microsoft.com/office/drawing/2014/main" id="{E45EB3C7-330B-5719-3866-DED5370782AA}"/>
              </a:ext>
            </a:extLst>
          </p:cNvPr>
          <p:cNvCxnSpPr>
            <a:cxnSpLocks/>
          </p:cNvCxnSpPr>
          <p:nvPr/>
        </p:nvCxnSpPr>
        <p:spPr>
          <a:xfrm>
            <a:off x="5547569" y="3849588"/>
            <a:ext cx="0" cy="363132"/>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
        <p:nvSpPr>
          <p:cNvPr id="18" name="Rektangel med rundade hörn 17">
            <a:extLst>
              <a:ext uri="{FF2B5EF4-FFF2-40B4-BE49-F238E27FC236}">
                <a16:creationId xmlns:a16="http://schemas.microsoft.com/office/drawing/2014/main" id="{9642410A-B134-0C65-6AD5-EEC12B1652DD}"/>
              </a:ext>
            </a:extLst>
          </p:cNvPr>
          <p:cNvSpPr/>
          <p:nvPr/>
        </p:nvSpPr>
        <p:spPr>
          <a:xfrm rot="10800000" flipV="1">
            <a:off x="1085771" y="4777506"/>
            <a:ext cx="1771725" cy="1772025"/>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100">
                <a:solidFill>
                  <a:schemeClr val="tx1"/>
                </a:solidFill>
              </a:rPr>
              <a:t>-Dialog internt på SKR</a:t>
            </a:r>
          </a:p>
          <a:p>
            <a:r>
              <a:rPr lang="sv-SE" sz="1100">
                <a:solidFill>
                  <a:schemeClr val="tx1"/>
                </a:solidFill>
              </a:rPr>
              <a:t>- Dialog med Socialstyrelsen</a:t>
            </a:r>
          </a:p>
          <a:p>
            <a:r>
              <a:rPr lang="sv-SE" sz="1100">
                <a:solidFill>
                  <a:schemeClr val="tx1"/>
                </a:solidFill>
              </a:rPr>
              <a:t>- Workshops RSS och socialtjänst och samtal med referensgrupp</a:t>
            </a:r>
          </a:p>
        </p:txBody>
      </p:sp>
      <p:cxnSp>
        <p:nvCxnSpPr>
          <p:cNvPr id="19" name="Rak 18">
            <a:extLst>
              <a:ext uri="{FF2B5EF4-FFF2-40B4-BE49-F238E27FC236}">
                <a16:creationId xmlns:a16="http://schemas.microsoft.com/office/drawing/2014/main" id="{E7FA5F7B-64EF-AE53-DF5E-F6B18869180E}"/>
              </a:ext>
            </a:extLst>
          </p:cNvPr>
          <p:cNvCxnSpPr>
            <a:cxnSpLocks/>
          </p:cNvCxnSpPr>
          <p:nvPr/>
        </p:nvCxnSpPr>
        <p:spPr>
          <a:xfrm flipH="1" flipV="1">
            <a:off x="750918" y="4744027"/>
            <a:ext cx="306473" cy="483457"/>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
        <p:nvSpPr>
          <p:cNvPr id="20" name="Rektangel med rundade hörn 19">
            <a:extLst>
              <a:ext uri="{FF2B5EF4-FFF2-40B4-BE49-F238E27FC236}">
                <a16:creationId xmlns:a16="http://schemas.microsoft.com/office/drawing/2014/main" id="{CA8FE22E-5536-A7FC-D469-FC50DEDEFA48}"/>
              </a:ext>
            </a:extLst>
          </p:cNvPr>
          <p:cNvSpPr/>
          <p:nvPr/>
        </p:nvSpPr>
        <p:spPr>
          <a:xfrm rot="10800000" flipV="1">
            <a:off x="4101325" y="5295246"/>
            <a:ext cx="1446244" cy="1168551"/>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100">
                <a:solidFill>
                  <a:schemeClr val="tx1"/>
                </a:solidFill>
              </a:rPr>
              <a:t>Revidering utifrån lagrådsremiss</a:t>
            </a:r>
          </a:p>
        </p:txBody>
      </p:sp>
      <p:cxnSp>
        <p:nvCxnSpPr>
          <p:cNvPr id="21" name="Rak 20">
            <a:extLst>
              <a:ext uri="{FF2B5EF4-FFF2-40B4-BE49-F238E27FC236}">
                <a16:creationId xmlns:a16="http://schemas.microsoft.com/office/drawing/2014/main" id="{1A942941-D5A6-C1A9-B41B-96BDFAF43C85}"/>
              </a:ext>
            </a:extLst>
          </p:cNvPr>
          <p:cNvCxnSpPr>
            <a:cxnSpLocks/>
          </p:cNvCxnSpPr>
          <p:nvPr/>
        </p:nvCxnSpPr>
        <p:spPr>
          <a:xfrm flipV="1">
            <a:off x="4537023" y="4777506"/>
            <a:ext cx="0" cy="419878"/>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
        <p:nvSpPr>
          <p:cNvPr id="26" name="Rektangel med rundade hörn 25">
            <a:extLst>
              <a:ext uri="{FF2B5EF4-FFF2-40B4-BE49-F238E27FC236}">
                <a16:creationId xmlns:a16="http://schemas.microsoft.com/office/drawing/2014/main" id="{B7B4DF30-9F8B-FC2D-2530-6EAF4594518B}"/>
              </a:ext>
            </a:extLst>
          </p:cNvPr>
          <p:cNvSpPr/>
          <p:nvPr/>
        </p:nvSpPr>
        <p:spPr>
          <a:xfrm rot="10800000" flipV="1">
            <a:off x="10253391" y="5362696"/>
            <a:ext cx="1705676" cy="1168551"/>
          </a:xfrm>
          <a:prstGeom prst="roundRect">
            <a:avLst>
              <a:gd name="adj" fmla="val 843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tx1"/>
                </a:solidFill>
              </a:rPr>
              <a:t>Sammanställning resultat och analys</a:t>
            </a:r>
          </a:p>
          <a:p>
            <a:pPr algn="ctr"/>
            <a:endParaRPr lang="sv-SE" sz="1100">
              <a:solidFill>
                <a:schemeClr val="tx1"/>
              </a:solidFill>
            </a:endParaRPr>
          </a:p>
        </p:txBody>
      </p:sp>
      <p:cxnSp>
        <p:nvCxnSpPr>
          <p:cNvPr id="27" name="Rak 26">
            <a:extLst>
              <a:ext uri="{FF2B5EF4-FFF2-40B4-BE49-F238E27FC236}">
                <a16:creationId xmlns:a16="http://schemas.microsoft.com/office/drawing/2014/main" id="{5C36C524-E018-67C8-4BEE-094B89AD1CA1}"/>
              </a:ext>
            </a:extLst>
          </p:cNvPr>
          <p:cNvCxnSpPr>
            <a:cxnSpLocks/>
          </p:cNvCxnSpPr>
          <p:nvPr/>
        </p:nvCxnSpPr>
        <p:spPr>
          <a:xfrm flipV="1">
            <a:off x="10965834" y="4942818"/>
            <a:ext cx="0" cy="419878"/>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cxnSp>
        <p:nvCxnSpPr>
          <p:cNvPr id="15" name="Rak 10">
            <a:extLst>
              <a:ext uri="{FF2B5EF4-FFF2-40B4-BE49-F238E27FC236}">
                <a16:creationId xmlns:a16="http://schemas.microsoft.com/office/drawing/2014/main" id="{0625E995-4BD4-2664-9AE7-F95F2DB868D3}"/>
              </a:ext>
            </a:extLst>
          </p:cNvPr>
          <p:cNvCxnSpPr>
            <a:cxnSpLocks/>
          </p:cNvCxnSpPr>
          <p:nvPr/>
        </p:nvCxnSpPr>
        <p:spPr>
          <a:xfrm>
            <a:off x="6379796" y="3849588"/>
            <a:ext cx="0" cy="363132"/>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3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DDF4-D96E-BE2F-B3F7-1ECB136BCDB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9EC2D57-8EAB-C9BA-859A-0CE2DFD2F15E}"/>
              </a:ext>
            </a:extLst>
          </p:cNvPr>
          <p:cNvSpPr>
            <a:spLocks noGrp="1"/>
          </p:cNvSpPr>
          <p:nvPr>
            <p:ph type="title"/>
          </p:nvPr>
        </p:nvSpPr>
        <p:spPr>
          <a:xfrm>
            <a:off x="839787" y="1043169"/>
            <a:ext cx="4860396" cy="1237130"/>
          </a:xfrm>
        </p:spPr>
        <p:txBody>
          <a:bodyPr anchor="b">
            <a:normAutofit/>
          </a:bodyPr>
          <a:lstStyle/>
          <a:p>
            <a:r>
              <a:rPr lang="sv-SE"/>
              <a:t>Syfte:</a:t>
            </a:r>
          </a:p>
        </p:txBody>
      </p:sp>
      <p:sp>
        <p:nvSpPr>
          <p:cNvPr id="10" name="Text Placeholder 2">
            <a:extLst>
              <a:ext uri="{FF2B5EF4-FFF2-40B4-BE49-F238E27FC236}">
                <a16:creationId xmlns:a16="http://schemas.microsoft.com/office/drawing/2014/main" id="{F925BF12-6993-57A6-A3F3-FADD16D259B6}"/>
              </a:ext>
            </a:extLst>
          </p:cNvPr>
          <p:cNvSpPr>
            <a:spLocks noGrp="1"/>
          </p:cNvSpPr>
          <p:nvPr>
            <p:ph type="body" sz="half" idx="2"/>
          </p:nvPr>
        </p:nvSpPr>
        <p:spPr>
          <a:xfrm>
            <a:off x="839787" y="2439939"/>
            <a:ext cx="4860396" cy="3128991"/>
          </a:xfrm>
        </p:spPr>
        <p:txBody>
          <a:bodyPr/>
          <a:lstStyle/>
          <a:p>
            <a:r>
              <a:rPr lang="sv-SE" sz="1600"/>
              <a:t>Syftet är att </a:t>
            </a:r>
            <a:r>
              <a:rPr lang="sv-SE" sz="1600" b="1"/>
              <a:t>s</a:t>
            </a:r>
            <a:r>
              <a:rPr lang="sv-SE" sz="1600" b="1" i="1"/>
              <a:t>tärka förutsättningar för att uppnå</a:t>
            </a:r>
            <a:r>
              <a:rPr lang="sv-SE" sz="1600" i="1"/>
              <a:t> </a:t>
            </a:r>
            <a:r>
              <a:rPr lang="sv-SE" sz="1600" b="1" i="1"/>
              <a:t>en långsiktigt hållbar socialtjänst </a:t>
            </a:r>
            <a:r>
              <a:rPr lang="sv-SE" sz="1600"/>
              <a:t>genom att ge en övergripande bild av verksamheternas behov och nuläget idag. </a:t>
            </a:r>
          </a:p>
          <a:p>
            <a:r>
              <a:rPr lang="sv-SE" sz="1600"/>
              <a:t>Kommunernas läges- och behovsanalyser och länsdialogerna </a:t>
            </a:r>
            <a:r>
              <a:rPr lang="sv-SE" sz="1600" u="sng"/>
              <a:t>ska bidra till</a:t>
            </a:r>
            <a:r>
              <a:rPr lang="sv-SE" sz="1600"/>
              <a:t>:</a:t>
            </a:r>
          </a:p>
          <a:p>
            <a:pPr marL="342900" indent="-342900">
              <a:buAutoNum type="arabicPeriod"/>
            </a:pPr>
            <a:r>
              <a:rPr lang="sv-SE" sz="1600"/>
              <a:t>Samsyn kring nuläge och behov inför den nya lagen.</a:t>
            </a:r>
            <a:endParaRPr lang="sv-SE" sz="1600" i="1"/>
          </a:p>
          <a:p>
            <a:pPr marL="342900" indent="-342900">
              <a:buAutoNum type="arabicPeriod"/>
            </a:pPr>
            <a:r>
              <a:rPr lang="sv-SE" sz="1600"/>
              <a:t>Insikter som kan bidra till framtagande av en </a:t>
            </a:r>
            <a:r>
              <a:rPr lang="sv-SE" sz="1600" i="1"/>
              <a:t>omställningsplan(?</a:t>
            </a:r>
            <a:r>
              <a:rPr lang="sv-SE" sz="1600"/>
              <a:t> )för arbetet framåt.</a:t>
            </a:r>
          </a:p>
          <a:p>
            <a:pPr marL="342900" indent="-342900">
              <a:buAutoNum type="arabicPeriod"/>
            </a:pPr>
            <a:r>
              <a:rPr lang="sv-SE" sz="1600"/>
              <a:t>Samverkan som skapat möjligheter till lärande och utveckling i länen som kan skapa samarbeten framåt. </a:t>
            </a:r>
          </a:p>
          <a:p>
            <a:endParaRPr lang="sv-SE" sz="1600"/>
          </a:p>
        </p:txBody>
      </p:sp>
      <p:sp>
        <p:nvSpPr>
          <p:cNvPr id="3" name="Diagonal rand 2">
            <a:extLst>
              <a:ext uri="{FF2B5EF4-FFF2-40B4-BE49-F238E27FC236}">
                <a16:creationId xmlns:a16="http://schemas.microsoft.com/office/drawing/2014/main" id="{538D3D47-4B45-731D-3F2B-3E7EA18DC6BB}"/>
              </a:ext>
            </a:extLst>
          </p:cNvPr>
          <p:cNvSpPr/>
          <p:nvPr/>
        </p:nvSpPr>
        <p:spPr>
          <a:xfrm flipH="1">
            <a:off x="8729273" y="0"/>
            <a:ext cx="3462727" cy="1648918"/>
          </a:xfrm>
          <a:prstGeom prst="diagStrip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 name="textruta 3">
            <a:extLst>
              <a:ext uri="{FF2B5EF4-FFF2-40B4-BE49-F238E27FC236}">
                <a16:creationId xmlns:a16="http://schemas.microsoft.com/office/drawing/2014/main" id="{8A0EB67F-F61E-46CB-74AD-FD97971D4D7D}"/>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a:solidFill>
                  <a:schemeClr val="bg1"/>
                </a:solidFill>
              </a:rPr>
              <a:t>Version 1</a:t>
            </a:r>
          </a:p>
        </p:txBody>
      </p:sp>
    </p:spTree>
    <p:extLst>
      <p:ext uri="{BB962C8B-B14F-4D97-AF65-F5344CB8AC3E}">
        <p14:creationId xmlns:p14="http://schemas.microsoft.com/office/powerpoint/2010/main" val="204413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4A31-65C2-70CD-A385-531534AE9B3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D431EA8-32EF-104B-89FF-E382EACC383E}"/>
              </a:ext>
            </a:extLst>
          </p:cNvPr>
          <p:cNvSpPr>
            <a:spLocks noGrp="1"/>
          </p:cNvSpPr>
          <p:nvPr>
            <p:ph type="title"/>
          </p:nvPr>
        </p:nvSpPr>
        <p:spPr>
          <a:xfrm>
            <a:off x="839787" y="1043169"/>
            <a:ext cx="4860396" cy="1237130"/>
          </a:xfrm>
        </p:spPr>
        <p:txBody>
          <a:bodyPr anchor="b">
            <a:normAutofit/>
          </a:bodyPr>
          <a:lstStyle/>
          <a:p>
            <a:r>
              <a:rPr lang="sv-SE"/>
              <a:t>Mål:</a:t>
            </a:r>
          </a:p>
        </p:txBody>
      </p:sp>
      <p:sp>
        <p:nvSpPr>
          <p:cNvPr id="10" name="Text Placeholder 2">
            <a:extLst>
              <a:ext uri="{FF2B5EF4-FFF2-40B4-BE49-F238E27FC236}">
                <a16:creationId xmlns:a16="http://schemas.microsoft.com/office/drawing/2014/main" id="{D4453C62-05EF-B993-7D2E-697C743F2267}"/>
              </a:ext>
            </a:extLst>
          </p:cNvPr>
          <p:cNvSpPr>
            <a:spLocks noGrp="1"/>
          </p:cNvSpPr>
          <p:nvPr>
            <p:ph type="body" sz="half" idx="2"/>
          </p:nvPr>
        </p:nvSpPr>
        <p:spPr>
          <a:xfrm>
            <a:off x="839787" y="2439939"/>
            <a:ext cx="4860396" cy="3128991"/>
          </a:xfrm>
        </p:spPr>
        <p:txBody>
          <a:bodyPr/>
          <a:lstStyle/>
          <a:p>
            <a:r>
              <a:rPr lang="sv-SE" sz="1600"/>
              <a:t>Målet är att socialtjänsten ska genomföra läges-och behovsanalyser för att skapa en bra </a:t>
            </a:r>
            <a:r>
              <a:rPr lang="sv-SE" sz="1600" u="sng"/>
              <a:t>plattform</a:t>
            </a:r>
            <a:r>
              <a:rPr lang="sv-SE" sz="1600"/>
              <a:t> för att: </a:t>
            </a:r>
          </a:p>
          <a:p>
            <a:r>
              <a:rPr lang="sv-SE" sz="1600"/>
              <a:t>- på kort sikt uppnå ny socialtjänstlag. </a:t>
            </a:r>
          </a:p>
          <a:p>
            <a:r>
              <a:rPr lang="sv-SE" sz="1600"/>
              <a:t>- på lång sikt uppnå omställningen av hållbar socialtjänst. </a:t>
            </a:r>
          </a:p>
          <a:p>
            <a:r>
              <a:rPr lang="sv-SE" sz="1600"/>
              <a:t>Detta är ett </a:t>
            </a:r>
            <a:r>
              <a:rPr lang="sv-SE" sz="1600" u="sng"/>
              <a:t>första steg </a:t>
            </a:r>
            <a:r>
              <a:rPr lang="sv-SE" sz="1600"/>
              <a:t>för att kunna bidra till en hållbar socialtjänst</a:t>
            </a:r>
            <a:r>
              <a:rPr lang="sv-SE" sz="1600" b="1"/>
              <a:t> </a:t>
            </a:r>
            <a:r>
              <a:rPr lang="sv-SE" sz="1600"/>
              <a:t>som främjar jämlika och jämställda levnadsvillkor, utgå från ett förebyggande perspektiv, vara lätt tillgänglig och kunskapsbaserad utifrån såväl vetenskap som beprövad erfarenhet.</a:t>
            </a:r>
          </a:p>
          <a:p>
            <a:endParaRPr lang="sv-SE" sz="1600"/>
          </a:p>
          <a:p>
            <a:endParaRPr lang="sv-SE" sz="1600"/>
          </a:p>
          <a:p>
            <a:endParaRPr lang="sv-SE" sz="1600"/>
          </a:p>
          <a:p>
            <a:r>
              <a:rPr lang="sv-SE" sz="1600" i="1"/>
              <a:t> </a:t>
            </a:r>
          </a:p>
          <a:p>
            <a:endParaRPr lang="en-US"/>
          </a:p>
        </p:txBody>
      </p:sp>
      <p:sp>
        <p:nvSpPr>
          <p:cNvPr id="3" name="Diagonal rand 2">
            <a:extLst>
              <a:ext uri="{FF2B5EF4-FFF2-40B4-BE49-F238E27FC236}">
                <a16:creationId xmlns:a16="http://schemas.microsoft.com/office/drawing/2014/main" id="{69B660B3-6E62-C275-3906-22AD6B785CC0}"/>
              </a:ext>
            </a:extLst>
          </p:cNvPr>
          <p:cNvSpPr/>
          <p:nvPr/>
        </p:nvSpPr>
        <p:spPr>
          <a:xfrm flipH="1">
            <a:off x="8729273" y="0"/>
            <a:ext cx="3462727" cy="1648918"/>
          </a:xfrm>
          <a:prstGeom prst="diagStrip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 name="textruta 3">
            <a:extLst>
              <a:ext uri="{FF2B5EF4-FFF2-40B4-BE49-F238E27FC236}">
                <a16:creationId xmlns:a16="http://schemas.microsoft.com/office/drawing/2014/main" id="{4503702B-EE75-82DA-BCAB-22710F9509BF}"/>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a:solidFill>
                  <a:schemeClr val="bg1"/>
                </a:solidFill>
              </a:rPr>
              <a:t>Version 1</a:t>
            </a:r>
          </a:p>
        </p:txBody>
      </p:sp>
    </p:spTree>
    <p:extLst>
      <p:ext uri="{BB962C8B-B14F-4D97-AF65-F5344CB8AC3E}">
        <p14:creationId xmlns:p14="http://schemas.microsoft.com/office/powerpoint/2010/main" val="293127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A06D-014A-AE89-45B2-268FFA9CFAF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979FE5B-3B4C-4D81-186C-AFDBC7B48C18}"/>
              </a:ext>
            </a:extLst>
          </p:cNvPr>
          <p:cNvSpPr>
            <a:spLocks noGrp="1"/>
          </p:cNvSpPr>
          <p:nvPr>
            <p:ph type="title"/>
          </p:nvPr>
        </p:nvSpPr>
        <p:spPr/>
        <p:txBody>
          <a:bodyPr/>
          <a:lstStyle/>
          <a:p>
            <a:r>
              <a:rPr lang="sv-SE"/>
              <a:t>Målgrupper</a:t>
            </a:r>
          </a:p>
        </p:txBody>
      </p:sp>
      <p:sp>
        <p:nvSpPr>
          <p:cNvPr id="3" name="Platshållare för text 2">
            <a:extLst>
              <a:ext uri="{FF2B5EF4-FFF2-40B4-BE49-F238E27FC236}">
                <a16:creationId xmlns:a16="http://schemas.microsoft.com/office/drawing/2014/main" id="{61FD661C-A54D-3D29-1621-B2546DA02B15}"/>
              </a:ext>
            </a:extLst>
          </p:cNvPr>
          <p:cNvSpPr>
            <a:spLocks noGrp="1"/>
          </p:cNvSpPr>
          <p:nvPr>
            <p:ph type="body" sz="half" idx="2"/>
          </p:nvPr>
        </p:nvSpPr>
        <p:spPr>
          <a:xfrm>
            <a:off x="906655" y="3165503"/>
            <a:ext cx="4860396" cy="3358587"/>
          </a:xfrm>
        </p:spPr>
        <p:txBody>
          <a:bodyPr/>
          <a:lstStyle/>
          <a:p>
            <a:r>
              <a:rPr lang="sv-SE" sz="1600"/>
              <a:t>Användare av materialet: Chefer, ledare och verksamhetsutvecklare.</a:t>
            </a:r>
          </a:p>
          <a:p>
            <a:r>
              <a:rPr lang="sv-SE" sz="1600"/>
              <a:t>Användare av processtödet: RSS</a:t>
            </a:r>
          </a:p>
          <a:p>
            <a:r>
              <a:rPr lang="sv-SE" sz="1600"/>
              <a:t>Medverkande på länsdialogerna: Chefer (socialchef och verksamhetschefer eller liknande), verksamhetsutvecklare och förtroendevalda (ordförande/vice ordförande i nämnden).</a:t>
            </a:r>
          </a:p>
          <a:p>
            <a:r>
              <a:rPr lang="sv-SE" sz="1600"/>
              <a:t>Det handlar om representanter från hela socialtjänsten och eventuellt närliggande verksamheter utifrån den lokala kontexten. </a:t>
            </a:r>
          </a:p>
          <a:p>
            <a:r>
              <a:rPr lang="sv-SE" sz="1600"/>
              <a:t>Medverkande för dialogerna lokalt:  Verksamhetschefer eller liknande, verksamhetsutvecklare, medarbetare och </a:t>
            </a:r>
            <a:r>
              <a:rPr lang="sv-SE" sz="1600" err="1"/>
              <a:t>nämndspolitiker</a:t>
            </a:r>
            <a:r>
              <a:rPr lang="sv-SE" sz="1600"/>
              <a:t>.</a:t>
            </a:r>
          </a:p>
          <a:p>
            <a:endParaRPr lang="sv-SE" sz="1600">
              <a:solidFill>
                <a:schemeClr val="accent2">
                  <a:lumMod val="60000"/>
                  <a:lumOff val="40000"/>
                </a:schemeClr>
              </a:solidFill>
            </a:endParaRPr>
          </a:p>
          <a:p>
            <a:endParaRPr lang="sv-SE" sz="1600" i="1">
              <a:solidFill>
                <a:schemeClr val="accent2">
                  <a:lumMod val="60000"/>
                  <a:lumOff val="40000"/>
                </a:schemeClr>
              </a:solidFill>
            </a:endParaRPr>
          </a:p>
          <a:p>
            <a:endParaRPr lang="sv-SE" sz="1600" i="1"/>
          </a:p>
          <a:p>
            <a:endParaRPr lang="sv-SE" sz="1600"/>
          </a:p>
        </p:txBody>
      </p:sp>
      <p:sp>
        <p:nvSpPr>
          <p:cNvPr id="4" name="Diagonal rand 3">
            <a:extLst>
              <a:ext uri="{FF2B5EF4-FFF2-40B4-BE49-F238E27FC236}">
                <a16:creationId xmlns:a16="http://schemas.microsoft.com/office/drawing/2014/main" id="{B4C34127-5E65-D171-ACF8-FDB7DFABD298}"/>
              </a:ext>
            </a:extLst>
          </p:cNvPr>
          <p:cNvSpPr/>
          <p:nvPr/>
        </p:nvSpPr>
        <p:spPr>
          <a:xfrm flipH="1">
            <a:off x="8729273" y="0"/>
            <a:ext cx="3462727" cy="1648918"/>
          </a:xfrm>
          <a:prstGeom prst="diagStrip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9CFB4671-E4CB-0C87-318F-066F80069788}"/>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a:solidFill>
                  <a:schemeClr val="bg1"/>
                </a:solidFill>
              </a:rPr>
              <a:t>Version 1</a:t>
            </a:r>
          </a:p>
        </p:txBody>
      </p:sp>
      <p:grpSp>
        <p:nvGrpSpPr>
          <p:cNvPr id="6" name="Grupp 5">
            <a:extLst>
              <a:ext uri="{FF2B5EF4-FFF2-40B4-BE49-F238E27FC236}">
                <a16:creationId xmlns:a16="http://schemas.microsoft.com/office/drawing/2014/main" id="{A30065D6-C3B9-F483-4A8D-12F668BC0CD2}"/>
              </a:ext>
            </a:extLst>
          </p:cNvPr>
          <p:cNvGrpSpPr/>
          <p:nvPr/>
        </p:nvGrpSpPr>
        <p:grpSpPr>
          <a:xfrm>
            <a:off x="7541477" y="1365901"/>
            <a:ext cx="2776226" cy="4783321"/>
            <a:chOff x="4962869" y="1557221"/>
            <a:chExt cx="2776226" cy="4783321"/>
          </a:xfrm>
        </p:grpSpPr>
        <p:grpSp>
          <p:nvGrpSpPr>
            <p:cNvPr id="7" name="Grupp 6">
              <a:extLst>
                <a:ext uri="{FF2B5EF4-FFF2-40B4-BE49-F238E27FC236}">
                  <a16:creationId xmlns:a16="http://schemas.microsoft.com/office/drawing/2014/main" id="{184F24D9-CD00-45C8-E470-AC09C8A24C45}"/>
                </a:ext>
              </a:extLst>
            </p:cNvPr>
            <p:cNvGrpSpPr/>
            <p:nvPr/>
          </p:nvGrpSpPr>
          <p:grpSpPr>
            <a:xfrm>
              <a:off x="4978153" y="2984621"/>
              <a:ext cx="2760942" cy="1899057"/>
              <a:chOff x="4865717" y="1831552"/>
              <a:chExt cx="3111909" cy="2140463"/>
            </a:xfrm>
          </p:grpSpPr>
          <p:sp>
            <p:nvSpPr>
              <p:cNvPr id="18" name="textruta 17">
                <a:extLst>
                  <a:ext uri="{FF2B5EF4-FFF2-40B4-BE49-F238E27FC236}">
                    <a16:creationId xmlns:a16="http://schemas.microsoft.com/office/drawing/2014/main" id="{3B6F5944-7F95-0485-6525-D198F2A001DC}"/>
                  </a:ext>
                </a:extLst>
              </p:cNvPr>
              <p:cNvSpPr txBox="1"/>
              <p:nvPr/>
            </p:nvSpPr>
            <p:spPr>
              <a:xfrm>
                <a:off x="6540347" y="3602683"/>
                <a:ext cx="13494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t>
                </a:r>
              </a:p>
            </p:txBody>
          </p:sp>
          <p:sp>
            <p:nvSpPr>
              <p:cNvPr id="19" name="Rektangel 18">
                <a:extLst>
                  <a:ext uri="{FF2B5EF4-FFF2-40B4-BE49-F238E27FC236}">
                    <a16:creationId xmlns:a16="http://schemas.microsoft.com/office/drawing/2014/main" id="{FC335D04-7DA4-B7E9-24E9-6F798AF0F6C9}"/>
                  </a:ext>
                </a:extLst>
              </p:cNvPr>
              <p:cNvSpPr/>
              <p:nvPr/>
            </p:nvSpPr>
            <p:spPr>
              <a:xfrm>
                <a:off x="4866904" y="1831552"/>
                <a:ext cx="3043483" cy="62317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ruta 19">
                <a:extLst>
                  <a:ext uri="{FF2B5EF4-FFF2-40B4-BE49-F238E27FC236}">
                    <a16:creationId xmlns:a16="http://schemas.microsoft.com/office/drawing/2014/main" id="{5B6B66B4-DD9E-7D2D-EC27-C6B59CD059FD}"/>
                  </a:ext>
                </a:extLst>
              </p:cNvPr>
              <p:cNvSpPr txBox="1"/>
              <p:nvPr/>
            </p:nvSpPr>
            <p:spPr>
              <a:xfrm>
                <a:off x="4977877" y="2009345"/>
                <a:ext cx="2781853" cy="416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Stödpaket</a:t>
                </a:r>
                <a:endParaRPr kumimoji="0" lang="sv-SE" sz="1100" b="1" i="0" u="none" strike="noStrike" kern="1200" cap="none" spc="0" normalizeH="0" baseline="0" noProof="0">
                  <a:ln>
                    <a:noFill/>
                  </a:ln>
                  <a:solidFill>
                    <a:prstClr val="black"/>
                  </a:solidFill>
                  <a:effectLst/>
                  <a:uLnTx/>
                  <a:uFillTx/>
                  <a:latin typeface="Arial"/>
                  <a:ea typeface="+mn-ea"/>
                  <a:cs typeface="+mn-cs"/>
                </a:endParaRPr>
              </a:p>
            </p:txBody>
          </p:sp>
          <p:sp>
            <p:nvSpPr>
              <p:cNvPr id="21" name="Rektangel 20">
                <a:extLst>
                  <a:ext uri="{FF2B5EF4-FFF2-40B4-BE49-F238E27FC236}">
                    <a16:creationId xmlns:a16="http://schemas.microsoft.com/office/drawing/2014/main" id="{7FBD4C74-4066-4CED-FF78-306540927828}"/>
                  </a:ext>
                </a:extLst>
              </p:cNvPr>
              <p:cNvSpPr/>
              <p:nvPr/>
            </p:nvSpPr>
            <p:spPr>
              <a:xfrm>
                <a:off x="6424938" y="2518205"/>
                <a:ext cx="1484262" cy="38543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ktangel 21">
                <a:extLst>
                  <a:ext uri="{FF2B5EF4-FFF2-40B4-BE49-F238E27FC236}">
                    <a16:creationId xmlns:a16="http://schemas.microsoft.com/office/drawing/2014/main" id="{30A82B53-0515-717D-9A69-DDCEB63C1F32}"/>
                  </a:ext>
                </a:extLst>
              </p:cNvPr>
              <p:cNvSpPr/>
              <p:nvPr/>
            </p:nvSpPr>
            <p:spPr>
              <a:xfrm>
                <a:off x="4866905" y="2518712"/>
                <a:ext cx="1460378" cy="3849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E22934F3-4FFC-FCCB-1400-0B2384C79341}"/>
                  </a:ext>
                </a:extLst>
              </p:cNvPr>
              <p:cNvSpPr txBox="1"/>
              <p:nvPr/>
            </p:nvSpPr>
            <p:spPr>
              <a:xfrm>
                <a:off x="5004401" y="2539403"/>
                <a:ext cx="1207091" cy="31221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b="1">
                    <a:solidFill>
                      <a:prstClr val="black"/>
                    </a:solidFill>
                    <a:latin typeface="Arial"/>
                  </a:rPr>
                  <a:t>Material</a:t>
                </a:r>
                <a:r>
                  <a:rPr kumimoji="0" lang="sv-SE" sz="1200" b="0" i="0" u="none" strike="noStrike" kern="1200" cap="none" spc="0" normalizeH="0" baseline="0" noProof="0">
                    <a:ln>
                      <a:noFill/>
                    </a:ln>
                    <a:solidFill>
                      <a:prstClr val="black"/>
                    </a:solidFill>
                    <a:effectLst/>
                    <a:uLnTx/>
                    <a:uFillTx/>
                    <a:latin typeface="Arial"/>
                    <a:ea typeface="+mn-ea"/>
                    <a:cs typeface="+mn-cs"/>
                  </a:rPr>
                  <a:t> </a:t>
                </a:r>
              </a:p>
            </p:txBody>
          </p:sp>
          <p:sp>
            <p:nvSpPr>
              <p:cNvPr id="24" name="textruta 23">
                <a:extLst>
                  <a:ext uri="{FF2B5EF4-FFF2-40B4-BE49-F238E27FC236}">
                    <a16:creationId xmlns:a16="http://schemas.microsoft.com/office/drawing/2014/main" id="{BA9DC7B2-D82D-58B3-D9C7-DF5412BA0B83}"/>
                  </a:ext>
                </a:extLst>
              </p:cNvPr>
              <p:cNvSpPr txBox="1"/>
              <p:nvPr/>
            </p:nvSpPr>
            <p:spPr>
              <a:xfrm>
                <a:off x="6540347" y="2545510"/>
                <a:ext cx="1437279" cy="31221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prstClr val="black"/>
                    </a:solidFill>
                    <a:latin typeface="Arial"/>
                  </a:rPr>
                  <a:t>Processtöd</a:t>
                </a: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sp>
            <p:nvSpPr>
              <p:cNvPr id="25" name="Rektangel 24">
                <a:extLst>
                  <a:ext uri="{FF2B5EF4-FFF2-40B4-BE49-F238E27FC236}">
                    <a16:creationId xmlns:a16="http://schemas.microsoft.com/office/drawing/2014/main" id="{3842ADC9-8618-38F8-51A6-3E446A8B05C1}"/>
                  </a:ext>
                </a:extLst>
              </p:cNvPr>
              <p:cNvSpPr/>
              <p:nvPr/>
            </p:nvSpPr>
            <p:spPr>
              <a:xfrm>
                <a:off x="4865717" y="2972183"/>
                <a:ext cx="3043483" cy="91679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textruta 25">
                <a:extLst>
                  <a:ext uri="{FF2B5EF4-FFF2-40B4-BE49-F238E27FC236}">
                    <a16:creationId xmlns:a16="http://schemas.microsoft.com/office/drawing/2014/main" id="{7F1665CB-71C9-FA88-BA88-36B16D18ACFA}"/>
                  </a:ext>
                </a:extLst>
              </p:cNvPr>
              <p:cNvSpPr txBox="1"/>
              <p:nvPr/>
            </p:nvSpPr>
            <p:spPr>
              <a:xfrm>
                <a:off x="4981675" y="3160932"/>
                <a:ext cx="2781853" cy="416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Länsdialog/er</a:t>
                </a:r>
              </a:p>
            </p:txBody>
          </p:sp>
        </p:grpSp>
        <p:sp>
          <p:nvSpPr>
            <p:cNvPr id="8" name="Rektangel 7">
              <a:extLst>
                <a:ext uri="{FF2B5EF4-FFF2-40B4-BE49-F238E27FC236}">
                  <a16:creationId xmlns:a16="http://schemas.microsoft.com/office/drawing/2014/main" id="{0FFB688A-8167-D9F4-D260-593EDE36E4DA}"/>
                </a:ext>
              </a:extLst>
            </p:cNvPr>
            <p:cNvSpPr/>
            <p:nvPr/>
          </p:nvSpPr>
          <p:spPr>
            <a:xfrm>
              <a:off x="4962869" y="5527142"/>
              <a:ext cx="2700233" cy="813400"/>
            </a:xfrm>
            <a:prstGeom prst="rect">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b="1">
                  <a:solidFill>
                    <a:prstClr val="black"/>
                  </a:solidFill>
                  <a:latin typeface="Arial"/>
                </a:rPr>
                <a:t>Fortsatt arbete</a:t>
              </a:r>
            </a:p>
          </p:txBody>
        </p:sp>
        <p:grpSp>
          <p:nvGrpSpPr>
            <p:cNvPr id="9" name="Grupp 8">
              <a:extLst>
                <a:ext uri="{FF2B5EF4-FFF2-40B4-BE49-F238E27FC236}">
                  <a16:creationId xmlns:a16="http://schemas.microsoft.com/office/drawing/2014/main" id="{E233CC0C-9F9D-ED9D-05A1-CE2064B1D91E}"/>
                </a:ext>
              </a:extLst>
            </p:cNvPr>
            <p:cNvGrpSpPr/>
            <p:nvPr/>
          </p:nvGrpSpPr>
          <p:grpSpPr>
            <a:xfrm>
              <a:off x="5581049" y="1557221"/>
              <a:ext cx="1481474" cy="1633222"/>
              <a:chOff x="5620031" y="2121305"/>
              <a:chExt cx="1481474" cy="1633222"/>
            </a:xfrm>
          </p:grpSpPr>
          <p:sp>
            <p:nvSpPr>
              <p:cNvPr id="11" name="Ellips 10">
                <a:extLst>
                  <a:ext uri="{FF2B5EF4-FFF2-40B4-BE49-F238E27FC236}">
                    <a16:creationId xmlns:a16="http://schemas.microsoft.com/office/drawing/2014/main" id="{6A0255E3-AAC5-95EE-30D8-39BFFA0BFA4C}"/>
                  </a:ext>
                </a:extLst>
              </p:cNvPr>
              <p:cNvSpPr/>
              <p:nvPr/>
            </p:nvSpPr>
            <p:spPr>
              <a:xfrm>
                <a:off x="6237726" y="2844832"/>
                <a:ext cx="194120" cy="189644"/>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lstStyle/>
              <a:p>
                <a:endParaRPr lang="sv-SE"/>
              </a:p>
            </p:txBody>
          </p:sp>
          <p:sp>
            <p:nvSpPr>
              <p:cNvPr id="12" name="Ellips 11">
                <a:extLst>
                  <a:ext uri="{FF2B5EF4-FFF2-40B4-BE49-F238E27FC236}">
                    <a16:creationId xmlns:a16="http://schemas.microsoft.com/office/drawing/2014/main" id="{F8A81383-F3BC-02F1-7086-1210249CADB5}"/>
                  </a:ext>
                </a:extLst>
              </p:cNvPr>
              <p:cNvSpPr/>
              <p:nvPr/>
            </p:nvSpPr>
            <p:spPr>
              <a:xfrm>
                <a:off x="5879399" y="2354841"/>
                <a:ext cx="433201" cy="423212"/>
              </a:xfrm>
              <a:prstGeom prst="ellipse">
                <a:avLst/>
              </a:prstGeom>
              <a:ln>
                <a:noFill/>
              </a:ln>
            </p:spPr>
            <p:style>
              <a:lnRef idx="1">
                <a:schemeClr val="accent3"/>
              </a:lnRef>
              <a:fillRef idx="2">
                <a:schemeClr val="accent3"/>
              </a:fillRef>
              <a:effectRef idx="1">
                <a:schemeClr val="accent3"/>
              </a:effectRef>
              <a:fontRef idx="minor">
                <a:schemeClr val="dk1"/>
              </a:fontRef>
            </p:style>
            <p:txBody>
              <a:bodyPr/>
              <a:lstStyle/>
              <a:p>
                <a:endParaRPr lang="sv-SE"/>
              </a:p>
            </p:txBody>
          </p:sp>
          <p:pic>
            <p:nvPicPr>
              <p:cNvPr id="13" name="Bild 12" descr="Filter kontur">
                <a:extLst>
                  <a:ext uri="{FF2B5EF4-FFF2-40B4-BE49-F238E27FC236}">
                    <a16:creationId xmlns:a16="http://schemas.microsoft.com/office/drawing/2014/main" id="{40836B85-CDDE-B85E-2899-42CBF21231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0385" y="2510360"/>
                <a:ext cx="1244167" cy="1244167"/>
              </a:xfrm>
              <a:prstGeom prst="rect">
                <a:avLst/>
              </a:prstGeom>
            </p:spPr>
          </p:pic>
          <p:sp>
            <p:nvSpPr>
              <p:cNvPr id="14" name="Ellips 13">
                <a:extLst>
                  <a:ext uri="{FF2B5EF4-FFF2-40B4-BE49-F238E27FC236}">
                    <a16:creationId xmlns:a16="http://schemas.microsoft.com/office/drawing/2014/main" id="{2D194C0C-ADD1-18C6-E878-CEAF012BD130}"/>
                  </a:ext>
                </a:extLst>
              </p:cNvPr>
              <p:cNvSpPr/>
              <p:nvPr/>
            </p:nvSpPr>
            <p:spPr>
              <a:xfrm>
                <a:off x="6463915" y="2493905"/>
                <a:ext cx="194120" cy="189644"/>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lstStyle/>
              <a:p>
                <a:endParaRPr lang="sv-SE"/>
              </a:p>
            </p:txBody>
          </p:sp>
          <p:sp>
            <p:nvSpPr>
              <p:cNvPr id="15" name="Ellips 14">
                <a:extLst>
                  <a:ext uri="{FF2B5EF4-FFF2-40B4-BE49-F238E27FC236}">
                    <a16:creationId xmlns:a16="http://schemas.microsoft.com/office/drawing/2014/main" id="{66A700E1-3371-635A-C24C-F34535935A0B}"/>
                  </a:ext>
                </a:extLst>
              </p:cNvPr>
              <p:cNvSpPr/>
              <p:nvPr/>
            </p:nvSpPr>
            <p:spPr>
              <a:xfrm>
                <a:off x="6721758" y="2162468"/>
                <a:ext cx="379747" cy="321991"/>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lstStyle/>
              <a:p>
                <a:endParaRPr lang="sv-SE"/>
              </a:p>
            </p:txBody>
          </p:sp>
          <p:sp>
            <p:nvSpPr>
              <p:cNvPr id="16" name="Ellips 15">
                <a:extLst>
                  <a:ext uri="{FF2B5EF4-FFF2-40B4-BE49-F238E27FC236}">
                    <a16:creationId xmlns:a16="http://schemas.microsoft.com/office/drawing/2014/main" id="{A85107E9-D252-05F1-B78B-E7C0A9A6DDC7}"/>
                  </a:ext>
                </a:extLst>
              </p:cNvPr>
              <p:cNvSpPr/>
              <p:nvPr/>
            </p:nvSpPr>
            <p:spPr>
              <a:xfrm>
                <a:off x="5620031" y="2121305"/>
                <a:ext cx="329723" cy="308508"/>
              </a:xfrm>
              <a:prstGeom prst="ellipse">
                <a:avLst/>
              </a:prstGeom>
              <a:ln>
                <a:noFill/>
              </a:ln>
            </p:spPr>
            <p:style>
              <a:lnRef idx="1">
                <a:schemeClr val="accent3"/>
              </a:lnRef>
              <a:fillRef idx="2">
                <a:schemeClr val="accent3"/>
              </a:fillRef>
              <a:effectRef idx="1">
                <a:schemeClr val="accent3"/>
              </a:effectRef>
              <a:fontRef idx="minor">
                <a:schemeClr val="dk1"/>
              </a:fontRef>
            </p:style>
            <p:txBody>
              <a:bodyPr/>
              <a:lstStyle/>
              <a:p>
                <a:endParaRPr lang="sv-SE"/>
              </a:p>
            </p:txBody>
          </p:sp>
          <p:sp>
            <p:nvSpPr>
              <p:cNvPr id="17" name="Ellips 16">
                <a:extLst>
                  <a:ext uri="{FF2B5EF4-FFF2-40B4-BE49-F238E27FC236}">
                    <a16:creationId xmlns:a16="http://schemas.microsoft.com/office/drawing/2014/main" id="{D9DE8913-D476-F638-0E5E-BFA197043F27}"/>
                  </a:ext>
                </a:extLst>
              </p:cNvPr>
              <p:cNvSpPr/>
              <p:nvPr/>
            </p:nvSpPr>
            <p:spPr>
              <a:xfrm>
                <a:off x="6250578" y="2158597"/>
                <a:ext cx="250502" cy="238865"/>
              </a:xfrm>
              <a:prstGeom prst="ellipse">
                <a:avLst/>
              </a:prstGeom>
              <a:ln>
                <a:noFill/>
              </a:ln>
            </p:spPr>
            <p:style>
              <a:lnRef idx="1">
                <a:schemeClr val="accent3"/>
              </a:lnRef>
              <a:fillRef idx="2">
                <a:schemeClr val="accent3"/>
              </a:fillRef>
              <a:effectRef idx="1">
                <a:schemeClr val="accent3"/>
              </a:effectRef>
              <a:fontRef idx="minor">
                <a:schemeClr val="dk1"/>
              </a:fontRef>
            </p:style>
            <p:txBody>
              <a:bodyPr/>
              <a:lstStyle/>
              <a:p>
                <a:endParaRPr lang="sv-SE"/>
              </a:p>
            </p:txBody>
          </p:sp>
        </p:grpSp>
        <p:sp>
          <p:nvSpPr>
            <p:cNvPr id="10" name="Rektangel 9">
              <a:extLst>
                <a:ext uri="{FF2B5EF4-FFF2-40B4-BE49-F238E27FC236}">
                  <a16:creationId xmlns:a16="http://schemas.microsoft.com/office/drawing/2014/main" id="{25FE0535-8ABA-7C9E-6EBB-03FF740CE850}"/>
                </a:ext>
              </a:extLst>
            </p:cNvPr>
            <p:cNvSpPr/>
            <p:nvPr/>
          </p:nvSpPr>
          <p:spPr>
            <a:xfrm>
              <a:off x="4962869" y="4891769"/>
              <a:ext cx="2698264" cy="551300"/>
            </a:xfrm>
            <a:prstGeom prst="rect">
              <a:avLst/>
            </a:prstGeom>
            <a:solidFill>
              <a:schemeClr val="accent6">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1">
                  <a:solidFill>
                    <a:prstClr val="black"/>
                  </a:solidFill>
                  <a:latin typeface="Arial"/>
                </a:rPr>
                <a:t>Dialoger lokalt</a:t>
              </a:r>
            </a:p>
          </p:txBody>
        </p:sp>
      </p:grpSp>
      <p:sp>
        <p:nvSpPr>
          <p:cNvPr id="27" name="Pratbubbla: oval 26">
            <a:extLst>
              <a:ext uri="{FF2B5EF4-FFF2-40B4-BE49-F238E27FC236}">
                <a16:creationId xmlns:a16="http://schemas.microsoft.com/office/drawing/2014/main" id="{FEE8A4AB-E073-4E41-6B01-99D1F9379B8E}"/>
              </a:ext>
            </a:extLst>
          </p:cNvPr>
          <p:cNvSpPr/>
          <p:nvPr/>
        </p:nvSpPr>
        <p:spPr>
          <a:xfrm>
            <a:off x="10222839" y="1999388"/>
            <a:ext cx="1837682" cy="1088768"/>
          </a:xfrm>
          <a:prstGeom prst="wedgeEllipseCallou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sv-SE" sz="1100" b="1" i="1">
                <a:solidFill>
                  <a:schemeClr val="tx1"/>
                </a:solidFill>
              </a:rPr>
              <a:t>SKR och Socialstyrelsen deltar gärna på länsdialogerna</a:t>
            </a:r>
          </a:p>
        </p:txBody>
      </p:sp>
    </p:spTree>
    <p:extLst>
      <p:ext uri="{BB962C8B-B14F-4D97-AF65-F5344CB8AC3E}">
        <p14:creationId xmlns:p14="http://schemas.microsoft.com/office/powerpoint/2010/main" val="104704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65A29-A663-304B-FB96-A23DB3F4200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B311E29-F604-20E7-521E-8BB0F0CE1144}"/>
              </a:ext>
            </a:extLst>
          </p:cNvPr>
          <p:cNvSpPr>
            <a:spLocks noGrp="1"/>
          </p:cNvSpPr>
          <p:nvPr>
            <p:ph type="title"/>
          </p:nvPr>
        </p:nvSpPr>
        <p:spPr>
          <a:xfrm>
            <a:off x="839788" y="1878439"/>
            <a:ext cx="4860396" cy="1237130"/>
          </a:xfrm>
        </p:spPr>
        <p:txBody>
          <a:bodyPr anchor="b">
            <a:normAutofit/>
          </a:bodyPr>
          <a:lstStyle/>
          <a:p>
            <a:r>
              <a:rPr lang="sv-SE" sz="3200"/>
              <a:t>Processen framåt</a:t>
            </a:r>
          </a:p>
        </p:txBody>
      </p:sp>
      <p:sp>
        <p:nvSpPr>
          <p:cNvPr id="3" name="Platshållare för innehåll 2">
            <a:extLst>
              <a:ext uri="{FF2B5EF4-FFF2-40B4-BE49-F238E27FC236}">
                <a16:creationId xmlns:a16="http://schemas.microsoft.com/office/drawing/2014/main" id="{D3586D96-BE01-30B3-5A4B-930C3A7BA165}"/>
              </a:ext>
            </a:extLst>
          </p:cNvPr>
          <p:cNvSpPr>
            <a:spLocks noGrp="1"/>
          </p:cNvSpPr>
          <p:nvPr>
            <p:ph type="body" sz="half" idx="2"/>
          </p:nvPr>
        </p:nvSpPr>
        <p:spPr>
          <a:xfrm>
            <a:off x="815033" y="3236981"/>
            <a:ext cx="4860396" cy="3128991"/>
          </a:xfrm>
        </p:spPr>
        <p:txBody>
          <a:bodyPr vert="horz" lIns="91440" tIns="45720" rIns="91440" bIns="45720" rtlCol="0" anchor="t">
            <a:normAutofit fontScale="62500" lnSpcReduction="20000"/>
          </a:bodyPr>
          <a:lstStyle/>
          <a:p>
            <a:pPr marL="342900" indent="-342900">
              <a:buFont typeface="Wingdings" panose="05000000000000000000" pitchFamily="2" charset="2"/>
              <a:buChar char="q"/>
            </a:pPr>
            <a:r>
              <a:rPr lang="sv-SE">
                <a:latin typeface="AvenirNext LT Pro Regular"/>
              </a:rPr>
              <a:t>RSS behöver få ett uppdrag av sina kommuner att arrangera länsdialoger.</a:t>
            </a:r>
          </a:p>
          <a:p>
            <a:pPr marL="342900" indent="-342900">
              <a:buFont typeface="Wingdings" panose="05000000000000000000" pitchFamily="2" charset="2"/>
              <a:buChar char="q"/>
            </a:pPr>
            <a:r>
              <a:rPr lang="sv-SE">
                <a:latin typeface="AvenirNext LT Pro Regular"/>
              </a:rPr>
              <a:t>Boka in datum för länsdialogerna (tidigast 1 oktober).</a:t>
            </a:r>
          </a:p>
          <a:p>
            <a:pPr marL="342900" indent="-342900">
              <a:buFont typeface="Wingdings" panose="05000000000000000000" pitchFamily="2" charset="2"/>
              <a:buChar char="q"/>
            </a:pPr>
            <a:r>
              <a:rPr lang="sv-SE">
                <a:latin typeface="AvenirNext LT Pro Regular"/>
              </a:rPr>
              <a:t>Ta del av material om omställningen på webben för förberedelse inför länsdialogerna. </a:t>
            </a:r>
            <a:endParaRPr lang="sv-SE"/>
          </a:p>
          <a:p>
            <a:pPr marL="342900" indent="-342900">
              <a:buFont typeface="Wingdings" panose="05000000000000000000" pitchFamily="2" charset="2"/>
              <a:buChar char="q"/>
            </a:pPr>
            <a:r>
              <a:rPr lang="sv-SE">
                <a:latin typeface="AvenirNext LT Pro Regular"/>
              </a:rPr>
              <a:t>SKR och Socialstyrelsen utvecklar stödpaket och lanserar det. </a:t>
            </a:r>
          </a:p>
          <a:p>
            <a:pPr marL="342900" indent="-342900">
              <a:buFont typeface="Wingdings" panose="05000000000000000000" pitchFamily="2" charset="2"/>
              <a:buChar char="q"/>
            </a:pPr>
            <a:r>
              <a:rPr lang="sv-SE">
                <a:latin typeface="AvenirNext LT Pro Regular"/>
              </a:rPr>
              <a:t>SKR arrangerar en utbildningsdag för </a:t>
            </a:r>
            <a:r>
              <a:rPr lang="sv-SE" err="1">
                <a:latin typeface="AvenirNext LT Pro Regular"/>
              </a:rPr>
              <a:t>RSS:erna</a:t>
            </a:r>
            <a:r>
              <a:rPr lang="sv-SE">
                <a:latin typeface="AvenirNext LT Pro Regular"/>
              </a:rPr>
              <a:t> att hålla i länsdialogerna. Datum kommer inom kort. </a:t>
            </a:r>
            <a:endParaRPr lang="sv-SE"/>
          </a:p>
          <a:p>
            <a:pPr marL="342900" indent="-342900">
              <a:buFont typeface="Wingdings" panose="05000000000000000000" pitchFamily="2" charset="2"/>
              <a:buChar char="q"/>
            </a:pPr>
            <a:r>
              <a:rPr lang="sv-SE">
                <a:latin typeface="AvenirNext LT Pro Regular"/>
              </a:rPr>
              <a:t>Kommunerna rapporterar in till Socialstyrelsen innan länsdialogen.</a:t>
            </a:r>
          </a:p>
          <a:p>
            <a:pPr marL="342900" indent="-342900">
              <a:buFont typeface="Wingdings" panose="05000000000000000000" pitchFamily="2" charset="2"/>
              <a:buChar char="q"/>
            </a:pPr>
            <a:r>
              <a:rPr lang="sv-SE">
                <a:latin typeface="AvenirNext LT Pro Regular"/>
              </a:rPr>
              <a:t>Länsdialogerna genomförs av RSS som arrangerar och håller i dialogen. SKR och  Socialstyrelsen erbjuder sig att delta. SKR står inte för kostnader.</a:t>
            </a:r>
            <a:endParaRPr lang="sv-SE"/>
          </a:p>
          <a:p>
            <a:pPr marL="342900" indent="-342900">
              <a:buFont typeface="Wingdings" panose="05000000000000000000" pitchFamily="2" charset="2"/>
              <a:buChar char="q"/>
            </a:pPr>
            <a:r>
              <a:rPr lang="sv-SE">
                <a:latin typeface="AvenirNext LT Pro Regular"/>
              </a:rPr>
              <a:t>RSS och kommunerna fortsätter dialogen. </a:t>
            </a:r>
            <a:endParaRPr lang="sv-SE"/>
          </a:p>
          <a:p>
            <a:pPr marL="0" indent="0">
              <a:buNone/>
            </a:pPr>
            <a:endParaRPr lang="sv-SE"/>
          </a:p>
          <a:p>
            <a:pPr marL="0" indent="0">
              <a:buNone/>
            </a:pPr>
            <a:endParaRPr lang="sv-SE"/>
          </a:p>
        </p:txBody>
      </p:sp>
      <p:pic>
        <p:nvPicPr>
          <p:cNvPr id="5" name="Bild 4" descr="Arbetsflöde med hel fyllning">
            <a:extLst>
              <a:ext uri="{FF2B5EF4-FFF2-40B4-BE49-F238E27FC236}">
                <a16:creationId xmlns:a16="http://schemas.microsoft.com/office/drawing/2014/main" id="{91EA3DD7-CD91-6E23-5FE0-A61474E29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7600" y="153630"/>
            <a:ext cx="5327073" cy="5327073"/>
          </a:xfrm>
          <a:prstGeom prst="rect">
            <a:avLst/>
          </a:prstGeom>
        </p:spPr>
      </p:pic>
      <p:sp>
        <p:nvSpPr>
          <p:cNvPr id="6" name="Ellips 5">
            <a:extLst>
              <a:ext uri="{FF2B5EF4-FFF2-40B4-BE49-F238E27FC236}">
                <a16:creationId xmlns:a16="http://schemas.microsoft.com/office/drawing/2014/main" id="{0818D4F0-A2C4-CFF8-9CB3-A49229560193}"/>
              </a:ext>
            </a:extLst>
          </p:cNvPr>
          <p:cNvSpPr/>
          <p:nvPr/>
        </p:nvSpPr>
        <p:spPr>
          <a:xfrm>
            <a:off x="8885057" y="5319515"/>
            <a:ext cx="2538316" cy="12876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Meddela datum och RSS-kontaktperson för länsdialogen till: linnea.adebjork@skr.se</a:t>
            </a:r>
          </a:p>
        </p:txBody>
      </p:sp>
    </p:spTree>
    <p:extLst>
      <p:ext uri="{BB962C8B-B14F-4D97-AF65-F5344CB8AC3E}">
        <p14:creationId xmlns:p14="http://schemas.microsoft.com/office/powerpoint/2010/main" val="50929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1F956-E402-883D-BDCD-8BE7B036D2A4}"/>
              </a:ext>
            </a:extLst>
          </p:cNvPr>
          <p:cNvSpPr>
            <a:spLocks noGrp="1"/>
          </p:cNvSpPr>
          <p:nvPr>
            <p:ph type="title"/>
          </p:nvPr>
        </p:nvSpPr>
        <p:spPr>
          <a:xfrm>
            <a:off x="839788" y="1790006"/>
            <a:ext cx="3146996" cy="1325563"/>
          </a:xfrm>
        </p:spPr>
        <p:txBody>
          <a:bodyPr/>
          <a:lstStyle/>
          <a:p>
            <a:r>
              <a:rPr lang="sv-SE"/>
              <a:t>Webben uppdateras löpande</a:t>
            </a:r>
          </a:p>
        </p:txBody>
      </p:sp>
      <p:pic>
        <p:nvPicPr>
          <p:cNvPr id="4" name="Bildobjekt 3">
            <a:extLst>
              <a:ext uri="{FF2B5EF4-FFF2-40B4-BE49-F238E27FC236}">
                <a16:creationId xmlns:a16="http://schemas.microsoft.com/office/drawing/2014/main" id="{4B57747B-0C24-F865-12E5-202912090D76}"/>
              </a:ext>
            </a:extLst>
          </p:cNvPr>
          <p:cNvPicPr>
            <a:picLocks noChangeAspect="1"/>
          </p:cNvPicPr>
          <p:nvPr/>
        </p:nvPicPr>
        <p:blipFill>
          <a:blip r:embed="rId2"/>
          <a:stretch>
            <a:fillRect/>
          </a:stretch>
        </p:blipFill>
        <p:spPr>
          <a:xfrm>
            <a:off x="4097920" y="606489"/>
            <a:ext cx="7678814" cy="5980922"/>
          </a:xfrm>
          <a:prstGeom prst="rect">
            <a:avLst/>
          </a:prstGeom>
        </p:spPr>
      </p:pic>
      <p:sp>
        <p:nvSpPr>
          <p:cNvPr id="5" name="textruta 4">
            <a:extLst>
              <a:ext uri="{FF2B5EF4-FFF2-40B4-BE49-F238E27FC236}">
                <a16:creationId xmlns:a16="http://schemas.microsoft.com/office/drawing/2014/main" id="{D9CE2827-0FBD-9156-05E9-4B0338959862}"/>
              </a:ext>
            </a:extLst>
          </p:cNvPr>
          <p:cNvSpPr txBox="1"/>
          <p:nvPr/>
        </p:nvSpPr>
        <p:spPr>
          <a:xfrm>
            <a:off x="4637022" y="237157"/>
            <a:ext cx="7139712" cy="369332"/>
          </a:xfrm>
          <a:prstGeom prst="rect">
            <a:avLst/>
          </a:prstGeom>
          <a:noFill/>
        </p:spPr>
        <p:txBody>
          <a:bodyPr wrap="square">
            <a:spAutoFit/>
          </a:bodyPr>
          <a:lstStyle/>
          <a:p>
            <a:r>
              <a:rPr lang="sv-SE">
                <a:hlinkClick r:id="rId3"/>
              </a:rPr>
              <a:t>Läges- och behovsanalyser | Framtidens socialtjänst | SKR</a:t>
            </a:r>
            <a:endParaRPr lang="sv-SE"/>
          </a:p>
        </p:txBody>
      </p:sp>
    </p:spTree>
    <p:extLst>
      <p:ext uri="{BB962C8B-B14F-4D97-AF65-F5344CB8AC3E}">
        <p14:creationId xmlns:p14="http://schemas.microsoft.com/office/powerpoint/2010/main" val="149086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1C97A-C9C4-8ACA-2681-689B46B5B0A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07C6E5A-6B07-112E-FA0D-FCB125948BEC}"/>
              </a:ext>
            </a:extLst>
          </p:cNvPr>
          <p:cNvSpPr>
            <a:spLocks noGrp="1"/>
          </p:cNvSpPr>
          <p:nvPr>
            <p:ph type="title"/>
          </p:nvPr>
        </p:nvSpPr>
        <p:spPr>
          <a:xfrm>
            <a:off x="839788" y="1878439"/>
            <a:ext cx="4860396" cy="1237130"/>
          </a:xfrm>
        </p:spPr>
        <p:txBody>
          <a:bodyPr anchor="b">
            <a:normAutofit fontScale="90000"/>
          </a:bodyPr>
          <a:lstStyle/>
          <a:p>
            <a:r>
              <a:rPr lang="sv-SE" sz="2800"/>
              <a:t>Framtidens socialtjänst – på väg mot en hållbar socialtjänst</a:t>
            </a:r>
          </a:p>
        </p:txBody>
      </p:sp>
      <p:sp>
        <p:nvSpPr>
          <p:cNvPr id="3" name="Platshållare för innehåll 2">
            <a:extLst>
              <a:ext uri="{FF2B5EF4-FFF2-40B4-BE49-F238E27FC236}">
                <a16:creationId xmlns:a16="http://schemas.microsoft.com/office/drawing/2014/main" id="{81768B62-7DE1-07CE-09A8-32F5DBDED638}"/>
              </a:ext>
            </a:extLst>
          </p:cNvPr>
          <p:cNvSpPr>
            <a:spLocks noGrp="1"/>
          </p:cNvSpPr>
          <p:nvPr>
            <p:ph type="body" sz="half" idx="2"/>
          </p:nvPr>
        </p:nvSpPr>
        <p:spPr>
          <a:xfrm>
            <a:off x="839787" y="3187285"/>
            <a:ext cx="4860396" cy="3128991"/>
          </a:xfrm>
        </p:spPr>
        <p:txBody>
          <a:bodyPr>
            <a:normAutofit/>
          </a:bodyPr>
          <a:lstStyle/>
          <a:p>
            <a:pPr marL="30163" indent="0">
              <a:buNone/>
            </a:pPr>
            <a:r>
              <a:rPr lang="sv-SE" b="1"/>
              <a:t>De större förslagen bildar en helhet där samtliga delar är beroende av och förutsätter varandra.</a:t>
            </a:r>
          </a:p>
          <a:p>
            <a:pPr marL="457200" lvl="1" indent="0">
              <a:buNone/>
            </a:pPr>
            <a:endParaRPr lang="sv-SE" sz="2000"/>
          </a:p>
          <a:p>
            <a:pPr lvl="1">
              <a:buFont typeface="Arial" panose="020B0604020202020204" pitchFamily="34" charset="0"/>
              <a:buChar char="•"/>
            </a:pPr>
            <a:endParaRPr lang="sv-SE" sz="2000"/>
          </a:p>
        </p:txBody>
      </p:sp>
      <p:pic>
        <p:nvPicPr>
          <p:cNvPr id="5" name="Bildobjekt 4">
            <a:extLst>
              <a:ext uri="{FF2B5EF4-FFF2-40B4-BE49-F238E27FC236}">
                <a16:creationId xmlns:a16="http://schemas.microsoft.com/office/drawing/2014/main" id="{917DD2FA-3DA4-84CB-BD53-72534DC19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924" y="516086"/>
            <a:ext cx="5327073" cy="1651392"/>
          </a:xfrm>
          <a:prstGeom prst="rect">
            <a:avLst/>
          </a:prstGeom>
          <a:noFill/>
        </p:spPr>
      </p:pic>
      <p:pic>
        <p:nvPicPr>
          <p:cNvPr id="6" name="Bildobjekt 5">
            <a:extLst>
              <a:ext uri="{FF2B5EF4-FFF2-40B4-BE49-F238E27FC236}">
                <a16:creationId xmlns:a16="http://schemas.microsoft.com/office/drawing/2014/main" id="{CBDDE48A-066E-40E9-703D-6EDA65B82BE6}"/>
              </a:ext>
            </a:extLst>
          </p:cNvPr>
          <p:cNvPicPr>
            <a:picLocks noChangeAspect="1"/>
          </p:cNvPicPr>
          <p:nvPr/>
        </p:nvPicPr>
        <p:blipFill>
          <a:blip r:embed="rId4"/>
          <a:stretch>
            <a:fillRect/>
          </a:stretch>
        </p:blipFill>
        <p:spPr>
          <a:xfrm>
            <a:off x="6569765" y="2451047"/>
            <a:ext cx="5098051" cy="3510449"/>
          </a:xfrm>
          <a:prstGeom prst="rect">
            <a:avLst/>
          </a:prstGeom>
        </p:spPr>
      </p:pic>
      <p:sp>
        <p:nvSpPr>
          <p:cNvPr id="7" name="textruta 6">
            <a:extLst>
              <a:ext uri="{FF2B5EF4-FFF2-40B4-BE49-F238E27FC236}">
                <a16:creationId xmlns:a16="http://schemas.microsoft.com/office/drawing/2014/main" id="{D31E7776-9103-1ED5-ADDE-E9D180F421B9}"/>
              </a:ext>
            </a:extLst>
          </p:cNvPr>
          <p:cNvSpPr txBox="1"/>
          <p:nvPr/>
        </p:nvSpPr>
        <p:spPr>
          <a:xfrm>
            <a:off x="8382867" y="6060399"/>
            <a:ext cx="6104658" cy="369332"/>
          </a:xfrm>
          <a:prstGeom prst="rect">
            <a:avLst/>
          </a:prstGeom>
          <a:noFill/>
        </p:spPr>
        <p:txBody>
          <a:bodyPr wrap="square">
            <a:spAutoFit/>
          </a:bodyPr>
          <a:lstStyle/>
          <a:p>
            <a:r>
              <a:rPr lang="sv-SE">
                <a:hlinkClick r:id="rId5"/>
              </a:rPr>
              <a:t>Framtidens socialtjänst | SKR</a:t>
            </a:r>
            <a:endParaRPr lang="sv-SE"/>
          </a:p>
        </p:txBody>
      </p:sp>
    </p:spTree>
    <p:extLst>
      <p:ext uri="{BB962C8B-B14F-4D97-AF65-F5344CB8AC3E}">
        <p14:creationId xmlns:p14="http://schemas.microsoft.com/office/powerpoint/2010/main" val="371713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B8ADCFC-C69E-FA3F-FD0C-0F61C1A3AD51}"/>
              </a:ext>
            </a:extLst>
          </p:cNvPr>
          <p:cNvPicPr>
            <a:picLocks noChangeAspect="1"/>
          </p:cNvPicPr>
          <p:nvPr/>
        </p:nvPicPr>
        <p:blipFill>
          <a:blip r:embed="rId2"/>
          <a:stretch>
            <a:fillRect/>
          </a:stretch>
        </p:blipFill>
        <p:spPr>
          <a:xfrm>
            <a:off x="3707115" y="0"/>
            <a:ext cx="7744906" cy="6839905"/>
          </a:xfrm>
          <a:prstGeom prst="rect">
            <a:avLst/>
          </a:prstGeom>
        </p:spPr>
      </p:pic>
      <p:sp>
        <p:nvSpPr>
          <p:cNvPr id="4" name="textruta 3">
            <a:extLst>
              <a:ext uri="{FF2B5EF4-FFF2-40B4-BE49-F238E27FC236}">
                <a16:creationId xmlns:a16="http://schemas.microsoft.com/office/drawing/2014/main" id="{E13816F1-356A-5063-A146-E8065B6E16CA}"/>
              </a:ext>
            </a:extLst>
          </p:cNvPr>
          <p:cNvSpPr txBox="1"/>
          <p:nvPr/>
        </p:nvSpPr>
        <p:spPr>
          <a:xfrm>
            <a:off x="739979" y="5431592"/>
            <a:ext cx="2616477" cy="1200329"/>
          </a:xfrm>
          <a:prstGeom prst="rect">
            <a:avLst/>
          </a:prstGeom>
          <a:noFill/>
        </p:spPr>
        <p:txBody>
          <a:bodyPr wrap="square">
            <a:spAutoFit/>
          </a:bodyPr>
          <a:lstStyle/>
          <a:p>
            <a:r>
              <a:rPr lang="sv-SE">
                <a:hlinkClick r:id="rId3"/>
              </a:rPr>
              <a:t>Göteborgsregionen stödjer sina kommuner | Framtidens socialtjänst | SKR</a:t>
            </a:r>
            <a:endParaRPr lang="sv-SE"/>
          </a:p>
        </p:txBody>
      </p:sp>
    </p:spTree>
    <p:extLst>
      <p:ext uri="{BB962C8B-B14F-4D97-AF65-F5344CB8AC3E}">
        <p14:creationId xmlns:p14="http://schemas.microsoft.com/office/powerpoint/2010/main" val="3904032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AB5E-FDF4-F319-6BD2-2B0E08A89AA5}"/>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522505AA-AC67-2EA5-7065-81D41FF93E57}"/>
              </a:ext>
            </a:extLst>
          </p:cNvPr>
          <p:cNvSpPr txBox="1"/>
          <p:nvPr/>
        </p:nvSpPr>
        <p:spPr>
          <a:xfrm>
            <a:off x="1006450" y="2103601"/>
            <a:ext cx="7183394" cy="5463034"/>
          </a:xfrm>
          <a:prstGeom prst="rect">
            <a:avLst/>
          </a:prstGeom>
          <a:noFill/>
        </p:spPr>
        <p:txBody>
          <a:bodyPr wrap="square" lIns="0" tIns="0" rIns="0" bIns="0" rtlCol="0" anchor="ctr">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v-SE" sz="3200" b="1" i="0" u="none" strike="noStrike" kern="0" cap="none" spc="-150" normalizeH="0" baseline="0" noProof="0">
                <a:ln>
                  <a:noFill/>
                </a:ln>
                <a:solidFill>
                  <a:srgbClr val="154F7F"/>
                </a:solidFill>
                <a:effectLst/>
                <a:uLnTx/>
                <a:uFillTx/>
                <a:latin typeface="Avenir Next" panose="020B0503020202020204" pitchFamily="34" charset="0"/>
                <a:cs typeface="Arial"/>
                <a:sym typeface="Arial"/>
              </a:rPr>
              <a:t>Har ni frågor?</a:t>
            </a:r>
          </a:p>
          <a:p>
            <a:pPr marL="0" marR="0" lvl="0" indent="0" algn="l" defTabSz="914400" rtl="0" eaLnBrk="1" fontAlgn="auto" latinLnBrk="0" hangingPunct="1">
              <a:spcBef>
                <a:spcPts val="0"/>
              </a:spcBef>
              <a:spcAft>
                <a:spcPts val="0"/>
              </a:spcAft>
              <a:buClr>
                <a:srgbClr val="000000"/>
              </a:buClr>
              <a:buSzTx/>
              <a:buFont typeface="Arial"/>
              <a:buNone/>
              <a:tabLst/>
              <a:defRPr/>
            </a:pPr>
            <a:r>
              <a:rPr lang="sv-SE" sz="3200" b="1" spc="-150">
                <a:solidFill>
                  <a:schemeClr val="accent4">
                    <a:lumMod val="40000"/>
                    <a:lumOff val="60000"/>
                  </a:schemeClr>
                </a:solidFill>
                <a:latin typeface="Avenir Next" panose="020B0503020202020204" pitchFamily="34" charset="0"/>
                <a:hlinkClick r:id="rId3">
                  <a:extLst>
                    <a:ext uri="{A12FA001-AC4F-418D-AE19-62706E023703}">
                      <ahyp:hlinkClr xmlns:ahyp="http://schemas.microsoft.com/office/drawing/2018/hyperlinkcolor" val="tx"/>
                    </a:ext>
                  </a:extLst>
                </a:hlinkClick>
              </a:rPr>
              <a:t>maria.hogkvist@skr.se</a:t>
            </a:r>
            <a:endParaRPr lang="sv-SE" sz="3200" b="1" spc="-150">
              <a:solidFill>
                <a:schemeClr val="accent4">
                  <a:lumMod val="40000"/>
                  <a:lumOff val="60000"/>
                </a:schemeClr>
              </a:solidFill>
              <a:latin typeface="Avenir Next" panose="020B0503020202020204" pitchFamily="34" charset="0"/>
            </a:endParaRPr>
          </a:p>
          <a:p>
            <a:pPr marL="0" marR="0" lvl="0" indent="0" algn="l" defTabSz="914400" rtl="0" eaLnBrk="1" fontAlgn="auto" latinLnBrk="0" hangingPunct="1">
              <a:spcBef>
                <a:spcPts val="0"/>
              </a:spcBef>
              <a:spcAft>
                <a:spcPts val="0"/>
              </a:spcAft>
              <a:buClr>
                <a:srgbClr val="000000"/>
              </a:buClr>
              <a:buSzTx/>
              <a:buFont typeface="Arial"/>
              <a:buNone/>
              <a:tabLst/>
              <a:defRPr/>
            </a:pPr>
            <a:r>
              <a:rPr lang="sv-SE" sz="3200" b="1" spc="-150">
                <a:solidFill>
                  <a:schemeClr val="accent4">
                    <a:lumMod val="40000"/>
                    <a:lumOff val="60000"/>
                  </a:schemeClr>
                </a:solidFill>
                <a:latin typeface="Avenir Next" panose="020B0503020202020204" pitchFamily="34" charset="0"/>
                <a:hlinkClick r:id="rId4">
                  <a:extLst>
                    <a:ext uri="{A12FA001-AC4F-418D-AE19-62706E023703}">
                      <ahyp:hlinkClr xmlns:ahyp="http://schemas.microsoft.com/office/drawing/2018/hyperlinkcolor" val="tx"/>
                    </a:ext>
                  </a:extLst>
                </a:hlinkClick>
              </a:rPr>
              <a:t>camilla.wiberg@skr.se</a:t>
            </a:r>
            <a:endParaRPr lang="sv-SE" sz="3200" b="1" spc="-150">
              <a:solidFill>
                <a:schemeClr val="accent4">
                  <a:lumMod val="40000"/>
                  <a:lumOff val="60000"/>
                </a:schemeClr>
              </a:solidFill>
              <a:latin typeface="Avenir Next" panose="020B0503020202020204" pitchFamily="34" charset="0"/>
            </a:endParaRPr>
          </a:p>
          <a:p>
            <a:pPr marL="0" marR="0" lvl="0" indent="0" algn="l" defTabSz="914400" rtl="0" eaLnBrk="1" fontAlgn="auto" latinLnBrk="0" hangingPunct="1">
              <a:spcBef>
                <a:spcPts val="0"/>
              </a:spcBef>
              <a:spcAft>
                <a:spcPts val="0"/>
              </a:spcAft>
              <a:buClr>
                <a:srgbClr val="000000"/>
              </a:buClr>
              <a:buSzTx/>
              <a:buFont typeface="Arial"/>
              <a:buNone/>
              <a:tabLst/>
              <a:defRPr/>
            </a:pPr>
            <a:endParaRPr lang="sv-SE" sz="3200" b="1" spc="-150">
              <a:solidFill>
                <a:schemeClr val="accent4">
                  <a:lumMod val="60000"/>
                  <a:lumOff val="40000"/>
                </a:schemeClr>
              </a:solidFill>
              <a:latin typeface="Avenir Next" panose="020B0503020202020204" pitchFamily="34" charset="0"/>
            </a:endParaRPr>
          </a:p>
          <a:p>
            <a:pPr>
              <a:buClr>
                <a:srgbClr val="000000"/>
              </a:buClr>
              <a:defRPr/>
            </a:pPr>
            <a:r>
              <a:rPr lang="sv-SE" sz="3200" b="1" kern="0" spc="-150">
                <a:solidFill>
                  <a:srgbClr val="154F7F"/>
                </a:solidFill>
                <a:latin typeface="Avenir Next" panose="020B0503020202020204" pitchFamily="34" charset="0"/>
                <a:cs typeface="Arial"/>
              </a:rPr>
              <a:t>Meddela datum och RSS-kontaktperson för länsdialogen till: </a:t>
            </a:r>
          </a:p>
          <a:p>
            <a:pPr>
              <a:buClr>
                <a:srgbClr val="000000"/>
              </a:buClr>
              <a:defRPr/>
            </a:pPr>
            <a:r>
              <a:rPr lang="sv-SE" sz="3200" b="1" u="sng" spc="-150">
                <a:solidFill>
                  <a:schemeClr val="accent4">
                    <a:lumMod val="40000"/>
                    <a:lumOff val="60000"/>
                  </a:schemeClr>
                </a:solidFill>
                <a:latin typeface="Avenir Next" panose="020B0503020202020204" pitchFamily="34" charset="0"/>
              </a:rPr>
              <a:t>linnea.adebjork@skr.se</a:t>
            </a:r>
          </a:p>
          <a:p>
            <a:pPr marL="0" marR="0" lvl="0" indent="0" algn="l" defTabSz="914400" rtl="0" eaLnBrk="1" fontAlgn="auto" latinLnBrk="0" hangingPunct="1">
              <a:lnSpc>
                <a:spcPts val="8540"/>
              </a:lnSpc>
              <a:spcBef>
                <a:spcPts val="0"/>
              </a:spcBef>
              <a:spcAft>
                <a:spcPts val="0"/>
              </a:spcAft>
              <a:buClr>
                <a:srgbClr val="000000"/>
              </a:buClr>
              <a:buSzTx/>
              <a:buFont typeface="Arial"/>
              <a:buNone/>
              <a:tabLst/>
              <a:defRPr/>
            </a:pPr>
            <a:endParaRPr lang="sv-SE" sz="3200" b="1" u="sng" spc="-150">
              <a:solidFill>
                <a:schemeClr val="accent4">
                  <a:lumMod val="40000"/>
                  <a:lumOff val="60000"/>
                </a:schemeClr>
              </a:solidFill>
              <a:latin typeface="Avenir Next" panose="020B0503020202020204" pitchFamily="34" charset="0"/>
            </a:endParaRPr>
          </a:p>
          <a:p>
            <a:pPr marL="0" marR="0" lvl="0" indent="0" algn="l" defTabSz="914400" rtl="0" eaLnBrk="1" fontAlgn="auto" latinLnBrk="0" hangingPunct="1">
              <a:lnSpc>
                <a:spcPts val="8540"/>
              </a:lnSpc>
              <a:spcBef>
                <a:spcPts val="0"/>
              </a:spcBef>
              <a:spcAft>
                <a:spcPts val="0"/>
              </a:spcAft>
              <a:buClr>
                <a:srgbClr val="000000"/>
              </a:buClr>
              <a:buSzTx/>
              <a:buFont typeface="Arial"/>
              <a:buNone/>
              <a:tabLst/>
              <a:defRPr/>
            </a:pPr>
            <a:endParaRPr kumimoji="0" lang="sv-SE" sz="3200" b="1" i="0" u="none" strike="noStrike" kern="0" cap="none" spc="-150" normalizeH="0" baseline="0" noProof="0">
              <a:ln>
                <a:noFill/>
              </a:ln>
              <a:solidFill>
                <a:srgbClr val="154F7F"/>
              </a:solidFill>
              <a:effectLst/>
              <a:uLnTx/>
              <a:uFillTx/>
              <a:latin typeface="Avenir Next" panose="020B0503020202020204" pitchFamily="34" charset="0"/>
              <a:cs typeface="Arial"/>
              <a:sym typeface="Arial"/>
            </a:endParaRPr>
          </a:p>
        </p:txBody>
      </p:sp>
      <p:pic>
        <p:nvPicPr>
          <p:cNvPr id="5" name="Bildobjekt 4" descr="En bild som visar rita, skiss, Människoansikte, clipart&#10;&#10;Automatiskt genererad beskrivning">
            <a:extLst>
              <a:ext uri="{FF2B5EF4-FFF2-40B4-BE49-F238E27FC236}">
                <a16:creationId xmlns:a16="http://schemas.microsoft.com/office/drawing/2014/main" id="{C5D542AD-75F9-630E-750B-ED0F96825EC4}"/>
              </a:ext>
            </a:extLst>
          </p:cNvPr>
          <p:cNvPicPr>
            <a:picLocks noChangeAspect="1"/>
          </p:cNvPicPr>
          <p:nvPr/>
        </p:nvPicPr>
        <p:blipFill rotWithShape="1">
          <a:blip r:embed="rId5"/>
          <a:srcRect l="5084" t="3094" r="5823" b="3303"/>
          <a:stretch/>
        </p:blipFill>
        <p:spPr>
          <a:xfrm>
            <a:off x="9443491" y="1340427"/>
            <a:ext cx="2119746" cy="4177146"/>
          </a:xfrm>
          <a:prstGeom prst="rect">
            <a:avLst/>
          </a:prstGeom>
        </p:spPr>
      </p:pic>
    </p:spTree>
    <p:extLst>
      <p:ext uri="{BB962C8B-B14F-4D97-AF65-F5344CB8AC3E}">
        <p14:creationId xmlns:p14="http://schemas.microsoft.com/office/powerpoint/2010/main" val="382822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17CA8-DD9E-50BB-6D9E-CD24C1D49C8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7F46CE92-B1FF-D188-8C47-8EDC980C1F8A}"/>
              </a:ext>
            </a:extLst>
          </p:cNvPr>
          <p:cNvSpPr txBox="1"/>
          <p:nvPr/>
        </p:nvSpPr>
        <p:spPr>
          <a:xfrm>
            <a:off x="875291" y="1388720"/>
            <a:ext cx="10144311" cy="677108"/>
          </a:xfrm>
          <a:prstGeom prst="rect">
            <a:avLst/>
          </a:prstGeom>
          <a:noFill/>
        </p:spPr>
        <p:txBody>
          <a:bodyPr wrap="square" lIns="0" tIns="0" rIns="0" bIns="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v-SE" sz="4400" b="1" i="0" u="none" strike="noStrike" kern="0" cap="none" spc="0" normalizeH="0" baseline="0" noProof="0">
                <a:ln>
                  <a:noFill/>
                </a:ln>
                <a:solidFill>
                  <a:srgbClr val="9A3324"/>
                </a:solidFill>
                <a:effectLst/>
                <a:uLnTx/>
                <a:uFillTx/>
                <a:latin typeface="AvenirNext LT Pro Medium" panose="020B0504020202020204" pitchFamily="34" charset="77"/>
                <a:cs typeface="Arial"/>
                <a:sym typeface="Arial"/>
              </a:rPr>
              <a:t>Omställning till</a:t>
            </a:r>
            <a:r>
              <a:rPr kumimoji="0" lang="sv-SE" sz="4400" b="1" i="0" u="none" strike="noStrike" kern="0" cap="none" spc="0" normalizeH="0" noProof="0">
                <a:ln>
                  <a:noFill/>
                </a:ln>
                <a:solidFill>
                  <a:srgbClr val="9A3324"/>
                </a:solidFill>
                <a:effectLst/>
                <a:uLnTx/>
                <a:uFillTx/>
                <a:latin typeface="AvenirNext LT Pro Medium" panose="020B0504020202020204" pitchFamily="34" charset="77"/>
                <a:cs typeface="Arial"/>
                <a:sym typeface="Arial"/>
              </a:rPr>
              <a:t> </a:t>
            </a:r>
            <a:r>
              <a:rPr kumimoji="0" lang="sv-SE" sz="4400" b="1" i="0" u="none" strike="noStrike" kern="0" cap="none" spc="0" normalizeH="0" baseline="0" noProof="0">
                <a:ln>
                  <a:noFill/>
                </a:ln>
                <a:solidFill>
                  <a:srgbClr val="9A3324"/>
                </a:solidFill>
                <a:effectLst/>
                <a:uLnTx/>
                <a:uFillTx/>
                <a:latin typeface="AvenirNext LT Pro Medium" panose="020B0504020202020204" pitchFamily="34" charset="77"/>
                <a:cs typeface="Arial"/>
                <a:sym typeface="Arial"/>
              </a:rPr>
              <a:t>en hållbar</a:t>
            </a:r>
            <a:r>
              <a:rPr kumimoji="0" lang="sv-SE" sz="4400" b="1" i="0" u="none" strike="noStrike" kern="0" cap="none" spc="0" normalizeH="0" noProof="0">
                <a:ln>
                  <a:noFill/>
                </a:ln>
                <a:solidFill>
                  <a:srgbClr val="9A3324"/>
                </a:solidFill>
                <a:effectLst/>
                <a:uLnTx/>
                <a:uFillTx/>
                <a:latin typeface="AvenirNext LT Pro Medium" panose="020B0504020202020204" pitchFamily="34" charset="77"/>
                <a:cs typeface="Arial"/>
                <a:sym typeface="Arial"/>
              </a:rPr>
              <a:t> socialtjänst</a:t>
            </a:r>
            <a:endParaRPr kumimoji="0" lang="sv-SE" sz="4400" b="1" i="0" u="none" strike="noStrike" kern="0" cap="none" spc="0" normalizeH="0" baseline="0" noProof="0">
              <a:ln>
                <a:noFill/>
              </a:ln>
              <a:solidFill>
                <a:srgbClr val="9A3324"/>
              </a:solidFill>
              <a:effectLst/>
              <a:uLnTx/>
              <a:uFillTx/>
              <a:latin typeface="AvenirNext LT Pro Medium" panose="020B0504020202020204" pitchFamily="34" charset="77"/>
              <a:cs typeface="Arial"/>
              <a:sym typeface="Arial"/>
            </a:endParaRPr>
          </a:p>
        </p:txBody>
      </p:sp>
      <p:sp>
        <p:nvSpPr>
          <p:cNvPr id="6" name="textruta 5">
            <a:extLst>
              <a:ext uri="{FF2B5EF4-FFF2-40B4-BE49-F238E27FC236}">
                <a16:creationId xmlns:a16="http://schemas.microsoft.com/office/drawing/2014/main" id="{B5D6DECC-D48F-A9E1-25EB-FCC5FEF2902B}"/>
              </a:ext>
            </a:extLst>
          </p:cNvPr>
          <p:cNvSpPr txBox="1"/>
          <p:nvPr/>
        </p:nvSpPr>
        <p:spPr>
          <a:xfrm>
            <a:off x="1168939" y="2707109"/>
            <a:ext cx="4962558" cy="2937792"/>
          </a:xfrm>
          <a:prstGeom prst="rect">
            <a:avLst/>
          </a:prstGeom>
          <a:noFill/>
        </p:spPr>
        <p:txBody>
          <a:bodyPr wrap="square" lIns="0" tIns="0" rIns="0" bIns="0" rtlCol="0" anchor="t">
            <a:spAutoFit/>
          </a:bodyPr>
          <a:lstStyle/>
          <a:p>
            <a:pPr marL="400050" marR="0" lvl="0" indent="-355600" algn="l" defTabSz="914400" rtl="0" eaLnBrk="1" fontAlgn="auto" latinLnBrk="0" hangingPunct="1">
              <a:lnSpc>
                <a:spcPts val="3280"/>
              </a:lnSpc>
              <a:spcBef>
                <a:spcPts val="0"/>
              </a:spcBef>
              <a:spcAft>
                <a:spcPts val="0"/>
              </a:spcAft>
              <a:buClr>
                <a:schemeClr val="accent3"/>
              </a:buClr>
              <a:buSzTx/>
              <a:buFont typeface="Systemtypsnitt normalt"/>
              <a:buChar char="●"/>
              <a:tabLst/>
              <a:defRPr/>
            </a:pPr>
            <a:r>
              <a:rPr kumimoji="0" lang="sv-SE" sz="2400" i="0" u="none" strike="noStrike" kern="0" cap="none" spc="-40" normalizeH="0" baseline="0" noProof="0">
                <a:ln>
                  <a:noFill/>
                </a:ln>
                <a:solidFill>
                  <a:schemeClr val="accent3"/>
                </a:solidFill>
                <a:effectLst/>
                <a:uLnTx/>
                <a:uFillTx/>
                <a:latin typeface="AvenirNext LT Pro Regular" panose="020B0504020202020204" pitchFamily="34" charset="77"/>
                <a:cs typeface="Arial"/>
                <a:sym typeface="Arial"/>
              </a:rPr>
              <a:t>Främjar jämlika och jämställda levnadsvillkor. </a:t>
            </a:r>
          </a:p>
          <a:p>
            <a:pPr marL="400050" marR="0" lvl="0" indent="-355600" algn="l" defTabSz="914400" rtl="0" eaLnBrk="1" fontAlgn="auto" latinLnBrk="0" hangingPunct="1">
              <a:lnSpc>
                <a:spcPts val="3280"/>
              </a:lnSpc>
              <a:spcBef>
                <a:spcPts val="0"/>
              </a:spcBef>
              <a:spcAft>
                <a:spcPts val="0"/>
              </a:spcAft>
              <a:buClr>
                <a:schemeClr val="accent3"/>
              </a:buClr>
              <a:buSzTx/>
              <a:buFont typeface="Systemtypsnitt normalt"/>
              <a:buChar char="●"/>
              <a:tabLst/>
              <a:defRPr/>
            </a:pPr>
            <a:r>
              <a:rPr kumimoji="0" lang="sv-SE" sz="2400" b="0" i="0" u="none" strike="noStrike" kern="0" cap="none" spc="-40" normalizeH="0" baseline="0" noProof="0">
                <a:ln>
                  <a:noFill/>
                </a:ln>
                <a:solidFill>
                  <a:schemeClr val="accent3"/>
                </a:solidFill>
                <a:effectLst/>
                <a:uLnTx/>
                <a:uFillTx/>
                <a:latin typeface="AvenirNext LT Pro Regular" panose="020B0504020202020204" pitchFamily="34" charset="77"/>
                <a:cs typeface="Arial"/>
                <a:sym typeface="Arial"/>
              </a:rPr>
              <a:t>Utgår från ett förebyggande perspektiv där socialtjänsten är lätt tillgänglig för alla.</a:t>
            </a:r>
          </a:p>
          <a:p>
            <a:pPr marL="400050" marR="0" lvl="0" indent="-355600" algn="l" defTabSz="914400" rtl="0" eaLnBrk="1" fontAlgn="auto" latinLnBrk="0" hangingPunct="1">
              <a:lnSpc>
                <a:spcPts val="3280"/>
              </a:lnSpc>
              <a:spcBef>
                <a:spcPts val="0"/>
              </a:spcBef>
              <a:spcAft>
                <a:spcPts val="0"/>
              </a:spcAft>
              <a:buClr>
                <a:schemeClr val="accent3"/>
              </a:buClr>
              <a:buSzTx/>
              <a:buFont typeface="Systemtypsnitt normalt"/>
              <a:buChar char="●"/>
              <a:tabLst/>
              <a:defRPr/>
            </a:pPr>
            <a:r>
              <a:rPr kumimoji="0" lang="sv-SE" sz="2400" b="0" i="0" u="none" strike="noStrike" kern="0" cap="none" spc="-40" normalizeH="0" baseline="0" noProof="0">
                <a:ln>
                  <a:noFill/>
                </a:ln>
                <a:solidFill>
                  <a:schemeClr val="accent3"/>
                </a:solidFill>
                <a:effectLst/>
                <a:uLnTx/>
                <a:uFillTx/>
                <a:latin typeface="AvenirNext LT Pro Regular" panose="020B0504020202020204" pitchFamily="34" charset="77"/>
                <a:cs typeface="Arial"/>
                <a:sym typeface="Arial"/>
              </a:rPr>
              <a:t>Är kunskapsbaserad utifrån vetenskap och beprövad erfarenhet.</a:t>
            </a:r>
            <a:endParaRPr kumimoji="0" lang="sv-SE" sz="2400" b="0" i="0" u="none" strike="noStrike" kern="0" cap="none" spc="-40" normalizeH="0" baseline="0" noProof="0">
              <a:ln>
                <a:noFill/>
              </a:ln>
              <a:solidFill>
                <a:schemeClr val="accent3"/>
              </a:solidFill>
              <a:effectLst/>
              <a:uLnTx/>
              <a:uFillTx/>
              <a:latin typeface="AvenirNext LT Pro Regular" panose="020B0504020202020204" pitchFamily="34" charset="77"/>
              <a:cs typeface="Arial"/>
              <a:sym typeface="Calibri"/>
            </a:endParaRPr>
          </a:p>
        </p:txBody>
      </p:sp>
      <p:pic>
        <p:nvPicPr>
          <p:cNvPr id="7" name="Google Shape;490;p8">
            <a:extLst>
              <a:ext uri="{FF2B5EF4-FFF2-40B4-BE49-F238E27FC236}">
                <a16:creationId xmlns:a16="http://schemas.microsoft.com/office/drawing/2014/main" id="{583C4D3A-1FE9-8695-98AC-F44F54367E48}"/>
              </a:ext>
            </a:extLst>
          </p:cNvPr>
          <p:cNvPicPr preferRelativeResize="0"/>
          <p:nvPr/>
        </p:nvPicPr>
        <p:blipFill rotWithShape="1">
          <a:blip r:embed="rId3">
            <a:alphaModFix/>
          </a:blip>
          <a:srcRect/>
          <a:stretch/>
        </p:blipFill>
        <p:spPr>
          <a:xfrm>
            <a:off x="6903482" y="3096602"/>
            <a:ext cx="2843705" cy="2158805"/>
          </a:xfrm>
          <a:prstGeom prst="rect">
            <a:avLst/>
          </a:prstGeom>
          <a:noFill/>
          <a:ln>
            <a:noFill/>
          </a:ln>
        </p:spPr>
      </p:pic>
    </p:spTree>
    <p:extLst>
      <p:ext uri="{BB962C8B-B14F-4D97-AF65-F5344CB8AC3E}">
        <p14:creationId xmlns:p14="http://schemas.microsoft.com/office/powerpoint/2010/main" val="74657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AC1C0-2368-43B1-8DE7-0735C7D1101E}"/>
              </a:ext>
            </a:extLst>
          </p:cNvPr>
          <p:cNvSpPr>
            <a:spLocks noGrp="1"/>
          </p:cNvSpPr>
          <p:nvPr>
            <p:ph type="title"/>
          </p:nvPr>
        </p:nvSpPr>
        <p:spPr>
          <a:xfrm>
            <a:off x="670814" y="1267873"/>
            <a:ext cx="10730516" cy="723446"/>
          </a:xfrm>
        </p:spPr>
        <p:txBody>
          <a:bodyPr>
            <a:normAutofit fontScale="90000"/>
          </a:bodyPr>
          <a:lstStyle/>
          <a:p>
            <a:pPr>
              <a:lnSpc>
                <a:spcPct val="90000"/>
              </a:lnSpc>
            </a:pPr>
            <a:r>
              <a:rPr lang="sv-SE"/>
              <a:t>Ny lag och omställningen närmar sig</a:t>
            </a:r>
            <a:br>
              <a:rPr lang="sv-SE" sz="2200"/>
            </a:br>
            <a:endParaRPr lang="sv-SE" sz="2200"/>
          </a:p>
        </p:txBody>
      </p:sp>
      <p:pic>
        <p:nvPicPr>
          <p:cNvPr id="7" name="Platshållare för innehåll 6" descr="Väg (två stift med en stig) kontur">
            <a:extLst>
              <a:ext uri="{FF2B5EF4-FFF2-40B4-BE49-F238E27FC236}">
                <a16:creationId xmlns:a16="http://schemas.microsoft.com/office/drawing/2014/main" id="{797FE278-0566-6344-46CB-A2CFC9AB5C11}"/>
              </a:ext>
            </a:extLst>
          </p:cNvPr>
          <p:cNvPicPr>
            <a:picLocks noGrp="1" noChangeAspect="1"/>
          </p:cNvPicPr>
          <p:nvPr>
            <p:ph sz="half"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7087" y="1991319"/>
            <a:ext cx="3815256" cy="3815256"/>
          </a:xfrm>
        </p:spPr>
      </p:pic>
      <p:graphicFrame>
        <p:nvGraphicFramePr>
          <p:cNvPr id="6" name="Platshållare för text 2">
            <a:extLst>
              <a:ext uri="{FF2B5EF4-FFF2-40B4-BE49-F238E27FC236}">
                <a16:creationId xmlns:a16="http://schemas.microsoft.com/office/drawing/2014/main" id="{C25D53D4-6107-2FE8-7929-C7CEB1D1B296}"/>
              </a:ext>
            </a:extLst>
          </p:cNvPr>
          <p:cNvGraphicFramePr>
            <a:graphicFrameLocks noGrp="1"/>
          </p:cNvGraphicFramePr>
          <p:nvPr>
            <p:ph sz="half" idx="15"/>
          </p:nvPr>
        </p:nvGraphicFramePr>
        <p:xfrm>
          <a:off x="876206" y="2261135"/>
          <a:ext cx="5159866" cy="4200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utoShape 2" descr="https://euc-powerpoint.officeapps.live.com/pods/GetClipboardImage.ashx?Id=c00133d8-e2ac-44e0-b194-fd736618fec8&amp;DC=GEU10&amp;pkey=e315a242-7a60-4af3-9e30-1c96f89edb7c&amp;wdwaccluster=GEU1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6" descr="https://euc-powerpoint.officeapps.live.com/pods/GetClipboardImage.ashx?Id=c00133d8-e2ac-44e0-b194-fd736618fec8&amp;DC=GEU10&amp;pkey=e315a242-7a60-4af3-9e30-1c96f89edb7c&amp;wdwaccluster=GEU10"/>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 name="Pratbubbla: oval 3">
            <a:extLst>
              <a:ext uri="{FF2B5EF4-FFF2-40B4-BE49-F238E27FC236}">
                <a16:creationId xmlns:a16="http://schemas.microsoft.com/office/drawing/2014/main" id="{254BAE6E-1C45-45C1-9FD4-2C636AD1C4FB}"/>
              </a:ext>
            </a:extLst>
          </p:cNvPr>
          <p:cNvSpPr/>
          <p:nvPr/>
        </p:nvSpPr>
        <p:spPr>
          <a:xfrm>
            <a:off x="9729302" y="5423246"/>
            <a:ext cx="2006081" cy="1106775"/>
          </a:xfrm>
          <a:prstGeom prst="wedgeEllipse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Tidplanen verkar hållas</a:t>
            </a:r>
          </a:p>
        </p:txBody>
      </p:sp>
    </p:spTree>
    <p:extLst>
      <p:ext uri="{BB962C8B-B14F-4D97-AF65-F5344CB8AC3E}">
        <p14:creationId xmlns:p14="http://schemas.microsoft.com/office/powerpoint/2010/main" val="33655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FB50A-1B13-2298-76A4-30025260C35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70C81EE-1D4A-F58A-D66B-A8003110D6AA}"/>
              </a:ext>
            </a:extLst>
          </p:cNvPr>
          <p:cNvSpPr>
            <a:spLocks noGrp="1"/>
          </p:cNvSpPr>
          <p:nvPr>
            <p:ph type="title"/>
          </p:nvPr>
        </p:nvSpPr>
        <p:spPr>
          <a:xfrm>
            <a:off x="614933" y="439345"/>
            <a:ext cx="11159906" cy="1231392"/>
          </a:xfrm>
        </p:spPr>
        <p:txBody>
          <a:bodyPr/>
          <a:lstStyle/>
          <a:p>
            <a:r>
              <a:rPr lang="sv-SE"/>
              <a:t>Projekt startade 2023</a:t>
            </a:r>
          </a:p>
        </p:txBody>
      </p:sp>
      <p:pic>
        <p:nvPicPr>
          <p:cNvPr id="3" name="Bildobjekt 2" descr="En bild som visar tecknad serie, text, illustration, clipart&#10;&#10;Automatiskt genererad beskrivning">
            <a:extLst>
              <a:ext uri="{FF2B5EF4-FFF2-40B4-BE49-F238E27FC236}">
                <a16:creationId xmlns:a16="http://schemas.microsoft.com/office/drawing/2014/main" id="{8CB54DEF-C646-9C52-23FA-C3686EC36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94" y="2656487"/>
            <a:ext cx="1405645" cy="1405645"/>
          </a:xfrm>
          <a:prstGeom prst="rect">
            <a:avLst/>
          </a:prstGeom>
        </p:spPr>
      </p:pic>
      <p:pic>
        <p:nvPicPr>
          <p:cNvPr id="4" name="Bildobjekt 3" descr="En bild som visar clipart, rita, Grafik, tecknad serie&#10;&#10;Automatiskt genererad beskrivning">
            <a:extLst>
              <a:ext uri="{FF2B5EF4-FFF2-40B4-BE49-F238E27FC236}">
                <a16:creationId xmlns:a16="http://schemas.microsoft.com/office/drawing/2014/main" id="{FA79995B-1640-68FB-AA20-A2D2274A05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93" y="4978042"/>
            <a:ext cx="1405645" cy="1405645"/>
          </a:xfrm>
          <a:prstGeom prst="rect">
            <a:avLst/>
          </a:prstGeom>
        </p:spPr>
      </p:pic>
      <p:pic>
        <p:nvPicPr>
          <p:cNvPr id="5" name="Bildobjekt 4" descr="En bild som visar clipart, Grafik, logotyp, tecknad serie&#10;&#10;Automatiskt genererad beskrivning">
            <a:extLst>
              <a:ext uri="{FF2B5EF4-FFF2-40B4-BE49-F238E27FC236}">
                <a16:creationId xmlns:a16="http://schemas.microsoft.com/office/drawing/2014/main" id="{61AEFDF2-6C98-B2C3-ABDA-871C906FAD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2587" y="4978042"/>
            <a:ext cx="1405645" cy="1405645"/>
          </a:xfrm>
          <a:prstGeom prst="rect">
            <a:avLst/>
          </a:prstGeom>
        </p:spPr>
      </p:pic>
      <p:pic>
        <p:nvPicPr>
          <p:cNvPr id="6" name="Bildobjekt 5" descr="En bild som visar Grafik, tecknad serie, illustration, design&#10;&#10;Automatiskt genererad beskrivning">
            <a:extLst>
              <a:ext uri="{FF2B5EF4-FFF2-40B4-BE49-F238E27FC236}">
                <a16:creationId xmlns:a16="http://schemas.microsoft.com/office/drawing/2014/main" id="{1B57C144-FDFC-A612-11FD-0C2E47CB83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2587" y="2656487"/>
            <a:ext cx="1405644" cy="1405644"/>
          </a:xfrm>
          <a:prstGeom prst="rect">
            <a:avLst/>
          </a:prstGeom>
        </p:spPr>
      </p:pic>
      <p:pic>
        <p:nvPicPr>
          <p:cNvPr id="7" name="Bildobjekt 6" descr="En bild som visar clipart, illustration, Grafik, tecknad serie&#10;&#10;Automatiskt genererad beskrivning">
            <a:extLst>
              <a:ext uri="{FF2B5EF4-FFF2-40B4-BE49-F238E27FC236}">
                <a16:creationId xmlns:a16="http://schemas.microsoft.com/office/drawing/2014/main" id="{FDE190C0-00FE-FD9E-3E40-A662F8127E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6581" y="4978042"/>
            <a:ext cx="1405645" cy="1405645"/>
          </a:xfrm>
          <a:prstGeom prst="rect">
            <a:avLst/>
          </a:prstGeom>
        </p:spPr>
      </p:pic>
      <p:sp>
        <p:nvSpPr>
          <p:cNvPr id="9" name="textruta 8">
            <a:extLst>
              <a:ext uri="{FF2B5EF4-FFF2-40B4-BE49-F238E27FC236}">
                <a16:creationId xmlns:a16="http://schemas.microsoft.com/office/drawing/2014/main" id="{FF505F3B-8CD7-5C15-E523-91DB452BE0AF}"/>
              </a:ext>
            </a:extLst>
          </p:cNvPr>
          <p:cNvSpPr txBox="1"/>
          <p:nvPr/>
        </p:nvSpPr>
        <p:spPr>
          <a:xfrm>
            <a:off x="614933" y="2130245"/>
            <a:ext cx="1001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1. </a:t>
            </a:r>
            <a:r>
              <a:rPr kumimoji="0" lang="sv-SE" sz="1800" b="1" i="0" u="none" strike="noStrike" kern="1200" cap="none" spc="0" normalizeH="0" baseline="0" noProof="0">
                <a:ln>
                  <a:noFill/>
                </a:ln>
                <a:solidFill>
                  <a:prstClr val="black"/>
                </a:solidFill>
                <a:effectLst/>
                <a:uLnTx/>
                <a:uFillTx/>
                <a:latin typeface="Arial"/>
                <a:ea typeface="+mn-ea"/>
                <a:cs typeface="+mn-cs"/>
              </a:rPr>
              <a:t>Nationell Uppföljning av Socialtjänstens Omställning </a:t>
            </a:r>
            <a:r>
              <a:rPr kumimoji="0" lang="sv-SE" sz="1800" b="0" i="0" u="none" strike="noStrike" kern="1200" cap="none" spc="0" normalizeH="0" baseline="0" noProof="0">
                <a:ln>
                  <a:noFill/>
                </a:ln>
                <a:solidFill>
                  <a:prstClr val="black"/>
                </a:solidFill>
                <a:effectLst/>
                <a:uLnTx/>
                <a:uFillTx/>
                <a:latin typeface="Arial"/>
                <a:ea typeface="+mn-ea"/>
                <a:cs typeface="+mn-cs"/>
              </a:rPr>
              <a:t>(i samverkan med </a:t>
            </a:r>
            <a:r>
              <a:rPr kumimoji="0" lang="sv-SE" sz="1800" b="0" i="0" u="none" strike="noStrike" kern="1200" cap="none" spc="0" normalizeH="0" baseline="0" noProof="0" err="1">
                <a:ln>
                  <a:noFill/>
                </a:ln>
                <a:solidFill>
                  <a:prstClr val="black"/>
                </a:solidFill>
                <a:effectLst/>
                <a:uLnTx/>
                <a:uFillTx/>
                <a:latin typeface="Arial"/>
                <a:ea typeface="+mn-ea"/>
                <a:cs typeface="+mn-cs"/>
              </a:rPr>
              <a:t>KaU</a:t>
            </a:r>
            <a:r>
              <a:rPr kumimoji="0" lang="sv-SE" sz="1800" b="0" i="0" u="none" strike="noStrike" kern="1200" cap="none" spc="0" normalizeH="0" baseline="0" noProof="0">
                <a:ln>
                  <a:noFill/>
                </a:ln>
                <a:solidFill>
                  <a:prstClr val="black"/>
                </a:solidFill>
                <a:effectLst/>
                <a:uLnTx/>
                <a:uFillTx/>
                <a:latin typeface="Arial"/>
                <a:ea typeface="+mn-ea"/>
                <a:cs typeface="+mn-cs"/>
              </a:rPr>
              <a:t>/FoU)</a:t>
            </a:r>
          </a:p>
        </p:txBody>
      </p:sp>
      <p:sp>
        <p:nvSpPr>
          <p:cNvPr id="10" name="textruta 9">
            <a:extLst>
              <a:ext uri="{FF2B5EF4-FFF2-40B4-BE49-F238E27FC236}">
                <a16:creationId xmlns:a16="http://schemas.microsoft.com/office/drawing/2014/main" id="{E3D805FD-775E-9B7C-D112-EAA2DD67EC1F}"/>
              </a:ext>
            </a:extLst>
          </p:cNvPr>
          <p:cNvSpPr txBox="1"/>
          <p:nvPr/>
        </p:nvSpPr>
        <p:spPr>
          <a:xfrm>
            <a:off x="706569" y="4520709"/>
            <a:ext cx="9231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2. </a:t>
            </a:r>
            <a:r>
              <a:rPr kumimoji="0" lang="sv-SE" sz="1800" b="1" i="0" u="none" strike="noStrike" kern="1200" cap="none" spc="0" normalizeH="0" baseline="0" noProof="0">
                <a:ln>
                  <a:noFill/>
                </a:ln>
                <a:solidFill>
                  <a:prstClr val="black"/>
                </a:solidFill>
                <a:effectLst/>
                <a:uLnTx/>
                <a:uFillTx/>
                <a:latin typeface="Arial"/>
                <a:ea typeface="+mn-ea"/>
                <a:cs typeface="+mn-cs"/>
              </a:rPr>
              <a:t>Förebyggande, tillgänglig och tidig socialtjänst </a:t>
            </a:r>
            <a:r>
              <a:rPr kumimoji="0" lang="sv-SE" sz="1800" b="0" i="0" u="none" strike="noStrike" kern="1200" cap="none" spc="0" normalizeH="0" baseline="0" noProof="0">
                <a:ln>
                  <a:noFill/>
                </a:ln>
                <a:solidFill>
                  <a:prstClr val="black"/>
                </a:solidFill>
                <a:effectLst/>
                <a:uLnTx/>
                <a:uFillTx/>
                <a:latin typeface="Arial"/>
                <a:ea typeface="+mn-ea"/>
                <a:cs typeface="+mn-cs"/>
              </a:rPr>
              <a:t>(i samverkan med Samhällsnytta )</a:t>
            </a:r>
          </a:p>
        </p:txBody>
      </p:sp>
      <p:pic>
        <p:nvPicPr>
          <p:cNvPr id="12" name="Bildobjekt 11" descr="En bild som visar text, clipart, Teckensnitt, Grafik&#10;&#10;Automatiskt genererad beskrivning">
            <a:extLst>
              <a:ext uri="{FF2B5EF4-FFF2-40B4-BE49-F238E27FC236}">
                <a16:creationId xmlns:a16="http://schemas.microsoft.com/office/drawing/2014/main" id="{6562D268-6A1B-F5AD-E070-D030F64AE5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6579" y="2656487"/>
            <a:ext cx="1405644" cy="1405644"/>
          </a:xfrm>
          <a:prstGeom prst="rect">
            <a:avLst/>
          </a:prstGeom>
        </p:spPr>
      </p:pic>
    </p:spTree>
    <p:extLst>
      <p:ext uri="{BB962C8B-B14F-4D97-AF65-F5344CB8AC3E}">
        <p14:creationId xmlns:p14="http://schemas.microsoft.com/office/powerpoint/2010/main" val="181023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4997B-1B3D-696F-58DB-5B7AAB492B19}"/>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1238F8BA-CDA2-2836-0B25-8F053EEBD19C}"/>
              </a:ext>
            </a:extLst>
          </p:cNvPr>
          <p:cNvSpPr txBox="1"/>
          <p:nvPr/>
        </p:nvSpPr>
        <p:spPr>
          <a:xfrm>
            <a:off x="838200" y="2668555"/>
            <a:ext cx="4881283" cy="168373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
                <a:srgbClr val="000000"/>
              </a:buClr>
              <a:buSzTx/>
              <a:buFont typeface="Arial"/>
              <a:buNone/>
              <a:tabLst/>
              <a:defRPr/>
            </a:pPr>
            <a:r>
              <a:rPr kumimoji="0" lang="sv-SE" sz="2800" b="1" i="0" u="none" strike="noStrike" kern="1200" cap="none" spc="-150" normalizeH="0" baseline="0" noProof="0">
                <a:ln>
                  <a:noFill/>
                </a:ln>
                <a:solidFill>
                  <a:srgbClr val="9A3324"/>
                </a:solidFill>
                <a:effectLst/>
                <a:uLnTx/>
                <a:uFillTx/>
                <a:latin typeface="Avenir Next" panose="020B0604020202020204" charset="0"/>
                <a:ea typeface="+mj-ea"/>
                <a:cs typeface="Avenir Next" panose="020B0604020202020204" charset="0"/>
                <a:sym typeface="Arial"/>
              </a:rPr>
              <a:t>Det första samlade stödet </a:t>
            </a:r>
          </a:p>
          <a:p>
            <a:pPr marL="0" marR="0" lvl="0" indent="0" algn="l" defTabSz="914400" rtl="0" eaLnBrk="1" fontAlgn="auto" latinLnBrk="0" hangingPunct="1">
              <a:lnSpc>
                <a:spcPct val="90000"/>
              </a:lnSpc>
              <a:spcBef>
                <a:spcPct val="0"/>
              </a:spcBef>
              <a:spcAft>
                <a:spcPts val="600"/>
              </a:spcAft>
              <a:buClr>
                <a:srgbClr val="000000"/>
              </a:buClr>
              <a:buSzTx/>
              <a:buFont typeface="Arial"/>
              <a:buNone/>
              <a:tabLst/>
              <a:defRPr/>
            </a:pPr>
            <a:r>
              <a:rPr kumimoji="0" lang="sv-SE" sz="2800" b="1" i="0" u="none" strike="noStrike" kern="1200" cap="none" spc="-150" normalizeH="0" baseline="0" noProof="0">
                <a:ln>
                  <a:noFill/>
                </a:ln>
                <a:solidFill>
                  <a:srgbClr val="9A3324"/>
                </a:solidFill>
                <a:effectLst/>
                <a:uLnTx/>
                <a:uFillTx/>
                <a:latin typeface="Avenir Next" panose="020B0604020202020204" charset="0"/>
                <a:ea typeface="+mj-ea"/>
                <a:cs typeface="Avenir Next" panose="020B0604020202020204" charset="0"/>
                <a:sym typeface="Arial"/>
              </a:rPr>
              <a:t>för jämställd socialtjänst</a:t>
            </a:r>
          </a:p>
          <a:p>
            <a:pPr marL="0" marR="0" lvl="0" indent="0" algn="l" defTabSz="914400" rtl="0" eaLnBrk="1" fontAlgn="auto" latinLnBrk="0" hangingPunct="1">
              <a:lnSpc>
                <a:spcPct val="90000"/>
              </a:lnSpc>
              <a:spcBef>
                <a:spcPct val="0"/>
              </a:spcBef>
              <a:spcAft>
                <a:spcPts val="600"/>
              </a:spcAft>
              <a:buClr>
                <a:srgbClr val="000000"/>
              </a:buClr>
              <a:buSzTx/>
              <a:buFont typeface="Arial"/>
              <a:buNone/>
              <a:tabLst/>
              <a:defRPr/>
            </a:pPr>
            <a:r>
              <a:rPr kumimoji="0" lang="sv-SE" sz="2800" b="1" i="0" u="none" strike="noStrike" kern="1200" cap="none" spc="-150" normalizeH="0" baseline="0" noProof="0">
                <a:ln>
                  <a:noFill/>
                </a:ln>
                <a:solidFill>
                  <a:srgbClr val="9A3324"/>
                </a:solidFill>
                <a:effectLst/>
                <a:uLnTx/>
                <a:uFillTx/>
                <a:latin typeface="Avenir Next" panose="020B0604020202020204" charset="0"/>
                <a:ea typeface="+mj-ea"/>
                <a:cs typeface="Avenir Next" panose="020B0604020202020204" charset="0"/>
                <a:sym typeface="Arial"/>
              </a:rPr>
              <a:t>finns nu!</a:t>
            </a:r>
          </a:p>
        </p:txBody>
      </p:sp>
      <p:pic>
        <p:nvPicPr>
          <p:cNvPr id="3" name="Bildobjekt 2" descr="En bild som visar text, clipart, Teckensnitt, tecknad serie&#10;&#10;Automatiskt genererad beskrivning">
            <a:extLst>
              <a:ext uri="{FF2B5EF4-FFF2-40B4-BE49-F238E27FC236}">
                <a16:creationId xmlns:a16="http://schemas.microsoft.com/office/drawing/2014/main" id="{C16217D2-09C3-0AD2-2DFA-4B2C6351DE54}"/>
              </a:ext>
            </a:extLst>
          </p:cNvPr>
          <p:cNvPicPr>
            <a:picLocks noChangeAspect="1"/>
          </p:cNvPicPr>
          <p:nvPr/>
        </p:nvPicPr>
        <p:blipFill rotWithShape="1">
          <a:blip r:embed="rId3"/>
          <a:srcRect l="57023" t="7459" r="6008" b="7740"/>
          <a:stretch/>
        </p:blipFill>
        <p:spPr>
          <a:xfrm>
            <a:off x="6096000" y="2141585"/>
            <a:ext cx="2427020" cy="2574830"/>
          </a:xfrm>
          <a:prstGeom prst="rect">
            <a:avLst/>
          </a:prstGeom>
        </p:spPr>
      </p:pic>
      <p:pic>
        <p:nvPicPr>
          <p:cNvPr id="4" name="Bildobjekt 3" descr="En bild som visar text, clipart, Teckensnitt, tecknad serie&#10;&#10;Automatiskt genererad beskrivning">
            <a:extLst>
              <a:ext uri="{FF2B5EF4-FFF2-40B4-BE49-F238E27FC236}">
                <a16:creationId xmlns:a16="http://schemas.microsoft.com/office/drawing/2014/main" id="{6119C50A-79F5-80F1-E9A8-12001A8AD08B}"/>
              </a:ext>
            </a:extLst>
          </p:cNvPr>
          <p:cNvPicPr>
            <a:picLocks noChangeAspect="1"/>
          </p:cNvPicPr>
          <p:nvPr/>
        </p:nvPicPr>
        <p:blipFill rotWithShape="1">
          <a:blip r:embed="rId3"/>
          <a:srcRect l="3294" t="8740" r="57056" b="6460"/>
          <a:stretch/>
        </p:blipFill>
        <p:spPr>
          <a:xfrm>
            <a:off x="9442287" y="2141585"/>
            <a:ext cx="2603062" cy="2574830"/>
          </a:xfrm>
          <a:prstGeom prst="rect">
            <a:avLst/>
          </a:prstGeom>
        </p:spPr>
      </p:pic>
      <p:pic>
        <p:nvPicPr>
          <p:cNvPr id="20" name="Bild 19" descr="Spela upp med hel fyllning">
            <a:extLst>
              <a:ext uri="{FF2B5EF4-FFF2-40B4-BE49-F238E27FC236}">
                <a16:creationId xmlns:a16="http://schemas.microsoft.com/office/drawing/2014/main" id="{E314EC18-EDFB-0B1C-A498-733B0CF92C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2646" y="3079180"/>
            <a:ext cx="699641" cy="699641"/>
          </a:xfrm>
          <a:prstGeom prst="rect">
            <a:avLst/>
          </a:prstGeom>
        </p:spPr>
      </p:pic>
      <p:sp>
        <p:nvSpPr>
          <p:cNvPr id="6" name="Rubrik 1">
            <a:extLst>
              <a:ext uri="{FF2B5EF4-FFF2-40B4-BE49-F238E27FC236}">
                <a16:creationId xmlns:a16="http://schemas.microsoft.com/office/drawing/2014/main" id="{757AEB0D-F8D5-CEA4-DAB6-48CCC666944B}"/>
              </a:ext>
            </a:extLst>
          </p:cNvPr>
          <p:cNvSpPr txBox="1">
            <a:spLocks/>
          </p:cNvSpPr>
          <p:nvPr/>
        </p:nvSpPr>
        <p:spPr>
          <a:xfrm>
            <a:off x="703709" y="763295"/>
            <a:ext cx="11159906" cy="12313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accent3"/>
                </a:solidFill>
                <a:latin typeface="AvenirNext LT Pro Bold" panose="020B0504020202020204" pitchFamily="34" charset="0"/>
                <a:ea typeface="+mj-ea"/>
                <a:cs typeface="+mj-cs"/>
              </a:defRPr>
            </a:lvl1pPr>
          </a:lstStyle>
          <a:p>
            <a:r>
              <a:rPr lang="sv-SE"/>
              <a:t>Projekt lanserade 2024</a:t>
            </a:r>
          </a:p>
        </p:txBody>
      </p:sp>
    </p:spTree>
    <p:extLst>
      <p:ext uri="{BB962C8B-B14F-4D97-AF65-F5344CB8AC3E}">
        <p14:creationId xmlns:p14="http://schemas.microsoft.com/office/powerpoint/2010/main" val="58123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8B6CA-F06A-A342-5946-11C32E178B6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3A132E7-6CDE-52BF-66F6-72113CA003EF}"/>
              </a:ext>
            </a:extLst>
          </p:cNvPr>
          <p:cNvSpPr>
            <a:spLocks noGrp="1"/>
          </p:cNvSpPr>
          <p:nvPr>
            <p:ph type="title"/>
          </p:nvPr>
        </p:nvSpPr>
        <p:spPr>
          <a:xfrm>
            <a:off x="923632" y="1906064"/>
            <a:ext cx="9609825" cy="858903"/>
          </a:xfrm>
        </p:spPr>
        <p:txBody>
          <a:bodyPr/>
          <a:lstStyle/>
          <a:p>
            <a:r>
              <a:rPr lang="sv-SE"/>
              <a:t>Inom ramen för </a:t>
            </a:r>
            <a:br>
              <a:rPr lang="sv-SE"/>
            </a:br>
            <a:r>
              <a:rPr lang="sv-SE"/>
              <a:t>överenskommelsen ska SKR:</a:t>
            </a:r>
            <a:br>
              <a:rPr lang="sv-SE"/>
            </a:br>
            <a:endParaRPr lang="sv-SE"/>
          </a:p>
        </p:txBody>
      </p:sp>
      <p:sp>
        <p:nvSpPr>
          <p:cNvPr id="3" name="Platshållare för innehåll 2">
            <a:extLst>
              <a:ext uri="{FF2B5EF4-FFF2-40B4-BE49-F238E27FC236}">
                <a16:creationId xmlns:a16="http://schemas.microsoft.com/office/drawing/2014/main" id="{E16C3B68-BC20-3D4E-F665-CB2FCB064A21}"/>
              </a:ext>
            </a:extLst>
          </p:cNvPr>
          <p:cNvSpPr>
            <a:spLocks noGrp="1"/>
          </p:cNvSpPr>
          <p:nvPr>
            <p:ph idx="1"/>
          </p:nvPr>
        </p:nvSpPr>
        <p:spPr>
          <a:xfrm>
            <a:off x="680515" y="2441498"/>
            <a:ext cx="10096060" cy="3720494"/>
          </a:xfrm>
        </p:spPr>
        <p:txBody>
          <a:bodyPr numCol="2"/>
          <a:lstStyle/>
          <a:p>
            <a:pPr marL="487363" lvl="1" indent="-457200">
              <a:spcAft>
                <a:spcPts val="1200"/>
              </a:spcAft>
              <a:buFont typeface="Arial" panose="020B0604020202020204" pitchFamily="34" charset="0"/>
              <a:buChar char="•"/>
              <a:tabLst>
                <a:tab pos="228600" algn="l"/>
                <a:tab pos="269875" algn="l"/>
              </a:tabLst>
            </a:pPr>
            <a:r>
              <a:rPr lang="sv-SE"/>
              <a:t>stödja kommunernas </a:t>
            </a:r>
            <a:r>
              <a:rPr lang="sv-SE" b="1"/>
              <a:t>strategiska arbete för omställningen</a:t>
            </a:r>
            <a:r>
              <a:rPr lang="sv-SE"/>
              <a:t>,</a:t>
            </a:r>
          </a:p>
          <a:p>
            <a:pPr marL="487363" lvl="1" indent="-457200">
              <a:spcAft>
                <a:spcPts val="1200"/>
              </a:spcAft>
              <a:buFont typeface="Arial" panose="020B0604020202020204" pitchFamily="34" charset="0"/>
              <a:buChar char="•"/>
              <a:tabLst>
                <a:tab pos="228600" algn="l"/>
                <a:tab pos="269875" algn="l"/>
              </a:tabLst>
            </a:pPr>
            <a:r>
              <a:rPr lang="sv-SE"/>
              <a:t>stödja kommuners </a:t>
            </a:r>
            <a:r>
              <a:rPr lang="sv-SE" b="1"/>
              <a:t>erfarenhetsutbyte och gemensamma lärande </a:t>
            </a:r>
            <a:r>
              <a:rPr lang="sv-SE"/>
              <a:t>samt stimulera </a:t>
            </a:r>
            <a:r>
              <a:rPr lang="sv-SE" b="1"/>
              <a:t>samverkan </a:t>
            </a:r>
            <a:r>
              <a:rPr lang="sv-SE"/>
              <a:t>mellan kommuner,</a:t>
            </a:r>
          </a:p>
          <a:p>
            <a:pPr marL="487363" lvl="1" indent="-457200">
              <a:spcAft>
                <a:spcPts val="1200"/>
              </a:spcAft>
              <a:buFont typeface="Arial" panose="020B0604020202020204" pitchFamily="34" charset="0"/>
              <a:buChar char="•"/>
              <a:tabLst>
                <a:tab pos="228600" algn="l"/>
                <a:tab pos="269875" algn="l"/>
              </a:tabLst>
            </a:pPr>
            <a:r>
              <a:rPr lang="sv-SE"/>
              <a:t>stödja kommuners arbete med att </a:t>
            </a:r>
            <a:r>
              <a:rPr lang="sv-SE" b="1"/>
              <a:t>utveckla ledning, styrning och uppföljning </a:t>
            </a:r>
            <a:r>
              <a:rPr lang="sv-SE"/>
              <a:t>för att aktivt arbeta med omställningen,</a:t>
            </a:r>
          </a:p>
          <a:p>
            <a:pPr marL="487363" lvl="1" indent="-457200">
              <a:spcAft>
                <a:spcPts val="1200"/>
              </a:spcAft>
              <a:buFont typeface="Arial" panose="020B0604020202020204" pitchFamily="34" charset="0"/>
              <a:buChar char="•"/>
              <a:tabLst>
                <a:tab pos="228600" algn="l"/>
                <a:tab pos="269875" algn="l"/>
              </a:tabLst>
            </a:pPr>
            <a:endParaRPr lang="sv-SE"/>
          </a:p>
          <a:p>
            <a:pPr marL="487363" lvl="1" indent="-457200">
              <a:spcAft>
                <a:spcPts val="1200"/>
              </a:spcAft>
              <a:buFont typeface="Arial" panose="020B0604020202020204" pitchFamily="34" charset="0"/>
              <a:buChar char="•"/>
              <a:tabLst>
                <a:tab pos="228600" algn="l"/>
                <a:tab pos="269875" algn="l"/>
              </a:tabLst>
            </a:pPr>
            <a:r>
              <a:rPr lang="sv-SE"/>
              <a:t>stödja utvecklingen av </a:t>
            </a:r>
            <a:r>
              <a:rPr lang="sv-SE" b="1"/>
              <a:t>lätt tillgängliga och förebyggande arbetssätt</a:t>
            </a:r>
            <a:r>
              <a:rPr lang="sv-SE"/>
              <a:t>,</a:t>
            </a:r>
          </a:p>
          <a:p>
            <a:pPr marL="487363" lvl="1" indent="-457200">
              <a:spcAft>
                <a:spcPts val="1200"/>
              </a:spcAft>
              <a:buFont typeface="Arial" panose="020B0604020202020204" pitchFamily="34" charset="0"/>
              <a:buChar char="•"/>
              <a:tabLst>
                <a:tab pos="228600" algn="l"/>
                <a:tab pos="269875" algn="l"/>
              </a:tabLst>
            </a:pPr>
            <a:r>
              <a:rPr lang="sv-SE"/>
              <a:t>stödja kommuner </a:t>
            </a:r>
            <a:r>
              <a:rPr lang="sv-SE" b="1"/>
              <a:t>i läges- och behovsanalyser </a:t>
            </a:r>
            <a:r>
              <a:rPr lang="sv-SE"/>
              <a:t>(i länen) inför en ny socialtjänstlag,</a:t>
            </a:r>
          </a:p>
          <a:p>
            <a:pPr marL="487363" lvl="1" indent="-457200">
              <a:spcAft>
                <a:spcPts val="1200"/>
              </a:spcAft>
              <a:buFont typeface="Arial" panose="020B0604020202020204" pitchFamily="34" charset="0"/>
              <a:buChar char="•"/>
              <a:tabLst>
                <a:tab pos="228600" algn="l"/>
                <a:tab pos="269875" algn="l"/>
              </a:tabLst>
            </a:pPr>
            <a:r>
              <a:rPr lang="sv-SE"/>
              <a:t>verka för stöd till </a:t>
            </a:r>
            <a:r>
              <a:rPr lang="sv-SE" b="1"/>
              <a:t>uppföljning och analyser</a:t>
            </a:r>
            <a:r>
              <a:rPr lang="sv-SE"/>
              <a:t> som kan vara av intresse för flera kommuner, och</a:t>
            </a:r>
          </a:p>
          <a:p>
            <a:pPr marL="487363" lvl="1" indent="-457200">
              <a:spcAft>
                <a:spcPts val="1200"/>
              </a:spcAft>
              <a:buFont typeface="Arial" panose="020B0604020202020204" pitchFamily="34" charset="0"/>
              <a:buChar char="•"/>
              <a:tabLst>
                <a:tab pos="228600" algn="l"/>
                <a:tab pos="269875" algn="l"/>
              </a:tabLst>
            </a:pPr>
            <a:r>
              <a:rPr lang="sv-SE"/>
              <a:t>bidra till </a:t>
            </a:r>
            <a:r>
              <a:rPr lang="sv-SE" b="1"/>
              <a:t>spridning av metoder och arbetssätt</a:t>
            </a:r>
            <a:r>
              <a:rPr lang="sv-SE"/>
              <a:t> som bygger på bästa tillgängliga kunskap.</a:t>
            </a:r>
          </a:p>
        </p:txBody>
      </p:sp>
      <p:sp>
        <p:nvSpPr>
          <p:cNvPr id="4" name="Ellips 3">
            <a:extLst>
              <a:ext uri="{FF2B5EF4-FFF2-40B4-BE49-F238E27FC236}">
                <a16:creationId xmlns:a16="http://schemas.microsoft.com/office/drawing/2014/main" id="{58B4932E-A921-4CEA-055A-3468A406E2AA}"/>
              </a:ext>
            </a:extLst>
          </p:cNvPr>
          <p:cNvSpPr/>
          <p:nvPr/>
        </p:nvSpPr>
        <p:spPr>
          <a:xfrm>
            <a:off x="5549779" y="3088436"/>
            <a:ext cx="4879285" cy="1270687"/>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ratbubbla: oval 4">
            <a:extLst>
              <a:ext uri="{FF2B5EF4-FFF2-40B4-BE49-F238E27FC236}">
                <a16:creationId xmlns:a16="http://schemas.microsoft.com/office/drawing/2014/main" id="{2C909DAF-EE8B-8145-7D54-E0DB328A8AEB}"/>
              </a:ext>
            </a:extLst>
          </p:cNvPr>
          <p:cNvSpPr/>
          <p:nvPr/>
        </p:nvSpPr>
        <p:spPr>
          <a:xfrm>
            <a:off x="9799860" y="1704188"/>
            <a:ext cx="2196548" cy="1222513"/>
          </a:xfrm>
          <a:prstGeom prst="wedgeEllipse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Alltså en del av flera…</a:t>
            </a:r>
          </a:p>
        </p:txBody>
      </p:sp>
    </p:spTree>
    <p:extLst>
      <p:ext uri="{BB962C8B-B14F-4D97-AF65-F5344CB8AC3E}">
        <p14:creationId xmlns:p14="http://schemas.microsoft.com/office/powerpoint/2010/main" val="355809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DAD2-83D3-FB0E-ABAE-B05EAE28C13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0C75270-30CC-E9B4-7EBA-995B91D9D186}"/>
              </a:ext>
            </a:extLst>
          </p:cNvPr>
          <p:cNvSpPr>
            <a:spLocks noGrp="1"/>
          </p:cNvSpPr>
          <p:nvPr>
            <p:ph type="title"/>
          </p:nvPr>
        </p:nvSpPr>
        <p:spPr>
          <a:xfrm>
            <a:off x="737273" y="5135884"/>
            <a:ext cx="4860396" cy="2409611"/>
          </a:xfrm>
        </p:spPr>
        <p:txBody>
          <a:bodyPr/>
          <a:lstStyle/>
          <a:p>
            <a:r>
              <a:rPr lang="sv-SE" sz="1600" b="0" dirty="0">
                <a:latin typeface="AvenirNext LT Pro Regular"/>
                <a:ea typeface="+mn-ea"/>
                <a:cs typeface="+mn-cs"/>
              </a:rPr>
              <a:t>650 000 kr har gått till varje kommun för att genomföra läges- och behovsanalyser och planering inför omställningen. Länsdialogerna är en del av detta.</a:t>
            </a:r>
            <a:br>
              <a:rPr lang="sv-SE" sz="1600" b="0" dirty="0">
                <a:latin typeface="AvenirNext LT Pro Regular" panose="020B0504020202020204" pitchFamily="34" charset="77"/>
                <a:ea typeface="+mn-ea"/>
                <a:cs typeface="+mn-cs"/>
              </a:rPr>
            </a:br>
            <a:br>
              <a:rPr lang="sv-SE" sz="1600" b="0" dirty="0">
                <a:latin typeface="AvenirNext LT Pro Regular" panose="020B0504020202020204" pitchFamily="34" charset="77"/>
                <a:ea typeface="+mn-ea"/>
                <a:cs typeface="+mn-cs"/>
              </a:rPr>
            </a:br>
            <a:r>
              <a:rPr lang="sv-SE" sz="1600" b="0" dirty="0">
                <a:latin typeface="AvenirNext LT Pro Regular"/>
                <a:ea typeface="+mn-ea"/>
                <a:cs typeface="+mn-cs"/>
              </a:rPr>
              <a:t>Kommunernas förutsättningar och behovsområden inför omställningen skiljer sig åt. Kommuner kan med fördel samverka med varandra i arbetet inom ramen för befintliga eller nya samverkansstrukturer.  </a:t>
            </a:r>
            <a:br>
              <a:rPr lang="sv-SE" sz="1600" b="0" dirty="0">
                <a:latin typeface="AvenirNext LT Pro Regular"/>
                <a:ea typeface="+mn-ea"/>
                <a:cs typeface="+mn-cs"/>
              </a:rPr>
            </a:br>
            <a:br>
              <a:rPr lang="sv-SE" sz="1600" b="0" dirty="0">
                <a:latin typeface="AvenirNext LT Pro Regular"/>
                <a:ea typeface="+mn-ea"/>
                <a:cs typeface="+mn-cs"/>
              </a:rPr>
            </a:br>
            <a:r>
              <a:rPr lang="sv-SE" sz="1600" b="0" dirty="0">
                <a:latin typeface="AvenirNext LT Pro Regular"/>
                <a:ea typeface="+mn-ea"/>
                <a:cs typeface="+mn-cs"/>
              </a:rPr>
              <a:t>Lokala och regionala analyser är en viktig utgångspunkt för kommunerna i planeringen av socialtjänstens verksamhet inför ikraftträdandet av den nya lagen. </a:t>
            </a:r>
            <a:br>
              <a:rPr lang="sv-SE" sz="1600" b="0" dirty="0">
                <a:latin typeface="AvenirNext LT Pro Regular"/>
                <a:ea typeface="+mn-ea"/>
                <a:cs typeface="+mn-cs"/>
              </a:rPr>
            </a:br>
            <a:br>
              <a:rPr lang="sv-SE" sz="1600" b="0" dirty="0">
                <a:latin typeface="AvenirNext LT Pro Regular" panose="020B0504020202020204" pitchFamily="34" charset="77"/>
                <a:ea typeface="+mn-ea"/>
                <a:cs typeface="+mn-cs"/>
              </a:rPr>
            </a:br>
            <a:r>
              <a:rPr lang="sv-SE" sz="1600" b="0" dirty="0">
                <a:latin typeface="AvenirNext LT Pro Regular"/>
                <a:ea typeface="+mn-ea"/>
                <a:cs typeface="+mn-cs"/>
              </a:rPr>
              <a:t>RSS har inte tilldelats några medel från regeringen för arbetet med läges-och behovsanalyserna eller länsdialogerna. </a:t>
            </a:r>
            <a:br>
              <a:rPr lang="sv-SE" sz="1600" b="0" dirty="0">
                <a:latin typeface="AvenirNext LT Pro Regular"/>
                <a:ea typeface="+mn-ea"/>
                <a:cs typeface="+mn-cs"/>
              </a:rPr>
            </a:br>
            <a:endParaRPr lang="sv-SE" sz="1600" b="0" dirty="0">
              <a:latin typeface="AvenirNext LT Pro Regular" panose="020B0504020202020204" pitchFamily="34" charset="77"/>
              <a:ea typeface="+mn-ea"/>
              <a:cs typeface="+mn-cs"/>
            </a:endParaRPr>
          </a:p>
          <a:p>
            <a:endParaRPr lang="sv-SE" dirty="0">
              <a:ea typeface="+mn-ea"/>
              <a:cs typeface="+mn-cs"/>
            </a:endParaRPr>
          </a:p>
          <a:p>
            <a:endParaRPr lang="sv-SE" sz="1600" b="0" dirty="0">
              <a:latin typeface="AvenirNext LT Pro Regular" panose="020B0504020202020204" pitchFamily="34" charset="77"/>
              <a:ea typeface="+mn-ea"/>
              <a:cs typeface="+mn-cs"/>
            </a:endParaRPr>
          </a:p>
        </p:txBody>
      </p:sp>
      <p:pic>
        <p:nvPicPr>
          <p:cNvPr id="6" name="Bildobjekt 5" descr="En bild som visar silhuett&#10;&#10;Automatiskt genererad beskrivning">
            <a:extLst>
              <a:ext uri="{FF2B5EF4-FFF2-40B4-BE49-F238E27FC236}">
                <a16:creationId xmlns:a16="http://schemas.microsoft.com/office/drawing/2014/main" id="{E965AFBC-9B4A-CB61-F333-40BC89A86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534" y="376890"/>
            <a:ext cx="2685856" cy="6104219"/>
          </a:xfrm>
          <a:prstGeom prst="rect">
            <a:avLst/>
          </a:prstGeom>
          <a:noFill/>
        </p:spPr>
      </p:pic>
      <p:sp>
        <p:nvSpPr>
          <p:cNvPr id="3" name="textruta 2">
            <a:extLst>
              <a:ext uri="{FF2B5EF4-FFF2-40B4-BE49-F238E27FC236}">
                <a16:creationId xmlns:a16="http://schemas.microsoft.com/office/drawing/2014/main" id="{4E00A954-AA4F-A1D1-B394-E168622BFDDF}"/>
              </a:ext>
            </a:extLst>
          </p:cNvPr>
          <p:cNvSpPr txBox="1"/>
          <p:nvPr/>
        </p:nvSpPr>
        <p:spPr>
          <a:xfrm>
            <a:off x="666066" y="2021937"/>
            <a:ext cx="6104238" cy="707886"/>
          </a:xfrm>
          <a:prstGeom prst="rect">
            <a:avLst/>
          </a:prstGeom>
          <a:noFill/>
        </p:spPr>
        <p:txBody>
          <a:bodyPr wrap="square">
            <a:spAutoFit/>
          </a:bodyPr>
          <a:lstStyle/>
          <a:p>
            <a:r>
              <a:rPr lang="sv-SE" sz="4000" b="1" dirty="0">
                <a:solidFill>
                  <a:schemeClr val="accent3"/>
                </a:solidFill>
                <a:latin typeface="AvenirNext LT Pro Bold" panose="020B0504020202020204" pitchFamily="34" charset="0"/>
                <a:ea typeface="+mj-ea"/>
                <a:cs typeface="+mj-cs"/>
              </a:rPr>
              <a:t>Förberedande år </a:t>
            </a:r>
          </a:p>
        </p:txBody>
      </p:sp>
    </p:spTree>
    <p:extLst>
      <p:ext uri="{BB962C8B-B14F-4D97-AF65-F5344CB8AC3E}">
        <p14:creationId xmlns:p14="http://schemas.microsoft.com/office/powerpoint/2010/main" val="2502602339"/>
      </p:ext>
    </p:extLst>
  </p:cSld>
  <p:clrMapOvr>
    <a:masterClrMapping/>
  </p:clrMapOvr>
</p:sld>
</file>

<file path=ppt/theme/theme1.xml><?xml version="1.0" encoding="utf-8"?>
<a:theme xmlns:a="http://schemas.openxmlformats.org/drawingml/2006/main" name="Grön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2024">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8151F859-4A47-154B-9E89-D166D37E85A3}"/>
    </a:ext>
  </a:extLst>
</a:theme>
</file>

<file path=ppt/theme/theme2.xml><?xml version="1.0" encoding="utf-8"?>
<a:theme xmlns:a="http://schemas.openxmlformats.org/drawingml/2006/main" name="Beig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9246AEA8-C76D-F44B-B4C6-6F7BE6AF0148}"/>
    </a:ext>
  </a:extLst>
</a:theme>
</file>

<file path=ppt/theme/theme3.xml><?xml version="1.0" encoding="utf-8"?>
<a:theme xmlns:a="http://schemas.openxmlformats.org/drawingml/2006/main" name="Ros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73020711-8881-544C-80D7-8B475ACF65FF}"/>
    </a:ext>
  </a:extLst>
</a:theme>
</file>

<file path=ppt/theme/theme4.xml><?xml version="1.0" encoding="utf-8"?>
<a:theme xmlns:a="http://schemas.openxmlformats.org/drawingml/2006/main" name="Special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2B24FA89-E747-2644-B2F8-2B090D827B9E}"/>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5174E26314E20418B3F1AA0A97A8E10" ma:contentTypeVersion="22" ma:contentTypeDescription="Skapa ett nytt dokument." ma:contentTypeScope="" ma:versionID="15fd899646cc3e1fd903e4d7c02f3e7a">
  <xsd:schema xmlns:xsd="http://www.w3.org/2001/XMLSchema" xmlns:xs="http://www.w3.org/2001/XMLSchema" xmlns:p="http://schemas.microsoft.com/office/2006/metadata/properties" xmlns:ns2="ef351808-ea1a-4017-997a-a2f808228ff4" xmlns:ns3="d19e9cd0-e61d-44fe-81d2-3a880cb1baa2" targetNamespace="http://schemas.microsoft.com/office/2006/metadata/properties" ma:root="true" ma:fieldsID="8508c37fe3aee5b2808140ad96d40985" ns2:_="" ns3:_="">
    <xsd:import namespace="ef351808-ea1a-4017-997a-a2f808228ff4"/>
    <xsd:import namespace="d19e9cd0-e61d-44fe-81d2-3a880cb1baa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51808-ea1a-4017-997a-a2f808228ff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5efa82fb-9354-4acd-b788-aa5a5e384e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9e9cd0-e61d-44fe-81d2-3a880cb1baa2" elementFormDefault="qualified">
    <xsd:import namespace="http://schemas.microsoft.com/office/2006/documentManagement/types"/>
    <xsd:import namespace="http://schemas.microsoft.com/office/infopath/2007/PartnerControls"/>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0102b7f-9a8a-4609-b096-57db4a197896}" ma:internalName="TaxCatchAll" ma:showField="CatchAllData" ma:web="d19e9cd0-e61d-44fe-81d2-3a880cb1b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351808-ea1a-4017-997a-a2f808228ff4">
      <Terms xmlns="http://schemas.microsoft.com/office/infopath/2007/PartnerControls"/>
    </lcf76f155ced4ddcb4097134ff3c332f>
    <TaxCatchAll xmlns="d19e9cd0-e61d-44fe-81d2-3a880cb1baa2" xsi:nil="true"/>
    <SharedWithUsers xmlns="d19e9cd0-e61d-44fe-81d2-3a880cb1baa2">
      <UserInfo>
        <DisplayName>Högkvist Maria</DisplayName>
        <AccountId>25</AccountId>
        <AccountType/>
      </UserInfo>
      <UserInfo>
        <DisplayName>Wassbäck Åsa</DisplayName>
        <AccountId>28</AccountId>
        <AccountType/>
      </UserInfo>
      <UserInfo>
        <DisplayName>Wiberg Camilla</DisplayName>
        <AccountId>26</AccountId>
        <AccountType/>
      </UserInfo>
      <UserInfo>
        <DisplayName>Dyckner Åsa</DisplayName>
        <AccountId>42</AccountId>
        <AccountType/>
      </UserInfo>
      <UserInfo>
        <DisplayName>Lysenko Anna</DisplayName>
        <AccountId>45</AccountId>
        <AccountType/>
      </UserInfo>
    </SharedWithUsers>
    <MigrationWizIdPermissions xmlns="ef351808-ea1a-4017-997a-a2f808228ff4" xsi:nil="true"/>
    <MigrationWizIdPermissionLevels xmlns="ef351808-ea1a-4017-997a-a2f808228ff4" xsi:nil="true"/>
    <MigrationWizIdSecurityGroups xmlns="ef351808-ea1a-4017-997a-a2f808228ff4" xsi:nil="true"/>
    <MigrationWizId xmlns="ef351808-ea1a-4017-997a-a2f808228ff4" xsi:nil="true"/>
    <MigrationWizIdDocumentLibraryPermissions xmlns="ef351808-ea1a-4017-997a-a2f808228ff4" xsi:nil="true"/>
  </documentManagement>
</p:properties>
</file>

<file path=customXml/itemProps1.xml><?xml version="1.0" encoding="utf-8"?>
<ds:datastoreItem xmlns:ds="http://schemas.openxmlformats.org/officeDocument/2006/customXml" ds:itemID="{6631C86B-79A4-42FA-807D-C3FE1C63628B}">
  <ds:schemaRefs>
    <ds:schemaRef ds:uri="http://schemas.microsoft.com/sharepoint/v3/contenttype/forms"/>
  </ds:schemaRefs>
</ds:datastoreItem>
</file>

<file path=customXml/itemProps2.xml><?xml version="1.0" encoding="utf-8"?>
<ds:datastoreItem xmlns:ds="http://schemas.openxmlformats.org/officeDocument/2006/customXml" ds:itemID="{575D6977-C4E7-4223-8460-0678B2CD218D}"/>
</file>

<file path=customXml/itemProps3.xml><?xml version="1.0" encoding="utf-8"?>
<ds:datastoreItem xmlns:ds="http://schemas.openxmlformats.org/officeDocument/2006/customXml" ds:itemID="{48CD572F-AFE2-4691-A267-33397E6A6D72}">
  <ds:schemaRefs>
    <ds:schemaRef ds:uri="http://purl.org/dc/elements/1.1/"/>
    <ds:schemaRef ds:uri="http://schemas.microsoft.com/office/2006/metadata/properties"/>
    <ds:schemaRef ds:uri="8e86a8a0-993f-4503-a10b-765dcd03a37d"/>
    <ds:schemaRef ds:uri="http://purl.org/dc/terms/"/>
    <ds:schemaRef ds:uri="0b523568-deaa-4271-b7e8-5d1e4a8b8814"/>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SKR_2024</Template>
  <TotalTime>0</TotalTime>
  <Words>1761</Words>
  <Application>Microsoft Office PowerPoint</Application>
  <PresentationFormat>Bredbild</PresentationFormat>
  <Paragraphs>206</Paragraphs>
  <Slides>31</Slides>
  <Notes>11</Notes>
  <HiddenSlides>0</HiddenSlides>
  <MMClips>0</MMClips>
  <ScaleCrop>false</ScaleCrop>
  <HeadingPairs>
    <vt:vector size="6" baseType="variant">
      <vt:variant>
        <vt:lpstr>Använt teckensnitt</vt:lpstr>
      </vt:variant>
      <vt:variant>
        <vt:i4>11</vt:i4>
      </vt:variant>
      <vt:variant>
        <vt:lpstr>Tema</vt:lpstr>
      </vt:variant>
      <vt:variant>
        <vt:i4>4</vt:i4>
      </vt:variant>
      <vt:variant>
        <vt:lpstr>Bildrubriker</vt:lpstr>
      </vt:variant>
      <vt:variant>
        <vt:i4>31</vt:i4>
      </vt:variant>
    </vt:vector>
  </HeadingPairs>
  <TitlesOfParts>
    <vt:vector size="46" baseType="lpstr">
      <vt:lpstr>Arial</vt:lpstr>
      <vt:lpstr>Avenir Next</vt:lpstr>
      <vt:lpstr>Avenir Next LT Pro</vt:lpstr>
      <vt:lpstr>AvenirNext LT Pro Bold</vt:lpstr>
      <vt:lpstr>AvenirNext LT Pro Medium</vt:lpstr>
      <vt:lpstr>AvenirNext LT Pro Regular</vt:lpstr>
      <vt:lpstr>Calibri</vt:lpstr>
      <vt:lpstr>Chronicle Text G1</vt:lpstr>
      <vt:lpstr>Systemtypsnitt normalt</vt:lpstr>
      <vt:lpstr>Times New Roman</vt:lpstr>
      <vt:lpstr>Wingdings</vt:lpstr>
      <vt:lpstr>Gröna bilder</vt:lpstr>
      <vt:lpstr>Beiga bilder</vt:lpstr>
      <vt:lpstr>Rosa bilder</vt:lpstr>
      <vt:lpstr>Specialbilder</vt:lpstr>
      <vt:lpstr>Om läges- och behovsanalyser</vt:lpstr>
      <vt:lpstr>En långsiktigt hållbar socialtjänst</vt:lpstr>
      <vt:lpstr>Framtidens socialtjänst – på väg mot en hållbar socialtjänst</vt:lpstr>
      <vt:lpstr>PowerPoint-presentation</vt:lpstr>
      <vt:lpstr>Ny lag och omställningen närmar sig </vt:lpstr>
      <vt:lpstr>Projekt startade 2023</vt:lpstr>
      <vt:lpstr>PowerPoint-presentation</vt:lpstr>
      <vt:lpstr>Inom ramen för  överenskommelsen ska SKR: </vt:lpstr>
      <vt:lpstr>650 000 kr har gått till varje kommun för att genomföra läges- och behovsanalyser och planering inför omställningen. Länsdialogerna är en del av detta.  Kommunernas förutsättningar och behovsområden inför omställningen skiljer sig åt. Kommuner kan med fördel samverka med varandra i arbetet inom ramen för befintliga eller nya samverkansstrukturer.    Lokala och regionala analyser är en viktig utgångspunkt för kommunerna i planeringen av socialtjänstens verksamhet inför ikraftträdandet av den nya lagen.   RSS har inte tilldelats några medel från regeringen för arbetet med läges-och behovsanalyserna eller länsdialogerna.    </vt:lpstr>
      <vt:lpstr>Läges- och behovsanalyser  en start</vt:lpstr>
      <vt:lpstr>SKR utvecklar  stödpaket</vt:lpstr>
      <vt:lpstr>Flerstegsraket!  Läges-och behovsanalyserna tillsammans med länsdialogerna är ett första steg för att skapa en plattform för arbetet framåt tillsammans. </vt:lpstr>
      <vt:lpstr>PowerPoint-presentation</vt:lpstr>
      <vt:lpstr>Övergripande om stödpaketet   Material riktat till socialtjänsten:  -”Basmaterial” om omställningen (SKR) -Uppdatering av termbanken (Socialstyrelsen) -”Målgruppsanalys av indikatorer/nyckeltal - ”Analysmodell” inför (Socialstyrelsen) - Enkät inför (Socialstyrelsen) -”Självskattningsverktyg” inför (SKR)  Processtöd till RSS:  - SKR arrangerar workshop om och hur en länsdialog kan genomföras av RSS.  Stöd till RSS och socialtjänsten:  -”Dialogmaterial” för länsdialoger (SKR) -”Dialogmaterial” för lokala dialoger (SKR)   </vt:lpstr>
      <vt:lpstr>PowerPoint-presentation</vt:lpstr>
      <vt:lpstr>Riktning framåt</vt:lpstr>
      <vt:lpstr>PowerPoint-presentation</vt:lpstr>
      <vt:lpstr>Hela socialtjänsten</vt:lpstr>
      <vt:lpstr>Styrning och ledning är avgörande</vt:lpstr>
      <vt:lpstr>Det här handlar om god kvalitet!</vt:lpstr>
      <vt:lpstr>Hur lägger ni upp arbetet framåt?   Lokala och regionala anpassningar är både möjliga och önskvärda</vt:lpstr>
      <vt:lpstr>Vägval framåt</vt:lpstr>
      <vt:lpstr>Preliminär tidplan 2024-2025</vt:lpstr>
      <vt:lpstr>Preliminär tidplan</vt:lpstr>
      <vt:lpstr>Syfte:</vt:lpstr>
      <vt:lpstr>Mål:</vt:lpstr>
      <vt:lpstr>Målgrupper</vt:lpstr>
      <vt:lpstr>Processen framåt</vt:lpstr>
      <vt:lpstr>Webben uppdateras löpande</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när du gör en presentation</dc:title>
  <dc:creator>Högkvist Maria</dc:creator>
  <cp:lastModifiedBy>Högkvist Maria</cp:lastModifiedBy>
  <cp:revision>1</cp:revision>
  <dcterms:created xsi:type="dcterms:W3CDTF">2024-03-26T07:25:59Z</dcterms:created>
  <dcterms:modified xsi:type="dcterms:W3CDTF">2024-04-25T14:03:40Z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0x010100D5174E26314E20418B3F1AA0A97A8E10</vt:lpwstr>
  </property>
  <property fmtid="{D5CDD505-2E9C-101B-9397-08002B2CF9AE}" pid="3" name="MediaServiceImageTags">
    <vt:lpwstr/>
  </property>
</Properties>
</file>