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2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3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4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4"/>
    <p:sldMasterId id="2147483804" r:id="rId5"/>
    <p:sldMasterId id="2147483827" r:id="rId6"/>
    <p:sldMasterId id="2147483850" r:id="rId7"/>
    <p:sldMasterId id="2147483902" r:id="rId8"/>
    <p:sldMasterId id="2147483927" r:id="rId9"/>
    <p:sldMasterId id="2147483977" r:id="rId10"/>
  </p:sldMasterIdLst>
  <p:notesMasterIdLst>
    <p:notesMasterId r:id="rId16"/>
  </p:notesMasterIdLst>
  <p:sldIdLst>
    <p:sldId id="2147473072" r:id="rId11"/>
    <p:sldId id="2147473323" r:id="rId12"/>
    <p:sldId id="2147473147" r:id="rId13"/>
    <p:sldId id="2147473324" r:id="rId14"/>
    <p:sldId id="2147473325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98A3E5-4BF2-2A40-9219-B25F63362809}" name="Ranman Sanna" initials="SR" userId="S::sanna.ranman@skr.se::a83e5340-531b-4686-b43a-ba2d3a694d4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E8"/>
    <a:srgbClr val="FDE9D3"/>
    <a:srgbClr val="F7F2EB"/>
    <a:srgbClr val="FFFFFF"/>
    <a:srgbClr val="F0D7BF"/>
    <a:srgbClr val="FFCEC6"/>
    <a:srgbClr val="DFEFEB"/>
    <a:srgbClr val="BDDBD2"/>
    <a:srgbClr val="7E5475"/>
    <a:srgbClr val="F393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78" autoAdjust="0"/>
    <p:restoredTop sz="87395" autoAdjust="0"/>
  </p:normalViewPr>
  <p:slideViewPr>
    <p:cSldViewPr snapToGrid="0">
      <p:cViewPr varScale="1">
        <p:scale>
          <a:sx n="97" d="100"/>
          <a:sy n="97" d="100"/>
        </p:scale>
        <p:origin x="45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7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D823-B909-4B86-8462-E4C5A618516F}" type="datetimeFigureOut">
              <a:rPr lang="sv-SE" smtClean="0"/>
              <a:t>2025-01-08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61920-5199-41A0-BC7A-AE76E41EAD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531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9DE589-F334-4A0D-A7DA-85E8B0762903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5431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A61920-5199-41A0-BC7A-AE76E41EADA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4451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1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85826"/>
            <a:ext cx="10502154" cy="2145418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96196"/>
            <a:ext cx="10502154" cy="1065333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accent5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7663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innehåll och utfallande bild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E62464-C2CC-D4CD-8E42-1AE2171EA2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sv-SE" sz="2000" dirty="0">
                <a:solidFill>
                  <a:schemeClr val="accent5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D3364698-0835-423A-9948-E889C242C3D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532794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med logg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1">
            <a:extLst>
              <a:ext uri="{FF2B5EF4-FFF2-40B4-BE49-F238E27FC236}">
                <a16:creationId xmlns:a16="http://schemas.microsoft.com/office/drawing/2014/main" id="{BD4E7ACA-DD34-312E-63AD-4C42C5D5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83" y="6364203"/>
            <a:ext cx="1051295" cy="365125"/>
          </a:xfrm>
        </p:spPr>
        <p:txBody>
          <a:bodyPr/>
          <a:lstStyle/>
          <a:p>
            <a:fld id="{36E1C339-1173-498E-B68E-150066B9F832}" type="datetime1">
              <a:rPr lang="sv-SE" smtClean="0"/>
              <a:t>2025-01-08</a:t>
            </a:fld>
            <a:endParaRPr lang="sv-SE"/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F49843CB-C0F3-CD2D-542C-3FE32B869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8008" y="6365427"/>
            <a:ext cx="3360626" cy="365125"/>
          </a:xfrm>
        </p:spPr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10" name="Platshållare för bildnummer 3">
            <a:extLst>
              <a:ext uri="{FF2B5EF4-FFF2-40B4-BE49-F238E27FC236}">
                <a16:creationId xmlns:a16="http://schemas.microsoft.com/office/drawing/2014/main" id="{97C9C3DA-4304-47F2-4E8F-C0B80AF735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0910" y="6364203"/>
            <a:ext cx="501007" cy="365125"/>
          </a:xfrm>
        </p:spPr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585214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 logga i färg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242861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, vit logotyp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6280-E0FB-4999-93E9-BE8398A1CCBF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298574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färglogga med block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23E830D1-9B43-4A41-B3A1-206CB98018A1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solidFill>
            <a:srgbClr val="FFCEC6"/>
          </a:solidFill>
        </p:spPr>
        <p:txBody>
          <a:bodyPr/>
          <a:lstStyle>
            <a:lvl1pPr marL="0" indent="0">
              <a:buNone/>
              <a:defRPr sz="2000">
                <a:solidFill>
                  <a:srgbClr val="FFCEC6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328590CC-9593-D2EC-5DB0-A2F7F8EB1F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60570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2D62D359-201E-6C2B-C39A-05398B436D37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860569" y="2688522"/>
            <a:ext cx="3883200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>
                <a:solidFill>
                  <a:schemeClr val="accent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Punkt</a:t>
            </a:r>
          </a:p>
        </p:txBody>
      </p:sp>
    </p:spTree>
    <p:extLst>
      <p:ext uri="{BB962C8B-B14F-4D97-AF65-F5344CB8AC3E}">
        <p14:creationId xmlns:p14="http://schemas.microsoft.com/office/powerpoint/2010/main" val="326472831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vit logga med block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B366280-E0FB-4999-93E9-BE8398A1CCBF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6D7C6E78-6124-E839-CC89-38F3188A7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8230" y="0"/>
            <a:ext cx="4218856" cy="6610662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B16DE1DE-6D30-D722-D298-1A0D690F39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5466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bg1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B1D4AA01-1363-9DFE-0FBA-2B8E669BB60E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395465" y="2688522"/>
            <a:ext cx="3883200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Text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527469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mycket text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>
                <a:solidFill>
                  <a:schemeClr val="accent3"/>
                </a:solidFill>
              </a:defRPr>
            </a:lvl1pPr>
          </a:lstStyle>
          <a:p>
            <a:pPr marL="228600" lvl="0" indent="-228600"/>
            <a:r>
              <a:rPr lang="sv-SE" dirty="0"/>
              <a:t>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>
                <a:solidFill>
                  <a:schemeClr val="accent3"/>
                </a:solidFill>
              </a:defRPr>
            </a:lvl1pPr>
          </a:lstStyle>
          <a:p>
            <a:pPr marL="228600" lvl="0" indent="-228600"/>
            <a:r>
              <a:rPr lang="sv-SE" dirty="0"/>
              <a:t>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2684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rubrik, text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B6378B9-FCAD-6747-9E75-8984DA555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569" y="654466"/>
            <a:ext cx="6626796" cy="8544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8703CB62-8B02-6844-B467-AB746AB3C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2953" y="1645921"/>
            <a:ext cx="6597412" cy="45834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1EBA7D7-60BF-1E78-A5B1-9E18EC16B3B5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894013" y="654467"/>
            <a:ext cx="3756121" cy="55748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950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2" pos="2880">
          <p15:clr>
            <a:srgbClr val="FBAE40"/>
          </p15:clr>
        </p15:guide>
        <p15:guide id="3" orient="horz" pos="3929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text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A808F6E-2977-1B4B-7C68-6C4309BF6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2953" y="620713"/>
            <a:ext cx="6597412" cy="560863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033B605-8FFA-77D1-EC29-E9F1945639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94013" y="620713"/>
            <a:ext cx="3756121" cy="56086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22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92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rubrik, text och objekt halv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2">
            <a:extLst>
              <a:ext uri="{FF2B5EF4-FFF2-40B4-BE49-F238E27FC236}">
                <a16:creationId xmlns:a16="http://schemas.microsoft.com/office/drawing/2014/main" id="{27C6DAEC-2993-2D43-A02A-CCE36925FD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5201" y="1"/>
            <a:ext cx="6146799" cy="62372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2DA78A-532A-C2DB-A1AB-922A5783E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570" y="620713"/>
            <a:ext cx="4901381" cy="8544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A2E023-8023-21DC-24D0-B96473C0CC98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682953" y="1636295"/>
            <a:ext cx="4879648" cy="460099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484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text och objekt halv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2">
            <a:extLst>
              <a:ext uri="{FF2B5EF4-FFF2-40B4-BE49-F238E27FC236}">
                <a16:creationId xmlns:a16="http://schemas.microsoft.com/office/drawing/2014/main" id="{857B2BBB-3E8D-644C-BEFF-66CDAE53E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5201" y="-1"/>
            <a:ext cx="6146799" cy="62372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sv-SE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E57D864-20B3-8546-B94F-13072C3652CD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679971" y="620714"/>
            <a:ext cx="4901680" cy="561657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902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>
                <a:solidFill>
                  <a:schemeClr val="accent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Punkt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514953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9124C9E3-434E-5248-8EB3-FFDDCEB3E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300" y="1284607"/>
            <a:ext cx="10846849" cy="4925693"/>
          </a:xfrm>
          <a:prstGeom prst="rect">
            <a:avLst/>
          </a:prstGeom>
        </p:spPr>
        <p:txBody>
          <a:bodyPr lIns="0" tIns="0" rIns="0" bIns="0" numCol="1" spcCol="54000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CCD9D4C-43A5-F54A-AD87-3012C803DF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569" y="430207"/>
            <a:ext cx="10876580" cy="8544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610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2" orient="horz" pos="392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04B131DE-3979-674D-8D3B-3D4382A0D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300" y="620712"/>
            <a:ext cx="10846849" cy="5616575"/>
          </a:xfrm>
          <a:prstGeom prst="rect">
            <a:avLst/>
          </a:prstGeom>
        </p:spPr>
        <p:txBody>
          <a:bodyPr lIns="0" tIns="0" rIns="0" bIns="0" numCol="1" spcCol="54000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59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v-SE"/>
              <a:t>Klicka här för att ändra format 1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229238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rubrik, text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B6378B9-FCAD-6747-9E75-8984DA555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569" y="654466"/>
            <a:ext cx="6626796" cy="8544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8703CB62-8B02-6844-B467-AB746AB3C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2953" y="1645921"/>
            <a:ext cx="6597412" cy="45834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1EBA7D7-60BF-1E78-A5B1-9E18EC16B3B5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894013" y="654467"/>
            <a:ext cx="3756121" cy="55748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23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2" pos="2880">
          <p15:clr>
            <a:srgbClr val="FBAE40"/>
          </p15:clr>
        </p15:guide>
        <p15:guide id="3" orient="horz" pos="3929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text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A808F6E-2977-1B4B-7C68-6C4309BF6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2953" y="620713"/>
            <a:ext cx="6597412" cy="560863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033B605-8FFA-77D1-EC29-E9F1945639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94013" y="620713"/>
            <a:ext cx="3756121" cy="56086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360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929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rubrik, text och objekt halv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2">
            <a:extLst>
              <a:ext uri="{FF2B5EF4-FFF2-40B4-BE49-F238E27FC236}">
                <a16:creationId xmlns:a16="http://schemas.microsoft.com/office/drawing/2014/main" id="{27C6DAEC-2993-2D43-A02A-CCE36925FD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5201" y="1"/>
            <a:ext cx="6146799" cy="62372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2DA78A-532A-C2DB-A1AB-922A5783E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570" y="620713"/>
            <a:ext cx="4901381" cy="8544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A2E023-8023-21DC-24D0-B96473C0CC98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682953" y="1636295"/>
            <a:ext cx="4879648" cy="460099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15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text och objekt halv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2">
            <a:extLst>
              <a:ext uri="{FF2B5EF4-FFF2-40B4-BE49-F238E27FC236}">
                <a16:creationId xmlns:a16="http://schemas.microsoft.com/office/drawing/2014/main" id="{857B2BBB-3E8D-644C-BEFF-66CDAE53E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5201" y="-1"/>
            <a:ext cx="6146799" cy="62372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sv-SE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E57D864-20B3-8546-B94F-13072C3652CD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679971" y="620714"/>
            <a:ext cx="4901680" cy="561657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216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9124C9E3-434E-5248-8EB3-FFDDCEB3E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300" y="1284607"/>
            <a:ext cx="10846849" cy="4925693"/>
          </a:xfrm>
          <a:prstGeom prst="rect">
            <a:avLst/>
          </a:prstGeom>
        </p:spPr>
        <p:txBody>
          <a:bodyPr lIns="0" tIns="0" rIns="0" bIns="0" numCol="1" spcCol="54000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CCD9D4C-43A5-F54A-AD87-3012C803DF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569" y="430207"/>
            <a:ext cx="10876580" cy="8544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28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2" orient="horz" pos="3929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04B131DE-3979-674D-8D3B-3D4382A0D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300" y="620712"/>
            <a:ext cx="10846849" cy="5616575"/>
          </a:xfrm>
          <a:prstGeom prst="rect">
            <a:avLst/>
          </a:prstGeom>
        </p:spPr>
        <p:txBody>
          <a:bodyPr lIns="0" tIns="0" rIns="0" bIns="0" numCol="1" spcCol="540000"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9006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5FDA5A-5190-42EB-8AAD-F7FC44981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46A42C5-5A25-45B4-8C6C-82AABDCEE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C6D1A8E-FD9E-4902-AE3C-FEFD672F8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94785ED-405F-4908-8CF4-85F8FD6D1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13A7F-312D-4F05-A979-5DCD437E5D7B}" type="datetimeFigureOut">
              <a:rPr lang="sv-SE" smtClean="0"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0169ECF-CF69-4ACC-BDAF-8BD3D6C7B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D511CCA-842B-4094-BDB9-FF7EC6C8D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79D6-A2B8-4C3F-BD1E-653476942B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8854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1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rgbClr val="BDDB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0988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v-SE"/>
              <a:t>Klicka här för att ändra format 1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6392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2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66656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delar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accent5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accent5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3775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D3A2D-C3B8-62B8-AF1E-AD8EC831B9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10517188" cy="72000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0E6226-F84A-5475-055B-ADE93C881B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3187287"/>
            <a:ext cx="5157787" cy="434228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C54E97-E763-5645-7922-2BB02727C45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685435"/>
            <a:ext cx="5157787" cy="262315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latin typeface="+mn-lt"/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59457F5-0317-53E5-88C0-332642591F3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199" y="3187285"/>
            <a:ext cx="5183188" cy="434229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136394C-F88B-388F-7B44-9D3864B4F25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199" y="3685433"/>
            <a:ext cx="5183188" cy="2623157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defRPr sz="22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dirty="0"/>
              <a:t>Punkt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FBEBD62-6F09-D6F3-BAA0-C3C1499B6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fld id="{7F208342-5794-471C-9928-C29A6B39020D}" type="datetime1">
              <a:rPr lang="sv-SE" smtClean="0"/>
              <a:t>2025-01-08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3B9F0E4-33BA-36C9-94D4-F1833BC60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sv-SE"/>
              <a:t>Sidfottext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DBD612E-E8DF-683B-2AEF-25FD3D2B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9206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A06F26-AA62-DC77-6D81-51E1E37756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790006"/>
            <a:ext cx="4947401" cy="1325563"/>
          </a:xfrm>
        </p:spPr>
        <p:txBody>
          <a:bodyPr anchor="t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ACEB5A-C13E-77A7-81F0-AF722F507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21EE4F49-EC76-4C2C-9B73-2EBF0DD89402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B4CC4B-BBBA-B3E1-B5BE-4336E1BC7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87755E0-6C68-55E2-93B7-3C2332903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1185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339-1173-498E-B68E-150066B9F832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3049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m med logga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1">
            <a:extLst>
              <a:ext uri="{FF2B5EF4-FFF2-40B4-BE49-F238E27FC236}">
                <a16:creationId xmlns:a16="http://schemas.microsoft.com/office/drawing/2014/main" id="{BD4E7ACA-DD34-312E-63AD-4C42C5D5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83" y="6364203"/>
            <a:ext cx="1051295" cy="365125"/>
          </a:xfrm>
        </p:spPr>
        <p:txBody>
          <a:bodyPr/>
          <a:lstStyle/>
          <a:p>
            <a:fld id="{36E1C339-1173-498E-B68E-150066B9F832}" type="datetime1">
              <a:rPr lang="sv-SE" smtClean="0"/>
              <a:t>2025-01-08</a:t>
            </a:fld>
            <a:endParaRPr lang="sv-SE"/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F49843CB-C0F3-CD2D-542C-3FE32B869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8008" y="6365427"/>
            <a:ext cx="3360626" cy="365125"/>
          </a:xfrm>
        </p:spPr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10" name="Platshållare för bildnummer 3">
            <a:extLst>
              <a:ext uri="{FF2B5EF4-FFF2-40B4-BE49-F238E27FC236}">
                <a16:creationId xmlns:a16="http://schemas.microsoft.com/office/drawing/2014/main" id="{97C9C3DA-4304-47F2-4E8F-C0B80AF735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0910" y="6364203"/>
            <a:ext cx="501007" cy="365125"/>
          </a:xfrm>
        </p:spPr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1508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 logga i färg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1950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2 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68555"/>
            <a:ext cx="4881283" cy="1683735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422371"/>
            <a:ext cx="4881283" cy="864524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accent5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0445CA6-69A4-3DDB-6AED-AB4BF85157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545697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, vit logotyp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6280-E0FB-4999-93E9-BE8398A1CCBF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21645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färglogga med block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prstGeom prst="rect">
            <a:avLst/>
          </a:prstGeom>
          <a:solidFill>
            <a:srgbClr val="BDDBD2"/>
          </a:solidFill>
        </p:spPr>
        <p:txBody>
          <a:bodyPr lIns="0" tIns="0" rIns="0" bIns="0"/>
          <a:lstStyle>
            <a:lvl1pPr marL="0" indent="0">
              <a:buNone/>
              <a:defRPr sz="2000">
                <a:solidFill>
                  <a:srgbClr val="BDDBD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328590CC-9593-D2EC-5DB0-A2F7F8EB1F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60570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2D62D359-201E-6C2B-C39A-05398B436D37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860569" y="2688522"/>
            <a:ext cx="3883200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>
                <a:solidFill>
                  <a:schemeClr val="accent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Punkt</a:t>
            </a:r>
          </a:p>
        </p:txBody>
      </p:sp>
    </p:spTree>
    <p:extLst>
      <p:ext uri="{BB962C8B-B14F-4D97-AF65-F5344CB8AC3E}">
        <p14:creationId xmlns:p14="http://schemas.microsoft.com/office/powerpoint/2010/main" val="25934010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vit logga med block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6280-E0FB-4999-93E9-BE8398A1CCBF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6D7C6E78-6124-E839-CC89-38F3188A7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8230" y="0"/>
            <a:ext cx="4218856" cy="6610662"/>
          </a:xfrm>
          <a:solidFill>
            <a:schemeClr val="accent5"/>
          </a:solidFill>
        </p:spPr>
        <p:txBody>
          <a:bodyPr/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B16DE1DE-6D30-D722-D298-1A0D690F39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5466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B1D4AA01-1363-9DFE-0FBA-2B8E669BB60E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395465" y="2688522"/>
            <a:ext cx="3883200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Text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40474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mycket text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>
                <a:solidFill>
                  <a:schemeClr val="accent5"/>
                </a:solidFill>
              </a:defRPr>
            </a:lvl1pPr>
          </a:lstStyle>
          <a:p>
            <a:pPr marL="228600" lvl="0" indent="-228600"/>
            <a:r>
              <a:rPr lang="sv-SE" dirty="0"/>
              <a:t>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>
                <a:solidFill>
                  <a:schemeClr val="accent5"/>
                </a:solidFill>
              </a:defRPr>
            </a:lvl1pPr>
          </a:lstStyle>
          <a:p>
            <a:pPr marL="228600" lvl="0" indent="-228600"/>
            <a:r>
              <a:rPr lang="sv-SE" dirty="0"/>
              <a:t>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026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1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85826"/>
            <a:ext cx="10502154" cy="2145418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96196"/>
            <a:ext cx="10502154" cy="1065333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5098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2 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68555"/>
            <a:ext cx="4881283" cy="1683735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422371"/>
            <a:ext cx="4881283" cy="864524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0445CA6-69A4-3DDB-6AED-AB4BF85157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40731397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3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CD2122F-CB4F-991C-F85D-DF70FE94A1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10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bg1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10" descr="Logotyp för Sveriges kommuner och regioner.">
            <a:extLst>
              <a:ext uri="{FF2B5EF4-FFF2-40B4-BE49-F238E27FC236}">
                <a16:creationId xmlns:a16="http://schemas.microsoft.com/office/drawing/2014/main" id="{17796FAB-5CC3-0E60-5B43-A3F801C342E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59689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4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0B6BFD76-59F2-2DED-DABF-5311B3B958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09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 descr="Logotyp för Sveriges Kommuner och regioner.">
            <a:extLst>
              <a:ext uri="{FF2B5EF4-FFF2-40B4-BE49-F238E27FC236}">
                <a16:creationId xmlns:a16="http://schemas.microsoft.com/office/drawing/2014/main" id="{D785EB06-58C0-D0BF-FDAB-A51277B1697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78396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1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59417"/>
            <a:ext cx="9557084" cy="1368000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9562862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AvenirNext LT Pro Regular" panose="020B0504020202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E9020EF-984C-486A-898E-1ED7325E1C64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8129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2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981999"/>
            <a:ext cx="5701553" cy="2145418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5707904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AvenirNext LT Pro Regular" panose="020B0504020202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8E89344-CD34-4286-AAC5-3EF9AF06EAFC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0894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3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CD2122F-CB4F-991C-F85D-DF70FE94A1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10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10" descr="Logotyp för Sveriges kommuner och regioner.">
            <a:extLst>
              <a:ext uri="{FF2B5EF4-FFF2-40B4-BE49-F238E27FC236}">
                <a16:creationId xmlns:a16="http://schemas.microsoft.com/office/drawing/2014/main" id="{17796FAB-5CC3-0E60-5B43-A3F801C342E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99148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652C4B-B8AE-4DA5-BC52-342EBCBE08BA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76598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utfallande bild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D05FCD3-3492-4FFB-A5C1-DA3BA36D4976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9163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6B7ECA-1D98-5941-0D9F-78A0DEE612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7313612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403C0F-160C-B65B-3871-2ACB32EB288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9787" y="3187285"/>
            <a:ext cx="7313612" cy="3113623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buSzPct val="100000"/>
              <a:defRPr sz="2200">
                <a:solidFill>
                  <a:schemeClr val="tx1"/>
                </a:solidFill>
              </a:defRPr>
            </a:lvl1pPr>
            <a:lvl2pPr>
              <a:buSzPct val="120000"/>
              <a:defRPr/>
            </a:lvl2pPr>
            <a:lvl3pPr>
              <a:buSzPct val="120000"/>
              <a:defRPr/>
            </a:lvl3pPr>
            <a:lvl4pPr>
              <a:buSzPct val="120000"/>
              <a:defRPr/>
            </a:lvl4pPr>
            <a:lvl5pPr>
              <a:buSzPct val="120000"/>
              <a:defRPr/>
            </a:lvl5pPr>
          </a:lstStyle>
          <a:p>
            <a:pPr lvl="0"/>
            <a:r>
              <a:rPr lang="sv-SE" dirty="0"/>
              <a:t>Punkt</a:t>
            </a:r>
          </a:p>
          <a:p>
            <a:pPr lvl="0"/>
            <a:r>
              <a:rPr lang="sv-SE" dirty="0"/>
              <a:t>Punkt</a:t>
            </a:r>
          </a:p>
          <a:p>
            <a:pPr lvl="0"/>
            <a:r>
              <a:rPr lang="sv-SE" dirty="0"/>
              <a:t>Punkt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F3B261-C52E-8B45-0008-0B077F1D4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41E8FB7-B1A9-4218-A760-3AA9472286D6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88B7B5-EF69-3921-497E-15058B57C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6B7F78-AA47-C9DF-0094-9C1331DD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27397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innehåll och utfallande bild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E62464-C2CC-D4CD-8E42-1AE2171EA2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SzPct val="100000"/>
              <a:buFont typeface="Arial" panose="020B0604020202020204" pitchFamily="34" charset="0"/>
              <a:buNone/>
              <a:defRPr lang="sv-SE" sz="2000" dirty="0">
                <a:solidFill>
                  <a:schemeClr val="tx1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364698-0835-423A-9948-E889C242C3D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09269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Punkt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4957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1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rgbClr val="F0D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22343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2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9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delar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tx1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tx1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5239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D3A2D-C3B8-62B8-AF1E-AD8EC831B9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10517188" cy="72000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0E6226-F84A-5475-055B-ADE93C881B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3187287"/>
            <a:ext cx="5157787" cy="434228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C54E97-E763-5645-7922-2BB02727C45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685435"/>
            <a:ext cx="5157787" cy="262315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/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59457F5-0317-53E5-88C0-332642591F3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199" y="3187285"/>
            <a:ext cx="5183188" cy="434229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136394C-F88B-388F-7B44-9D3864B4F25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199" y="3685433"/>
            <a:ext cx="5183188" cy="2623157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defRPr sz="22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dirty="0"/>
              <a:t>Punkt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FBEBD62-6F09-D6F3-BAA0-C3C1499B6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fld id="{7F208342-5794-471C-9928-C29A6B39020D}" type="datetime1">
              <a:rPr lang="sv-SE" smtClean="0"/>
              <a:t>2025-01-08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3B9F0E4-33BA-36C9-94D4-F1833BC60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sv-SE"/>
              <a:t>Sidfottext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DBD612E-E8DF-683B-2AEF-25FD3D2B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94217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A06F26-AA62-DC77-6D81-51E1E37756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790006"/>
            <a:ext cx="4947401" cy="1325563"/>
          </a:xfrm>
        </p:spPr>
        <p:txBody>
          <a:bodyPr anchor="t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ACEB5A-C13E-77A7-81F0-AF722F507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1EE4F49-EC76-4C2C-9B73-2EBF0DD89402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B4CC4B-BBBA-B3E1-B5BE-4336E1BC7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87755E0-6C68-55E2-93B7-3C2332903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836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4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0B6BFD76-59F2-2DED-DABF-5311B3B958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09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 descr="Logotyp för Sveriges Kommuner och regioner.">
            <a:extLst>
              <a:ext uri="{FF2B5EF4-FFF2-40B4-BE49-F238E27FC236}">
                <a16:creationId xmlns:a16="http://schemas.microsoft.com/office/drawing/2014/main" id="{D785EB06-58C0-D0BF-FDAB-A51277B1697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39926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339-1173-498E-B68E-150066B9F832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81398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med logga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1">
            <a:extLst>
              <a:ext uri="{FF2B5EF4-FFF2-40B4-BE49-F238E27FC236}">
                <a16:creationId xmlns:a16="http://schemas.microsoft.com/office/drawing/2014/main" id="{BD4E7ACA-DD34-312E-63AD-4C42C5D5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83" y="6364203"/>
            <a:ext cx="1051295" cy="365125"/>
          </a:xfrm>
        </p:spPr>
        <p:txBody>
          <a:bodyPr/>
          <a:lstStyle/>
          <a:p>
            <a:fld id="{36E1C339-1173-498E-B68E-150066B9F832}" type="datetime1">
              <a:rPr lang="sv-SE" smtClean="0"/>
              <a:t>2025-01-08</a:t>
            </a:fld>
            <a:endParaRPr lang="sv-SE"/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F49843CB-C0F3-CD2D-542C-3FE32B869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8008" y="6365427"/>
            <a:ext cx="3360626" cy="365125"/>
          </a:xfrm>
        </p:spPr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10" name="Platshållare för bildnummer 3">
            <a:extLst>
              <a:ext uri="{FF2B5EF4-FFF2-40B4-BE49-F238E27FC236}">
                <a16:creationId xmlns:a16="http://schemas.microsoft.com/office/drawing/2014/main" id="{97C9C3DA-4304-47F2-4E8F-C0B80AF735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0910" y="6364203"/>
            <a:ext cx="501007" cy="365125"/>
          </a:xfrm>
        </p:spPr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213074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 logga i färg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76450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, vit logotyp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6280-E0FB-4999-93E9-BE8398A1CCBF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23189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färglogga med block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solidFill>
            <a:srgbClr val="F0D7BF"/>
          </a:solidFill>
        </p:spPr>
        <p:txBody>
          <a:bodyPr/>
          <a:lstStyle>
            <a:lvl1pPr marL="0" indent="0">
              <a:buNone/>
              <a:defRPr sz="2000">
                <a:solidFill>
                  <a:srgbClr val="F0D7B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 dirty="0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328590CC-9593-D2EC-5DB0-A2F7F8EB1F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60570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2D62D359-201E-6C2B-C39A-05398B436D37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860569" y="2688522"/>
            <a:ext cx="3883200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Punkt</a:t>
            </a:r>
          </a:p>
        </p:txBody>
      </p:sp>
    </p:spTree>
    <p:extLst>
      <p:ext uri="{BB962C8B-B14F-4D97-AF65-F5344CB8AC3E}">
        <p14:creationId xmlns:p14="http://schemas.microsoft.com/office/powerpoint/2010/main" val="162883357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vit logga med block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6280-E0FB-4999-93E9-BE8398A1CCBF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6D7C6E78-6124-E839-CC89-38F3188A7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8230" y="0"/>
            <a:ext cx="4218856" cy="6610662"/>
          </a:xfrm>
          <a:prstGeom prst="rect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B16DE1DE-6D30-D722-D298-1A0D690F39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5466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B1D4AA01-1363-9DFE-0FBA-2B8E669BB60E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395465" y="2688522"/>
            <a:ext cx="3883200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Text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940134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mycket text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/>
            </a:lvl1pPr>
          </a:lstStyle>
          <a:p>
            <a:pPr marL="228600" lvl="0" indent="-228600"/>
            <a:r>
              <a:rPr lang="sv-SE" dirty="0"/>
              <a:t>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/>
            </a:lvl1pPr>
          </a:lstStyle>
          <a:p>
            <a:pPr marL="228600" lvl="0" indent="-228600"/>
            <a:r>
              <a:rPr lang="sv-SE" dirty="0"/>
              <a:t>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53916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52325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2025-01-08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928277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1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85826"/>
            <a:ext cx="10502154" cy="2145418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96196"/>
            <a:ext cx="10502154" cy="1065333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8118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2 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68555"/>
            <a:ext cx="4881283" cy="1683735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422371"/>
            <a:ext cx="4881283" cy="864524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0445CA6-69A4-3DDB-6AED-AB4BF85157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01254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1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59417"/>
            <a:ext cx="9557084" cy="1368000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9562862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6E9020EF-984C-486A-898E-1ED7325E1C64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5297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3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CD2122F-CB4F-991C-F85D-DF70FE94A1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10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bg1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10" descr="Logotyp för Sveriges kommuner och regioner.">
            <a:extLst>
              <a:ext uri="{FF2B5EF4-FFF2-40B4-BE49-F238E27FC236}">
                <a16:creationId xmlns:a16="http://schemas.microsoft.com/office/drawing/2014/main" id="{17796FAB-5CC3-0E60-5B43-A3F801C342E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95087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4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0B6BFD76-59F2-2DED-DABF-5311B3B958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09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 descr="Logotyp för Sveriges Kommuner och regioner.">
            <a:extLst>
              <a:ext uri="{FF2B5EF4-FFF2-40B4-BE49-F238E27FC236}">
                <a16:creationId xmlns:a16="http://schemas.microsoft.com/office/drawing/2014/main" id="{D785EB06-58C0-D0BF-FDAB-A51277B1697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258337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1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59417"/>
            <a:ext cx="9557084" cy="1368000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9562862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6E9020EF-984C-486A-898E-1ED7325E1C64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28106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2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981999"/>
            <a:ext cx="5701553" cy="2145418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5707904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58E89344-CD34-4286-AAC5-3EF9AF06EAFC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266612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8652C4B-B8AE-4DA5-BC52-342EBCBE08BA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783829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utfallande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5D05FCD3-3492-4FFB-A5C1-DA3BA36D4976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2679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6B7ECA-1D98-5941-0D9F-78A0DEE612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7313612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403C0F-160C-B65B-3871-2ACB32EB288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9787" y="3187285"/>
            <a:ext cx="7313612" cy="3113623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buSzPct val="100000"/>
              <a:defRPr sz="2200">
                <a:solidFill>
                  <a:schemeClr val="accent3"/>
                </a:solidFill>
              </a:defRPr>
            </a:lvl1pPr>
            <a:lvl2pPr>
              <a:buSzPct val="120000"/>
              <a:defRPr/>
            </a:lvl2pPr>
            <a:lvl3pPr>
              <a:buSzPct val="120000"/>
              <a:defRPr/>
            </a:lvl3pPr>
            <a:lvl4pPr>
              <a:buSzPct val="120000"/>
              <a:defRPr/>
            </a:lvl4pPr>
            <a:lvl5pPr>
              <a:buSzPct val="120000"/>
              <a:defRPr/>
            </a:lvl5pPr>
          </a:lstStyle>
          <a:p>
            <a:pPr lvl="0"/>
            <a:r>
              <a:rPr lang="sv-SE"/>
              <a:t>Punkt</a:t>
            </a:r>
          </a:p>
          <a:p>
            <a:pPr lvl="0"/>
            <a:r>
              <a:rPr lang="sv-SE"/>
              <a:t>Punkt</a:t>
            </a:r>
          </a:p>
          <a:p>
            <a:pPr lvl="0"/>
            <a:r>
              <a:rPr lang="sv-SE"/>
              <a:t>Punkt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F3B261-C52E-8B45-0008-0B077F1D4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141E8FB7-B1A9-4218-A760-3AA9472286D6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88B7B5-EF69-3921-497E-15058B57C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6B7F78-AA47-C9DF-0094-9C1331DD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910363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innehåll och utfallande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E62464-C2CC-D4CD-8E42-1AE2171EA2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sv-SE" sz="2000" dirty="0">
                <a:solidFill>
                  <a:schemeClr val="accent3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3364698-0835-423A-9948-E889C242C3D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22102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 b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Punkt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279314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1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rgbClr val="FFCE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accent3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accent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2985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2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981999"/>
            <a:ext cx="5701553" cy="2145418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5707904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58E89344-CD34-4286-AAC5-3EF9AF06EAFC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73623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2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accent3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0258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delar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accent3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accent3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47620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D3A2D-C3B8-62B8-AF1E-AD8EC831B9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10517188" cy="720000"/>
          </a:xfrm>
        </p:spPr>
        <p:txBody>
          <a:bodyPr anchor="b">
            <a:noAutofit/>
          </a:bodyPr>
          <a:lstStyle>
            <a:lvl1pPr>
              <a:defRPr sz="4000"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0E6226-F84A-5475-055B-ADE93C881B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3187287"/>
            <a:ext cx="5157787" cy="434228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C54E97-E763-5645-7922-2BB02727C45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685435"/>
            <a:ext cx="5157787" cy="262315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/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59457F5-0317-53E5-88C0-332642591F3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199" y="3187285"/>
            <a:ext cx="5183188" cy="434229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136394C-F88B-388F-7B44-9D3864B4F25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199" y="3685433"/>
            <a:ext cx="5183188" cy="2623157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defRPr sz="22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/>
              <a:t>Punkt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FBEBD62-6F09-D6F3-BAA0-C3C1499B6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fld id="{7F208342-5794-471C-9928-C29A6B39020D}" type="datetime1">
              <a:rPr lang="sv-SE" smtClean="0"/>
              <a:t>2025-01-08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3B9F0E4-33BA-36C9-94D4-F1833BC60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sv-SE"/>
              <a:t>Sidfottext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DBD612E-E8DF-683B-2AEF-25FD3D2B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245152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A06F26-AA62-DC77-6D81-51E1E37756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790006"/>
            <a:ext cx="4947401" cy="1325563"/>
          </a:xfrm>
        </p:spPr>
        <p:txBody>
          <a:bodyPr anchor="t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ACEB5A-C13E-77A7-81F0-AF722F507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21EE4F49-EC76-4C2C-9B73-2EBF0DD89402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B4CC4B-BBBA-B3E1-B5BE-4336E1BC7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87755E0-6C68-55E2-93B7-3C2332903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429322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339-1173-498E-B68E-150066B9F832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676532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med logg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1">
            <a:extLst>
              <a:ext uri="{FF2B5EF4-FFF2-40B4-BE49-F238E27FC236}">
                <a16:creationId xmlns:a16="http://schemas.microsoft.com/office/drawing/2014/main" id="{BD4E7ACA-DD34-312E-63AD-4C42C5D5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83" y="6364203"/>
            <a:ext cx="1051295" cy="365125"/>
          </a:xfrm>
        </p:spPr>
        <p:txBody>
          <a:bodyPr/>
          <a:lstStyle/>
          <a:p>
            <a:fld id="{36E1C339-1173-498E-B68E-150066B9F832}" type="datetime1">
              <a:rPr lang="sv-SE" smtClean="0"/>
              <a:t>2025-01-08</a:t>
            </a:fld>
            <a:endParaRPr lang="sv-SE"/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F49843CB-C0F3-CD2D-542C-3FE32B869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8008" y="6365427"/>
            <a:ext cx="3360626" cy="365125"/>
          </a:xfrm>
        </p:spPr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10" name="Platshållare för bildnummer 3">
            <a:extLst>
              <a:ext uri="{FF2B5EF4-FFF2-40B4-BE49-F238E27FC236}">
                <a16:creationId xmlns:a16="http://schemas.microsoft.com/office/drawing/2014/main" id="{97C9C3DA-4304-47F2-4E8F-C0B80AF735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0910" y="6364203"/>
            <a:ext cx="501007" cy="365125"/>
          </a:xfrm>
        </p:spPr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624974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 logga i färg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01526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, vit logotyp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6280-E0FB-4999-93E9-BE8398A1CCBF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6373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färglogga med block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23E830D1-9B43-4A41-B3A1-206CB98018A1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solidFill>
            <a:srgbClr val="FFCEC6"/>
          </a:solidFill>
        </p:spPr>
        <p:txBody>
          <a:bodyPr/>
          <a:lstStyle>
            <a:lvl1pPr marL="0" indent="0">
              <a:buNone/>
              <a:defRPr sz="2000">
                <a:solidFill>
                  <a:srgbClr val="FFCEC6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328590CC-9593-D2EC-5DB0-A2F7F8EB1F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60570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2D62D359-201E-6C2B-C39A-05398B436D37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860569" y="2688522"/>
            <a:ext cx="3883200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>
                <a:solidFill>
                  <a:schemeClr val="accent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Punkt</a:t>
            </a:r>
          </a:p>
        </p:txBody>
      </p:sp>
    </p:spTree>
    <p:extLst>
      <p:ext uri="{BB962C8B-B14F-4D97-AF65-F5344CB8AC3E}">
        <p14:creationId xmlns:p14="http://schemas.microsoft.com/office/powerpoint/2010/main" val="298653842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vit logga med block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B366280-E0FB-4999-93E9-BE8398A1CCBF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6D7C6E78-6124-E839-CC89-38F3188A7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8230" y="0"/>
            <a:ext cx="4218856" cy="6610662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B16DE1DE-6D30-D722-D298-1A0D690F39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5466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bg1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B1D4AA01-1363-9DFE-0FBA-2B8E669BB60E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395465" y="2688522"/>
            <a:ext cx="3883200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Text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460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8652C4B-B8AE-4DA5-BC52-342EBCBE08BA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529723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mycket text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>
                <a:solidFill>
                  <a:schemeClr val="accent3"/>
                </a:solidFill>
              </a:defRPr>
            </a:lvl1pPr>
          </a:lstStyle>
          <a:p>
            <a:pPr marL="228600" lvl="0" indent="-228600"/>
            <a:r>
              <a:rPr lang="sv-SE" dirty="0"/>
              <a:t>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>
                <a:solidFill>
                  <a:schemeClr val="accent3"/>
                </a:solidFill>
              </a:defRPr>
            </a:lvl1pPr>
          </a:lstStyle>
          <a:p>
            <a:pPr marL="228600" lvl="0" indent="-228600"/>
            <a:r>
              <a:rPr lang="sv-SE" dirty="0"/>
              <a:t>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4102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85826"/>
            <a:ext cx="10502154" cy="2145418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96196"/>
            <a:ext cx="10502154" cy="1065333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2778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59417"/>
            <a:ext cx="9557084" cy="1368000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9562862" cy="924768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E9020EF-984C-486A-898E-1ED7325E1C64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8424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6B7ECA-1D98-5941-0D9F-78A0DEE612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7313612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403C0F-160C-B65B-3871-2ACB32EB288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9787" y="3187285"/>
            <a:ext cx="7313612" cy="3113623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/>
            </a:lvl1pPr>
          </a:lstStyle>
          <a:p>
            <a:pPr marL="228600" lvl="0" indent="-228600"/>
            <a:r>
              <a:rPr lang="sv-SE" dirty="0"/>
              <a:t>Punkt</a:t>
            </a:r>
          </a:p>
          <a:p>
            <a:pPr marL="228600" lvl="0" indent="-228600"/>
            <a:r>
              <a:rPr lang="sv-SE" dirty="0"/>
              <a:t>Punkt</a:t>
            </a:r>
          </a:p>
          <a:p>
            <a:pPr marL="228600" lvl="0" indent="-228600"/>
            <a:r>
              <a:rPr lang="sv-SE" dirty="0"/>
              <a:t>Punkt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F3B261-C52E-8B45-0008-0B077F1D4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41E8FB7-B1A9-4218-A760-3AA9472286D6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88B7B5-EF69-3921-497E-15058B57C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6B7F78-AA47-C9DF-0094-9C1331DD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806303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/>
            </a:lvl1pPr>
          </a:lstStyle>
          <a:p>
            <a:pPr marL="228600" lvl="0" indent="-228600"/>
            <a:r>
              <a:rPr lang="sv-SE" dirty="0"/>
              <a:t>Punkt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/>
            </a:lvl1pPr>
          </a:lstStyle>
          <a:p>
            <a:pPr marL="228600" lvl="0" indent="-228600"/>
            <a:r>
              <a:rPr lang="sv-SE"/>
              <a:t>Punkt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77176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D3A2D-C3B8-62B8-AF1E-AD8EC831B9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10517188" cy="72000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0E6226-F84A-5475-055B-ADE93C881B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3187287"/>
            <a:ext cx="5157787" cy="434228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C54E97-E763-5645-7922-2BB02727C45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685435"/>
            <a:ext cx="5157787" cy="262315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/>
            </a:lvl1pPr>
          </a:lstStyle>
          <a:p>
            <a:pPr marL="228600" lvl="0" indent="-228600"/>
            <a:r>
              <a:rPr lang="sv-SE" dirty="0"/>
              <a:t>Punkt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59457F5-0317-53E5-88C0-332642591F3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199" y="3187285"/>
            <a:ext cx="5183188" cy="434229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136394C-F88B-388F-7B44-9D3864B4F25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199" y="3685433"/>
            <a:ext cx="5183188" cy="262315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/>
            </a:lvl1pPr>
          </a:lstStyle>
          <a:p>
            <a:pPr marL="228600" lvl="0" indent="-228600"/>
            <a:r>
              <a:rPr lang="sv-SE" dirty="0"/>
              <a:t>Punkt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FBEBD62-6F09-D6F3-BAA0-C3C1499B6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fld id="{7F208342-5794-471C-9928-C29A6B39020D}" type="datetime1">
              <a:rPr lang="sv-SE" smtClean="0"/>
              <a:t>2025-01-08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3B9F0E4-33BA-36C9-94D4-F1833BC60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sv-SE"/>
              <a:t>Sidfottext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DBD612E-E8DF-683B-2AEF-25FD3D2B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202603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A06F26-AA62-DC77-6D81-51E1E37756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790006"/>
            <a:ext cx="4947401" cy="1325563"/>
          </a:xfrm>
        </p:spPr>
        <p:txBody>
          <a:bodyPr anchor="t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ACEB5A-C13E-77A7-81F0-AF722F507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1EE4F49-EC76-4C2C-9B73-2EBF0DD89402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B4CC4B-BBBA-B3E1-B5BE-4336E1BC7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87755E0-6C68-55E2-93B7-3C2332903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83533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mycket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/>
            </a:lvl1pPr>
          </a:lstStyle>
          <a:p>
            <a:pPr marL="228600" lvl="0" indent="-228600"/>
            <a:r>
              <a:rPr lang="sv-SE" dirty="0"/>
              <a:t>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/>
            </a:lvl1pPr>
          </a:lstStyle>
          <a:p>
            <a:pPr marL="228600" lvl="0" indent="-228600"/>
            <a:r>
              <a:rPr lang="sv-SE" dirty="0"/>
              <a:t>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0094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1 -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85826"/>
            <a:ext cx="10502154" cy="2145418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96196"/>
            <a:ext cx="10502154" cy="1065333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1DCAE3A-3628-AA66-EE6F-ACBB01D59A31}"/>
              </a:ext>
            </a:extLst>
          </p:cNvPr>
          <p:cNvSpPr/>
          <p:nvPr userDrawn="1"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E0A9DF07-650B-EA03-2AC8-F9788F6C70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0196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1 -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59417"/>
            <a:ext cx="9557084" cy="1368000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74216"/>
            <a:ext cx="9562862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6E9020EF-984C-486A-898E-1ED7325E1C64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02A5F06-A57A-2368-EC74-BCE598B2B4DF}"/>
              </a:ext>
            </a:extLst>
          </p:cNvPr>
          <p:cNvSpPr/>
          <p:nvPr userDrawn="1"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DB6F0DDD-E13C-73A1-C740-024489736CA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074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utfallande bild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5D05FCD3-3492-4FFB-A5C1-DA3BA36D4976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32384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-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6B7ECA-1D98-5941-0D9F-78A0DEE612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7313612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403C0F-160C-B65B-3871-2ACB32EB288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9787" y="3187285"/>
            <a:ext cx="7313612" cy="3113623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>
                <a:solidFill>
                  <a:schemeClr val="accent3"/>
                </a:solidFill>
              </a:defRPr>
            </a:lvl1pPr>
          </a:lstStyle>
          <a:p>
            <a:pPr marL="228600" lvl="0" indent="-228600"/>
            <a:r>
              <a:rPr lang="sv-SE"/>
              <a:t>Punkt</a:t>
            </a:r>
          </a:p>
          <a:p>
            <a:pPr marL="228600" lvl="0" indent="-228600"/>
            <a:r>
              <a:rPr lang="sv-SE"/>
              <a:t>Punkt</a:t>
            </a:r>
          </a:p>
          <a:p>
            <a:pPr marL="228600" lvl="0" indent="-228600"/>
            <a:r>
              <a:rPr lang="sv-SE"/>
              <a:t>Punkt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F3B261-C52E-8B45-0008-0B077F1D4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141E8FB7-B1A9-4218-A760-3AA9472286D6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88B7B5-EF69-3921-497E-15058B57C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6B7F78-AA47-C9DF-0094-9C1331DD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16D812B9-F6A9-571C-D1A1-7D9617D65E8F}"/>
              </a:ext>
            </a:extLst>
          </p:cNvPr>
          <p:cNvSpPr/>
          <p:nvPr userDrawn="1"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95D3BEF7-130A-3CB2-523D-66CDDAC962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0505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delar -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>
                <a:solidFill>
                  <a:schemeClr val="accent3"/>
                </a:solidFill>
              </a:defRPr>
            </a:lvl1pPr>
          </a:lstStyle>
          <a:p>
            <a:pPr marL="228600" lvl="0" indent="-228600"/>
            <a:r>
              <a:rPr lang="sv-SE" dirty="0"/>
              <a:t>Punkt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>
                <a:solidFill>
                  <a:schemeClr val="accent3"/>
                </a:solidFill>
              </a:defRPr>
            </a:lvl1pPr>
          </a:lstStyle>
          <a:p>
            <a:pPr marL="228600" lvl="0" indent="-228600"/>
            <a:r>
              <a:rPr lang="sv-SE"/>
              <a:t>Punkt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8E75080E-8CC5-BCE8-E07D-BCE231AD17CE}"/>
              </a:ext>
            </a:extLst>
          </p:cNvPr>
          <p:cNvSpPr/>
          <p:nvPr userDrawn="1"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DC08BD5B-DB82-C368-6D6C-E2CBFC0B61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314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två delar -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D3A2D-C3B8-62B8-AF1E-AD8EC831B9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10517188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0E6226-F84A-5475-055B-ADE93C881B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3187287"/>
            <a:ext cx="5157787" cy="434228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C54E97-E763-5645-7922-2BB02727C45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685435"/>
            <a:ext cx="5157787" cy="262315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>
                <a:solidFill>
                  <a:schemeClr val="accent3"/>
                </a:solidFill>
              </a:defRPr>
            </a:lvl1pPr>
          </a:lstStyle>
          <a:p>
            <a:pPr marL="228600" lvl="0" indent="-228600"/>
            <a:r>
              <a:rPr lang="sv-SE" dirty="0"/>
              <a:t>Punkt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59457F5-0317-53E5-88C0-332642591F3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199" y="3187285"/>
            <a:ext cx="5183188" cy="434229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136394C-F88B-388F-7B44-9D3864B4F25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199" y="3685433"/>
            <a:ext cx="5183188" cy="262315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>
                <a:solidFill>
                  <a:schemeClr val="accent3"/>
                </a:solidFill>
              </a:defRPr>
            </a:lvl1pPr>
          </a:lstStyle>
          <a:p>
            <a:pPr marL="228600" lvl="0" indent="-228600"/>
            <a:r>
              <a:rPr lang="sv-SE"/>
              <a:t>Punkt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FBEBD62-6F09-D6F3-BAA0-C3C1499B6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7F208342-5794-471C-9928-C29A6B39020D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3B9F0E4-33BA-36C9-94D4-F1833BC60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DBD612E-E8DF-683B-2AEF-25FD3D2B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59152872-06B6-26CB-75F6-53668215E8C0}"/>
              </a:ext>
            </a:extLst>
          </p:cNvPr>
          <p:cNvSpPr/>
          <p:nvPr userDrawn="1"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3490D183-736B-01C7-1E11-2F160058BA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63136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1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85826"/>
            <a:ext cx="10502154" cy="2145418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96196"/>
            <a:ext cx="10502154" cy="1065333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51040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2 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68555"/>
            <a:ext cx="4881283" cy="1683735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422371"/>
            <a:ext cx="4881283" cy="864524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0445CA6-69A4-3DDB-6AED-AB4BF85157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1069214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3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CD2122F-CB4F-991C-F85D-DF70FE94A1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10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bg1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10" descr="Logotyp för Sveriges kommuner och regioner.">
            <a:extLst>
              <a:ext uri="{FF2B5EF4-FFF2-40B4-BE49-F238E27FC236}">
                <a16:creationId xmlns:a16="http://schemas.microsoft.com/office/drawing/2014/main" id="{17796FAB-5CC3-0E60-5B43-A3F801C342E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094884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4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0B6BFD76-59F2-2DED-DABF-5311B3B958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09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 descr="Logotyp för Sveriges Kommuner och regioner.">
            <a:extLst>
              <a:ext uri="{FF2B5EF4-FFF2-40B4-BE49-F238E27FC236}">
                <a16:creationId xmlns:a16="http://schemas.microsoft.com/office/drawing/2014/main" id="{D785EB06-58C0-D0BF-FDAB-A51277B1697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653258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1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59417"/>
            <a:ext cx="9557084" cy="1368000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9562862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6E9020EF-984C-486A-898E-1ED7325E1C64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2642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2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981999"/>
            <a:ext cx="5701553" cy="2145418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5707904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58E89344-CD34-4286-AAC5-3EF9AF06EAFC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114265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8652C4B-B8AE-4DA5-BC52-342EBCBE08BA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055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6B7ECA-1D98-5941-0D9F-78A0DEE612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7313612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403C0F-160C-B65B-3871-2ACB32EB288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9787" y="3187285"/>
            <a:ext cx="7313612" cy="3113623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buSzPct val="100000"/>
              <a:defRPr sz="2200">
                <a:solidFill>
                  <a:schemeClr val="accent5"/>
                </a:solidFill>
                <a:latin typeface="+mn-lt"/>
              </a:defRPr>
            </a:lvl1pPr>
            <a:lvl2pPr>
              <a:buSzPct val="120000"/>
              <a:defRPr/>
            </a:lvl2pPr>
            <a:lvl3pPr>
              <a:buSzPct val="120000"/>
              <a:defRPr/>
            </a:lvl3pPr>
            <a:lvl4pPr>
              <a:buSzPct val="120000"/>
              <a:defRPr/>
            </a:lvl4pPr>
            <a:lvl5pPr>
              <a:buSzPct val="120000"/>
              <a:defRPr/>
            </a:lvl5pPr>
          </a:lstStyle>
          <a:p>
            <a:pPr lvl="0"/>
            <a:r>
              <a:rPr lang="sv-SE" dirty="0"/>
              <a:t>Punkt</a:t>
            </a:r>
          </a:p>
          <a:p>
            <a:pPr lvl="0"/>
            <a:r>
              <a:rPr lang="sv-SE" dirty="0"/>
              <a:t>Punkt</a:t>
            </a:r>
          </a:p>
          <a:p>
            <a:pPr lvl="0"/>
            <a:r>
              <a:rPr lang="sv-SE" dirty="0"/>
              <a:t>Punkt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F3B261-C52E-8B45-0008-0B077F1D4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141E8FB7-B1A9-4218-A760-3AA9472286D6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88B7B5-EF69-3921-497E-15058B57C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6B7F78-AA47-C9DF-0094-9C1331DD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60930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utfallande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5D05FCD3-3492-4FFB-A5C1-DA3BA36D4976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6695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6B7ECA-1D98-5941-0D9F-78A0DEE612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7313612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403C0F-160C-B65B-3871-2ACB32EB288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9787" y="3187285"/>
            <a:ext cx="7313612" cy="3113623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buSzPct val="100000"/>
              <a:defRPr sz="2200">
                <a:solidFill>
                  <a:schemeClr val="accent3"/>
                </a:solidFill>
              </a:defRPr>
            </a:lvl1pPr>
            <a:lvl2pPr>
              <a:buSzPct val="120000"/>
              <a:defRPr/>
            </a:lvl2pPr>
            <a:lvl3pPr>
              <a:buSzPct val="120000"/>
              <a:defRPr/>
            </a:lvl3pPr>
            <a:lvl4pPr>
              <a:buSzPct val="120000"/>
              <a:defRPr/>
            </a:lvl4pPr>
            <a:lvl5pPr>
              <a:buSzPct val="120000"/>
              <a:defRPr/>
            </a:lvl5pPr>
          </a:lstStyle>
          <a:p>
            <a:pPr lvl="0"/>
            <a:r>
              <a:rPr lang="sv-SE"/>
              <a:t>Punkt</a:t>
            </a:r>
          </a:p>
          <a:p>
            <a:pPr lvl="0"/>
            <a:r>
              <a:rPr lang="sv-SE"/>
              <a:t>Punkt</a:t>
            </a:r>
          </a:p>
          <a:p>
            <a:pPr lvl="0"/>
            <a:r>
              <a:rPr lang="sv-SE"/>
              <a:t>Punkt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F3B261-C52E-8B45-0008-0B077F1D4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141E8FB7-B1A9-4218-A760-3AA9472286D6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88B7B5-EF69-3921-497E-15058B57C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6B7F78-AA47-C9DF-0094-9C1331DD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174601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innehåll och utfallande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E62464-C2CC-D4CD-8E42-1AE2171EA2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sv-SE" sz="2000" dirty="0">
                <a:solidFill>
                  <a:schemeClr val="accent3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3364698-0835-423A-9948-E889C242C3D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140546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 b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Punkt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20662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1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rgbClr val="FFCE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accent3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accent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1734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2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accent3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3869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delar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accent3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accent3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24873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D3A2D-C3B8-62B8-AF1E-AD8EC831B9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10517188" cy="720000"/>
          </a:xfrm>
        </p:spPr>
        <p:txBody>
          <a:bodyPr anchor="b">
            <a:noAutofit/>
          </a:bodyPr>
          <a:lstStyle>
            <a:lvl1pPr>
              <a:defRPr sz="4000"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0E6226-F84A-5475-055B-ADE93C881B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3187287"/>
            <a:ext cx="5157787" cy="434228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C54E97-E763-5645-7922-2BB02727C45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685435"/>
            <a:ext cx="5157787" cy="262315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/>
            </a:lvl1pPr>
          </a:lstStyle>
          <a:p>
            <a:pPr lvl="0">
              <a:spcBef>
                <a:spcPts val="1400"/>
              </a:spcBef>
            </a:pPr>
            <a:r>
              <a:rPr lang="sv-SE" dirty="0"/>
              <a:t>Punkt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59457F5-0317-53E5-88C0-332642591F3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199" y="3187285"/>
            <a:ext cx="5183188" cy="434229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136394C-F88B-388F-7B44-9D3864B4F25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199" y="3685433"/>
            <a:ext cx="5183188" cy="2623157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defRPr sz="22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/>
              <a:t>Punkt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FBEBD62-6F09-D6F3-BAA0-C3C1499B6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fld id="{7F208342-5794-471C-9928-C29A6B39020D}" type="datetime1">
              <a:rPr lang="sv-SE" smtClean="0"/>
              <a:t>2025-01-08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3B9F0E4-33BA-36C9-94D4-F1833BC60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sv-SE"/>
              <a:t>Sidfottext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DBD612E-E8DF-683B-2AEF-25FD3D2B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412574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A06F26-AA62-DC77-6D81-51E1E37756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790006"/>
            <a:ext cx="4947401" cy="1325563"/>
          </a:xfrm>
        </p:spPr>
        <p:txBody>
          <a:bodyPr anchor="t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ACEB5A-C13E-77A7-81F0-AF722F507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21EE4F49-EC76-4C2C-9B73-2EBF0DD89402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B4CC4B-BBBA-B3E1-B5BE-4336E1BC7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87755E0-6C68-55E2-93B7-3C2332903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799922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339-1173-498E-B68E-150066B9F832}" type="datetime1">
              <a:rPr lang="sv-SE" smtClean="0"/>
              <a:t>2025-01-08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79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4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slideLayout" Target="../slideLayouts/slideLayout47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23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Relationship Id="rId22" Type="http://schemas.openxmlformats.org/officeDocument/2006/relationships/slideLayout" Target="../slideLayouts/slideLayout4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1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68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slideLayout" Target="../slideLayouts/slideLayout64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20" Type="http://schemas.openxmlformats.org/officeDocument/2006/relationships/slideLayout" Target="../slideLayouts/slideLayout67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24" Type="http://schemas.openxmlformats.org/officeDocument/2006/relationships/theme" Target="../theme/theme3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23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57.xml"/><Relationship Id="rId19" Type="http://schemas.openxmlformats.org/officeDocument/2006/relationships/slideLayout" Target="../slideLayouts/slideLayout66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Relationship Id="rId22" Type="http://schemas.openxmlformats.org/officeDocument/2006/relationships/slideLayout" Target="../slideLayouts/slideLayout6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13" Type="http://schemas.openxmlformats.org/officeDocument/2006/relationships/slideLayout" Target="../slideLayouts/slideLayout95.xml"/><Relationship Id="rId18" Type="http://schemas.openxmlformats.org/officeDocument/2006/relationships/slideLayout" Target="../slideLayouts/slideLayout100.xml"/><Relationship Id="rId3" Type="http://schemas.openxmlformats.org/officeDocument/2006/relationships/slideLayout" Target="../slideLayouts/slideLayout85.xml"/><Relationship Id="rId21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89.xml"/><Relationship Id="rId12" Type="http://schemas.openxmlformats.org/officeDocument/2006/relationships/slideLayout" Target="../slideLayouts/slideLayout94.xml"/><Relationship Id="rId17" Type="http://schemas.openxmlformats.org/officeDocument/2006/relationships/slideLayout" Target="../slideLayouts/slideLayout99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84.xml"/><Relationship Id="rId16" Type="http://schemas.openxmlformats.org/officeDocument/2006/relationships/slideLayout" Target="../slideLayouts/slideLayout98.xml"/><Relationship Id="rId20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93.xml"/><Relationship Id="rId24" Type="http://schemas.openxmlformats.org/officeDocument/2006/relationships/theme" Target="../theme/theme5.xml"/><Relationship Id="rId5" Type="http://schemas.openxmlformats.org/officeDocument/2006/relationships/slideLayout" Target="../slideLayouts/slideLayout87.xml"/><Relationship Id="rId15" Type="http://schemas.openxmlformats.org/officeDocument/2006/relationships/slideLayout" Target="../slideLayouts/slideLayout97.xml"/><Relationship Id="rId23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92.xml"/><Relationship Id="rId19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Relationship Id="rId14" Type="http://schemas.openxmlformats.org/officeDocument/2006/relationships/slideLayout" Target="../slideLayouts/slideLayout96.xml"/><Relationship Id="rId22" Type="http://schemas.openxmlformats.org/officeDocument/2006/relationships/slideLayout" Target="../slideLayouts/slideLayout10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11" Type="http://schemas.openxmlformats.org/officeDocument/2006/relationships/image" Target="../media/image7.emf"/><Relationship Id="rId5" Type="http://schemas.openxmlformats.org/officeDocument/2006/relationships/slideLayout" Target="../slideLayouts/slideLayout110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09.xml"/><Relationship Id="rId9" Type="http://schemas.openxmlformats.org/officeDocument/2006/relationships/image" Target="../media/image5.emf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image" Target="../media/image7.emf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17.xml"/><Relationship Id="rId10" Type="http://schemas.openxmlformats.org/officeDocument/2006/relationships/image" Target="../media/image5.emf"/><Relationship Id="rId4" Type="http://schemas.openxmlformats.org/officeDocument/2006/relationships/slideLayout" Target="../slideLayouts/slideLayout116.xml"/><Relationship Id="rId9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793E63-731C-4489-4423-CB81F6C7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25080"/>
            <a:ext cx="7313612" cy="1237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994848-5D29-B231-E352-88E611499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28048"/>
            <a:ext cx="7313612" cy="3233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27DD33-0436-F20A-421B-A429BA7D8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0083" y="6364203"/>
            <a:ext cx="1051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accent5"/>
                </a:solidFill>
                <a:latin typeface="+mn-lt"/>
              </a:defRPr>
            </a:lvl1pPr>
          </a:lstStyle>
          <a:p>
            <a:fld id="{5F6B0470-A8C6-4E2F-A7E4-2127E15D3394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673166-732E-ACFA-4AD6-5CBD34564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38008" y="6365427"/>
            <a:ext cx="3360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accent5"/>
                </a:solidFill>
                <a:latin typeface="+mn-lt"/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9851D9-8275-AE40-1CCB-78CA6FA4C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0910" y="6364203"/>
            <a:ext cx="5010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accent5"/>
                </a:solidFill>
                <a:latin typeface="+mn-lt"/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 descr="Logotyp för Sveriges kommuner och regioner.">
            <a:extLst>
              <a:ext uri="{FF2B5EF4-FFF2-40B4-BE49-F238E27FC236}">
                <a16:creationId xmlns:a16="http://schemas.microsoft.com/office/drawing/2014/main" id="{820A498F-3CFE-A810-03F3-C4E9E84161D6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92" y="311234"/>
            <a:ext cx="1332000" cy="55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47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6" r:id="rId11"/>
    <p:sldLayoutId id="2147483802" r:id="rId12"/>
    <p:sldLayoutId id="2147483803" r:id="rId13"/>
    <p:sldLayoutId id="2147483757" r:id="rId14"/>
    <p:sldLayoutId id="2147483758" r:id="rId15"/>
    <p:sldLayoutId id="2147483754" r:id="rId16"/>
    <p:sldLayoutId id="2147483753" r:id="rId17"/>
    <p:sldLayoutId id="2147483801" r:id="rId18"/>
    <p:sldLayoutId id="2147483759" r:id="rId19"/>
    <p:sldLayoutId id="2147483760" r:id="rId20"/>
    <p:sldLayoutId id="2147483799" r:id="rId21"/>
    <p:sldLayoutId id="2147483800" r:id="rId22"/>
    <p:sldLayoutId id="2147483900" r:id="rId2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5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793E63-731C-4489-4423-CB81F6C7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25080"/>
            <a:ext cx="7313612" cy="1237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994848-5D29-B231-E352-88E611499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28048"/>
            <a:ext cx="7313612" cy="3233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27DD33-0436-F20A-421B-A429BA7D8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0083" y="6364203"/>
            <a:ext cx="1051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5F6B0470-A8C6-4E2F-A7E4-2127E15D3394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673166-732E-ACFA-4AD6-5CBD34564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38008" y="6365427"/>
            <a:ext cx="3360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9851D9-8275-AE40-1CCB-78CA6FA4C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0910" y="6364203"/>
            <a:ext cx="5010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 descr="Logotyp för Sveriges kommuner och regioner.">
            <a:extLst>
              <a:ext uri="{FF2B5EF4-FFF2-40B4-BE49-F238E27FC236}">
                <a16:creationId xmlns:a16="http://schemas.microsoft.com/office/drawing/2014/main" id="{820A498F-3CFE-A810-03F3-C4E9E84161D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92" y="311234"/>
            <a:ext cx="1332000" cy="55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179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  <p:sldLayoutId id="2147483822" r:id="rId18"/>
    <p:sldLayoutId id="2147483823" r:id="rId19"/>
    <p:sldLayoutId id="2147483824" r:id="rId20"/>
    <p:sldLayoutId id="2147483825" r:id="rId21"/>
    <p:sldLayoutId id="2147483826" r:id="rId22"/>
    <p:sldLayoutId id="2147483899" r:id="rId23"/>
    <p:sldLayoutId id="2147483937" r:id="rId2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venirNext LT Pro Bold" panose="020B05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793E63-731C-4489-4423-CB81F6C7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25080"/>
            <a:ext cx="7313612" cy="1237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994848-5D29-B231-E352-88E611499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28048"/>
            <a:ext cx="7313612" cy="3233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27DD33-0436-F20A-421B-A429BA7D8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0083" y="6364203"/>
            <a:ext cx="1051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accent3"/>
                </a:solidFill>
                <a:latin typeface="+mn-lt"/>
              </a:defRPr>
            </a:lvl1pPr>
          </a:lstStyle>
          <a:p>
            <a:fld id="{5F6B0470-A8C6-4E2F-A7E4-2127E15D3394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673166-732E-ACFA-4AD6-5CBD34564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38008" y="6365427"/>
            <a:ext cx="3360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9851D9-8275-AE40-1CCB-78CA6FA4C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0910" y="6364203"/>
            <a:ext cx="5010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accent3"/>
                </a:solidFill>
                <a:latin typeface="+mn-lt"/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 descr="Logotyp för Sveriges kommuner och regioner.">
            <a:extLst>
              <a:ext uri="{FF2B5EF4-FFF2-40B4-BE49-F238E27FC236}">
                <a16:creationId xmlns:a16="http://schemas.microsoft.com/office/drawing/2014/main" id="{820A498F-3CFE-A810-03F3-C4E9E84161D6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92" y="311234"/>
            <a:ext cx="1332000" cy="55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79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  <p:sldLayoutId id="2147483843" r:id="rId16"/>
    <p:sldLayoutId id="2147483844" r:id="rId17"/>
    <p:sldLayoutId id="2147483845" r:id="rId18"/>
    <p:sldLayoutId id="2147483846" r:id="rId19"/>
    <p:sldLayoutId id="2147483847" r:id="rId20"/>
    <p:sldLayoutId id="2147483848" r:id="rId21"/>
    <p:sldLayoutId id="2147483849" r:id="rId22"/>
    <p:sldLayoutId id="2147483898" r:id="rId2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3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793E63-731C-4489-4423-CB81F6C7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25080"/>
            <a:ext cx="7313612" cy="1237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994848-5D29-B231-E352-88E611499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28048"/>
            <a:ext cx="7313612" cy="3233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lvl="0" indent="-228600"/>
            <a:r>
              <a:rPr lang="sv-SE" dirty="0"/>
              <a:t>Klicka här för att ändra format på bakgrundstexten</a:t>
            </a:r>
          </a:p>
          <a:p>
            <a:pPr marL="685800" lvl="1" indent="-228600"/>
            <a:r>
              <a:rPr lang="sv-SE" dirty="0"/>
              <a:t>Nivå två</a:t>
            </a:r>
          </a:p>
          <a:p>
            <a:pPr marL="1143000" lvl="2" indent="-228600"/>
            <a:r>
              <a:rPr lang="sv-SE" dirty="0"/>
              <a:t>Nivå tre</a:t>
            </a:r>
          </a:p>
          <a:p>
            <a:pPr marL="1600200" lvl="3" indent="-228600"/>
            <a:r>
              <a:rPr lang="sv-SE" dirty="0"/>
              <a:t>Nivå fyra</a:t>
            </a:r>
          </a:p>
          <a:p>
            <a:pPr marL="2057400" lvl="4" indent="-228600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27DD33-0436-F20A-421B-A429BA7D8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0083" y="6364203"/>
            <a:ext cx="1051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AvenirNext LT Pro Regular" panose="020B0504020202020204" pitchFamily="34" charset="77"/>
              </a:defRPr>
            </a:lvl1pPr>
          </a:lstStyle>
          <a:p>
            <a:fld id="{5F6B0470-A8C6-4E2F-A7E4-2127E15D3394}" type="datetime1">
              <a:rPr lang="sv-SE" smtClean="0"/>
              <a:pPr/>
              <a:t>2025-01-08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673166-732E-ACFA-4AD6-5CBD34564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38008" y="6365427"/>
            <a:ext cx="3360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/>
                </a:solidFill>
                <a:latin typeface="AvenirNext LT Pro Regular" panose="020B0504020202020204" pitchFamily="34" charset="77"/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9851D9-8275-AE40-1CCB-78CA6FA4C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0910" y="6364203"/>
            <a:ext cx="5010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latin typeface="AvenirNext LT Pro Regular" panose="020B0504020202020204" pitchFamily="34" charset="77"/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 descr="Logotyp för Sveriges kommuner och regioner.">
            <a:extLst>
              <a:ext uri="{FF2B5EF4-FFF2-40B4-BE49-F238E27FC236}">
                <a16:creationId xmlns:a16="http://schemas.microsoft.com/office/drawing/2014/main" id="{820A498F-3CFE-A810-03F3-C4E9E84161D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92" y="311234"/>
            <a:ext cx="1332000" cy="55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93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5" r:id="rId2"/>
    <p:sldLayoutId id="2147483859" r:id="rId3"/>
    <p:sldLayoutId id="2147483864" r:id="rId4"/>
    <p:sldLayoutId id="2147483865" r:id="rId5"/>
    <p:sldLayoutId id="2147483866" r:id="rId6"/>
    <p:sldLayoutId id="2147483897" r:id="rId7"/>
    <p:sldLayoutId id="2147483892" r:id="rId8"/>
    <p:sldLayoutId id="2147483893" r:id="rId9"/>
    <p:sldLayoutId id="2147483894" r:id="rId10"/>
    <p:sldLayoutId id="2147483895" r:id="rId11"/>
    <p:sldLayoutId id="2147483896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venirNext LT Pro Bold" panose="020B0504020202020204" pitchFamily="34" charset="0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anose="020B0604020202020204" pitchFamily="34" charset="0"/>
        <a:buChar char="•"/>
        <a:defRPr lang="sv-SE" sz="22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lang="sv-SE" sz="22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lang="sv-SE" sz="22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lang="sv-SE" sz="22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lang="sv-SE" sz="22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793E63-731C-4489-4423-CB81F6C7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25080"/>
            <a:ext cx="7313612" cy="1237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994848-5D29-B231-E352-88E611499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28048"/>
            <a:ext cx="7313612" cy="3233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27DD33-0436-F20A-421B-A429BA7D8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0083" y="6364203"/>
            <a:ext cx="1051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accent3"/>
                </a:solidFill>
                <a:latin typeface="+mn-lt"/>
              </a:defRPr>
            </a:lvl1pPr>
          </a:lstStyle>
          <a:p>
            <a:fld id="{5F6B0470-A8C6-4E2F-A7E4-2127E15D3394}" type="datetime1">
              <a:rPr lang="sv-SE" smtClean="0"/>
              <a:pPr/>
              <a:t>2025-01-08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673166-732E-ACFA-4AD6-5CBD34564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38008" y="6365427"/>
            <a:ext cx="3360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9851D9-8275-AE40-1CCB-78CA6FA4C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0910" y="6364203"/>
            <a:ext cx="5010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accent3"/>
                </a:solidFill>
                <a:latin typeface="+mn-lt"/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 descr="Logotyp för Sveriges kommuner och regioner.">
            <a:extLst>
              <a:ext uri="{FF2B5EF4-FFF2-40B4-BE49-F238E27FC236}">
                <a16:creationId xmlns:a16="http://schemas.microsoft.com/office/drawing/2014/main" id="{820A498F-3CFE-A810-03F3-C4E9E84161D6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92" y="311234"/>
            <a:ext cx="1332000" cy="55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34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  <p:sldLayoutId id="2147483919" r:id="rId17"/>
    <p:sldLayoutId id="2147483920" r:id="rId18"/>
    <p:sldLayoutId id="2147483921" r:id="rId19"/>
    <p:sldLayoutId id="2147483922" r:id="rId20"/>
    <p:sldLayoutId id="2147483923" r:id="rId21"/>
    <p:sldLayoutId id="2147483924" r:id="rId22"/>
    <p:sldLayoutId id="2147483925" r:id="rId2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3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rubrik 16">
            <a:extLst>
              <a:ext uri="{FF2B5EF4-FFF2-40B4-BE49-F238E27FC236}">
                <a16:creationId xmlns:a16="http://schemas.microsoft.com/office/drawing/2014/main" id="{4F40D775-2278-1443-A49D-138534131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72" y="2226733"/>
            <a:ext cx="10515600" cy="55668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13" name="Platshållare för text 17">
            <a:extLst>
              <a:ext uri="{FF2B5EF4-FFF2-40B4-BE49-F238E27FC236}">
                <a16:creationId xmlns:a16="http://schemas.microsoft.com/office/drawing/2014/main" id="{01C7C7A6-64D8-1E41-BE92-BE45C4D03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984" y="3139803"/>
            <a:ext cx="10515600" cy="25970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r>
              <a:rPr lang="sv-SE"/>
              <a:t>Redigera format för bakgrundstext
Nivå två
Nivå tre
Nivå fyra
Nivå fem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F53724A-F3F9-3ADD-213B-EEB121B53C1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/>
          <a:srcRect r="80939"/>
          <a:stretch/>
        </p:blipFill>
        <p:spPr>
          <a:xfrm>
            <a:off x="10284663" y="6388746"/>
            <a:ext cx="412110" cy="390122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64349E24-DD33-391A-9D11-397352A4CB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86" t="92043"/>
          <a:stretch/>
        </p:blipFill>
        <p:spPr>
          <a:xfrm>
            <a:off x="10788162" y="6312288"/>
            <a:ext cx="1403838" cy="545711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5117FEFA-442C-8CD3-8EE3-0CF0E1E6FCB5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289908" y="6388746"/>
            <a:ext cx="2818233" cy="352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689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6" r:id="rId7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663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rubrik 16">
            <a:extLst>
              <a:ext uri="{FF2B5EF4-FFF2-40B4-BE49-F238E27FC236}">
                <a16:creationId xmlns:a16="http://schemas.microsoft.com/office/drawing/2014/main" id="{4F40D775-2278-1443-A49D-138534131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72" y="2226733"/>
            <a:ext cx="10515600" cy="55668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13" name="Platshållare för text 17">
            <a:extLst>
              <a:ext uri="{FF2B5EF4-FFF2-40B4-BE49-F238E27FC236}">
                <a16:creationId xmlns:a16="http://schemas.microsoft.com/office/drawing/2014/main" id="{01C7C7A6-64D8-1E41-BE92-BE45C4D03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984" y="3139803"/>
            <a:ext cx="10515600" cy="25970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r>
              <a:rPr lang="sv-SE"/>
              <a:t>Redigera format för bakgrundstext
Nivå två
Nivå tre
Nivå fyra
Nivå fem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F53724A-F3F9-3ADD-213B-EEB121B53C1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/>
          <a:srcRect r="80939"/>
          <a:stretch/>
        </p:blipFill>
        <p:spPr>
          <a:xfrm>
            <a:off x="10284663" y="6388746"/>
            <a:ext cx="412110" cy="390122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64349E24-DD33-391A-9D11-397352A4CB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86" t="92043"/>
          <a:stretch/>
        </p:blipFill>
        <p:spPr>
          <a:xfrm>
            <a:off x="10788162" y="6312288"/>
            <a:ext cx="1403838" cy="545711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5117FEFA-442C-8CD3-8EE3-0CF0E1E6FCB5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89908" y="6388746"/>
            <a:ext cx="2818233" cy="352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5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90" r:id="rId7"/>
    <p:sldLayoutId id="2147483992" r:id="rId8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663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5BE38F-4A1B-640F-DDF0-DAFF4472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718" y="1906622"/>
            <a:ext cx="9557084" cy="3474801"/>
          </a:xfrm>
        </p:spPr>
        <p:txBody>
          <a:bodyPr/>
          <a:lstStyle/>
          <a:p>
            <a:r>
              <a:rPr lang="sv-SE" sz="7200" dirty="0"/>
              <a:t>Överenskommelse om en långsiktigt hållbar socialtjänst</a:t>
            </a:r>
          </a:p>
        </p:txBody>
      </p:sp>
    </p:spTree>
    <p:extLst>
      <p:ext uri="{BB962C8B-B14F-4D97-AF65-F5344CB8AC3E}">
        <p14:creationId xmlns:p14="http://schemas.microsoft.com/office/powerpoint/2010/main" val="2577925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BD9059-0D48-7B38-98BB-B5C67885A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1158592"/>
            <a:ext cx="4860396" cy="1237130"/>
          </a:xfrm>
        </p:spPr>
        <p:txBody>
          <a:bodyPr anchor="b">
            <a:normAutofit fontScale="90000"/>
          </a:bodyPr>
          <a:lstStyle/>
          <a:p>
            <a:r>
              <a:rPr lang="sv-SE" sz="3700" dirty="0"/>
              <a:t>Medel till kommuner och överenskommelse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65DF995-EEB2-1454-7F1C-243762B32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2541071"/>
            <a:ext cx="5167982" cy="3842415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Beslut om fördelning av statsbidrag tas i januari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Tvåårig, 2025-2026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20 mkr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Prioriterade områden: </a:t>
            </a:r>
          </a:p>
          <a:p>
            <a:pPr marL="457200" indent="-457200">
              <a:buAutoNum type="arabicParenR"/>
            </a:pPr>
            <a:r>
              <a:rPr lang="sv-SE" sz="2400" dirty="0"/>
              <a:t>En mer förebyggande och lätt tillgänglig socialtjänst </a:t>
            </a:r>
          </a:p>
          <a:p>
            <a:pPr marL="457200" indent="-457200">
              <a:buAutoNum type="arabicParenR"/>
            </a:pPr>
            <a:r>
              <a:rPr lang="sv-SE" sz="2400" dirty="0"/>
              <a:t>En kunskapsbaserad socialtjänst</a:t>
            </a:r>
          </a:p>
          <a:p>
            <a:r>
              <a:rPr lang="sv-SE" sz="2400" dirty="0"/>
              <a:t>Funktionshinderområdet synliggörs mer</a:t>
            </a:r>
          </a:p>
          <a:p>
            <a:endParaRPr lang="sv-SE" sz="2400" dirty="0"/>
          </a:p>
        </p:txBody>
      </p:sp>
      <p:pic>
        <p:nvPicPr>
          <p:cNvPr id="7" name="Bildobjekt 6" descr="En bild som visar text, skärmbild, Teckensnitt, diagram&#10;&#10;Automatiskt genererad beskrivning">
            <a:extLst>
              <a:ext uri="{FF2B5EF4-FFF2-40B4-BE49-F238E27FC236}">
                <a16:creationId xmlns:a16="http://schemas.microsoft.com/office/drawing/2014/main" id="{235D4C0C-97B1-A210-FCA4-D2004F5BE8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9" r="17261"/>
          <a:stretch/>
        </p:blipFill>
        <p:spPr>
          <a:xfrm>
            <a:off x="6184233" y="1399224"/>
            <a:ext cx="5420644" cy="46251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55220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 descr="Tom väg som leder mot berg">
            <a:extLst>
              <a:ext uri="{FF2B5EF4-FFF2-40B4-BE49-F238E27FC236}">
                <a16:creationId xmlns:a16="http://schemas.microsoft.com/office/drawing/2014/main" id="{DC4CC95E-9197-3213-CEF5-1F2916BB71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18" r="25509"/>
          <a:stretch/>
        </p:blipFill>
        <p:spPr>
          <a:xfrm>
            <a:off x="8387634" y="0"/>
            <a:ext cx="3804366" cy="685800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FBCA9859-B300-3943-DF94-D9706C6CEC7F}"/>
              </a:ext>
            </a:extLst>
          </p:cNvPr>
          <p:cNvSpPr txBox="1"/>
          <p:nvPr/>
        </p:nvSpPr>
        <p:spPr>
          <a:xfrm>
            <a:off x="890592" y="1360051"/>
            <a:ext cx="6593049" cy="49896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400"/>
              </a:spcAft>
              <a:tabLst>
                <a:tab pos="2286000" algn="l"/>
                <a:tab pos="3420745" algn="l"/>
              </a:tabLst>
            </a:pPr>
            <a:r>
              <a:rPr lang="sv-SE" sz="2400" b="1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SKR ska stödja socialtjänstens omställning genom att främja (1)</a:t>
            </a:r>
          </a:p>
          <a:p>
            <a:pPr marL="342900" lvl="0" indent="-342900">
              <a:lnSpc>
                <a:spcPct val="115000"/>
              </a:lnSpc>
              <a:buFont typeface="Garamond" panose="02020404030301010803" pitchFamily="18" charset="0"/>
              <a:buChar char="−"/>
              <a:tabLst>
                <a:tab pos="228600" algn="l"/>
                <a:tab pos="269875" algn="l"/>
                <a:tab pos="408305" algn="l"/>
              </a:tabLst>
            </a:pPr>
            <a:r>
              <a:rPr lang="sv-SE" sz="2000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kommunernas strategiska arbete inklusive utveckling av ledning, styrning, uppföljning och intern samverkan samt former för socialnämndens medverkan i samhällsplaneringen,</a:t>
            </a:r>
          </a:p>
          <a:p>
            <a:pPr marL="342900" lvl="0" indent="-342900">
              <a:lnSpc>
                <a:spcPct val="115000"/>
              </a:lnSpc>
              <a:buFont typeface="Garamond" panose="02020404030301010803" pitchFamily="18" charset="0"/>
              <a:buChar char="−"/>
              <a:tabLst>
                <a:tab pos="228600" algn="l"/>
                <a:tab pos="269875" algn="l"/>
                <a:tab pos="408305" algn="l"/>
              </a:tabLst>
            </a:pPr>
            <a:r>
              <a:rPr lang="sv-SE" sz="2000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utveckling och spridning av lätt tillgängliga och förebyggande insatser och arbetssätt som bygger på bästa tillgängliga kunskap inklusive för personer med funktionsnedsättningar,</a:t>
            </a:r>
          </a:p>
          <a:p>
            <a:pPr marL="342900" lvl="0" indent="-342900">
              <a:lnSpc>
                <a:spcPct val="115000"/>
              </a:lnSpc>
              <a:buFont typeface="Garamond" panose="02020404030301010803" pitchFamily="18" charset="0"/>
              <a:buChar char="−"/>
              <a:tabLst>
                <a:tab pos="228600" algn="l"/>
                <a:tab pos="269875" algn="l"/>
                <a:tab pos="408305" algn="l"/>
              </a:tabLst>
            </a:pPr>
            <a:r>
              <a:rPr lang="sv-SE" sz="2000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stödja pågående utvecklingsarbeten på nationell nivå och strukturer för att stödja socialtjänsten inom det brottsförebyggande området,</a:t>
            </a:r>
          </a:p>
        </p:txBody>
      </p:sp>
    </p:spTree>
    <p:extLst>
      <p:ext uri="{BB962C8B-B14F-4D97-AF65-F5344CB8AC3E}">
        <p14:creationId xmlns:p14="http://schemas.microsoft.com/office/powerpoint/2010/main" val="673618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 descr="Tom väg som leder mot berg">
            <a:extLst>
              <a:ext uri="{FF2B5EF4-FFF2-40B4-BE49-F238E27FC236}">
                <a16:creationId xmlns:a16="http://schemas.microsoft.com/office/drawing/2014/main" id="{DC4CC95E-9197-3213-CEF5-1F2916BB71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18" r="25509"/>
          <a:stretch/>
        </p:blipFill>
        <p:spPr>
          <a:xfrm>
            <a:off x="8387634" y="0"/>
            <a:ext cx="3804366" cy="685800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FBCA9859-B300-3943-DF94-D9706C6CEC7F}"/>
              </a:ext>
            </a:extLst>
          </p:cNvPr>
          <p:cNvSpPr txBox="1"/>
          <p:nvPr/>
        </p:nvSpPr>
        <p:spPr>
          <a:xfrm>
            <a:off x="648083" y="1317826"/>
            <a:ext cx="6991970" cy="4635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400"/>
              </a:spcAft>
              <a:tabLst>
                <a:tab pos="2286000" algn="l"/>
                <a:tab pos="3420745" algn="l"/>
              </a:tabLst>
            </a:pPr>
            <a:r>
              <a:rPr lang="sv-SE" sz="2400" b="1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SKR ska stödja socialtjänstens omställning genom att främja (2)</a:t>
            </a:r>
          </a:p>
          <a:p>
            <a:pPr marL="342900" indent="-342900">
              <a:lnSpc>
                <a:spcPct val="115000"/>
              </a:lnSpc>
              <a:buFont typeface="Garamond" panose="02020404030301010803" pitchFamily="18" charset="0"/>
              <a:buChar char="−"/>
              <a:tabLst>
                <a:tab pos="228600" algn="l"/>
                <a:tab pos="269875" algn="l"/>
                <a:tab pos="408305" algn="l"/>
              </a:tabLst>
            </a:pPr>
            <a:r>
              <a:rPr lang="sv-SE" sz="2000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samverkan med förskola och skola, såväl kommunala som enskilda huvudmän, samt hälso- och sjukvården samt avtalssamverkan mellan kommuner,</a:t>
            </a:r>
          </a:p>
          <a:p>
            <a:pPr marL="342900" lvl="0" indent="-342900">
              <a:lnSpc>
                <a:spcPct val="115000"/>
              </a:lnSpc>
              <a:buFont typeface="Garamond" panose="02020404030301010803" pitchFamily="18" charset="0"/>
              <a:buChar char="−"/>
              <a:tabLst>
                <a:tab pos="228600" algn="l"/>
                <a:tab pos="269875" algn="l"/>
                <a:tab pos="408305" algn="l"/>
              </a:tabLst>
            </a:pPr>
            <a:r>
              <a:rPr lang="sv-SE" sz="2000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erfarenhetsutbyte och gemensamt lärande mellan kommuner, inklusive i frågor om digitalisering, samt verka för uppföljning och analyser som är år av intresse för flera kommuner,</a:t>
            </a:r>
          </a:p>
          <a:p>
            <a:pPr marL="342900" lvl="0" indent="-342900">
              <a:lnSpc>
                <a:spcPct val="115000"/>
              </a:lnSpc>
              <a:buFont typeface="Garamond" panose="02020404030301010803" pitchFamily="18" charset="0"/>
              <a:buChar char="−"/>
              <a:tabLst>
                <a:tab pos="228600" algn="l"/>
                <a:tab pos="269875" algn="l"/>
                <a:tab pos="408305" algn="l"/>
              </a:tabLst>
            </a:pPr>
            <a:r>
              <a:rPr lang="sv-SE" sz="2000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erfarenhets- och kunskapsutbyte mellan kommuner i frågor om bemötande av personer som påverkats av extremistiska miljöer</a:t>
            </a:r>
          </a:p>
        </p:txBody>
      </p:sp>
    </p:spTree>
    <p:extLst>
      <p:ext uri="{BB962C8B-B14F-4D97-AF65-F5344CB8AC3E}">
        <p14:creationId xmlns:p14="http://schemas.microsoft.com/office/powerpoint/2010/main" val="1559878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 descr="Tom väg som leder mot berg">
            <a:extLst>
              <a:ext uri="{FF2B5EF4-FFF2-40B4-BE49-F238E27FC236}">
                <a16:creationId xmlns:a16="http://schemas.microsoft.com/office/drawing/2014/main" id="{DC4CC95E-9197-3213-CEF5-1F2916BB71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18" r="25509"/>
          <a:stretch/>
        </p:blipFill>
        <p:spPr>
          <a:xfrm>
            <a:off x="8387634" y="0"/>
            <a:ext cx="3804366" cy="685800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FBCA9859-B300-3943-DF94-D9706C6CEC7F}"/>
              </a:ext>
            </a:extLst>
          </p:cNvPr>
          <p:cNvSpPr txBox="1"/>
          <p:nvPr/>
        </p:nvSpPr>
        <p:spPr>
          <a:xfrm>
            <a:off x="636051" y="1654710"/>
            <a:ext cx="7028064" cy="428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400"/>
              </a:spcAft>
              <a:tabLst>
                <a:tab pos="2286000" algn="l"/>
                <a:tab pos="3420745" algn="l"/>
              </a:tabLst>
            </a:pPr>
            <a:r>
              <a:rPr lang="sv-SE" sz="2400" b="1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SKR ska stödja socialtjänstens omställning genom att främja (3)</a:t>
            </a:r>
          </a:p>
          <a:p>
            <a:pPr marL="342900" lvl="0" indent="-342900">
              <a:lnSpc>
                <a:spcPct val="115000"/>
              </a:lnSpc>
              <a:buFont typeface="Garamond" panose="02020404030301010803" pitchFamily="18" charset="0"/>
              <a:buChar char="−"/>
              <a:tabLst>
                <a:tab pos="228600" algn="l"/>
                <a:tab pos="269875" algn="l"/>
                <a:tab pos="408305" algn="l"/>
              </a:tabLst>
            </a:pPr>
            <a:r>
              <a:rPr lang="sv-SE" sz="2000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utvecklingen av regionala samverkans- och stödstrukturer som stödfunktioner för en kunskapsbaserad socialtjänst, </a:t>
            </a:r>
          </a:p>
          <a:p>
            <a:pPr marL="342900" lvl="0" indent="-342900">
              <a:lnSpc>
                <a:spcPct val="115000"/>
              </a:lnSpc>
              <a:buFont typeface="Garamond" panose="02020404030301010803" pitchFamily="18" charset="0"/>
              <a:buChar char="−"/>
              <a:tabLst>
                <a:tab pos="228600" algn="l"/>
                <a:tab pos="269875" algn="l"/>
                <a:tab pos="408305" algn="l"/>
              </a:tabLst>
            </a:pPr>
            <a:r>
              <a:rPr lang="sv-SE" sz="2000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kommuners delaktighet i dialogen med statliga myndigheter om utveckling och tillämpning av kunskapsstöd, </a:t>
            </a:r>
          </a:p>
          <a:p>
            <a:pPr marL="342900" lvl="0" indent="-342900">
              <a:lnSpc>
                <a:spcPct val="115000"/>
              </a:lnSpc>
              <a:spcAft>
                <a:spcPts val="500"/>
              </a:spcAft>
              <a:buFont typeface="Garamond" panose="02020404030301010803" pitchFamily="18" charset="0"/>
              <a:buChar char="−"/>
              <a:tabLst>
                <a:tab pos="228600" algn="l"/>
                <a:tab pos="269875" algn="l"/>
                <a:tab pos="408305" algn="l"/>
              </a:tabLst>
            </a:pPr>
            <a:r>
              <a:rPr lang="sv-SE" sz="2000" dirty="0">
                <a:solidFill>
                  <a:schemeClr val="accent3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kommuners arbete med uppdrag till idéburna aktörer som utförare av socialtjänstinsatser och samverkan med sådana aktörer.   </a:t>
            </a:r>
          </a:p>
        </p:txBody>
      </p:sp>
    </p:spTree>
    <p:extLst>
      <p:ext uri="{BB962C8B-B14F-4D97-AF65-F5344CB8AC3E}">
        <p14:creationId xmlns:p14="http://schemas.microsoft.com/office/powerpoint/2010/main" val="429022691"/>
      </p:ext>
    </p:extLst>
  </p:cSld>
  <p:clrMapOvr>
    <a:masterClrMapping/>
  </p:clrMapOvr>
</p:sld>
</file>

<file path=ppt/theme/theme1.xml><?xml version="1.0" encoding="utf-8"?>
<a:theme xmlns:a="http://schemas.openxmlformats.org/drawingml/2006/main" name="Gröna bilder">
  <a:themeElements>
    <a:clrScheme name="SKR 202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39325"/>
      </a:accent1>
      <a:accent2>
        <a:srgbClr val="FF7C5D"/>
      </a:accent2>
      <a:accent3>
        <a:srgbClr val="9A3324"/>
      </a:accent3>
      <a:accent4>
        <a:srgbClr val="154F80"/>
      </a:accent4>
      <a:accent5>
        <a:srgbClr val="115E67"/>
      </a:accent5>
      <a:accent6>
        <a:srgbClr val="7E5475"/>
      </a:accent6>
      <a:hlink>
        <a:srgbClr val="0563C1"/>
      </a:hlink>
      <a:folHlink>
        <a:srgbClr val="954F72"/>
      </a:folHlink>
    </a:clrScheme>
    <a:fontScheme name="SKR 2024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KR_2024_2" id="{A30B25CD-4266-4C3F-84F3-282C9711688D}" vid="{CE3351CA-9282-4BC7-921D-6736A4BC69CF}"/>
    </a:ext>
  </a:extLst>
</a:theme>
</file>

<file path=ppt/theme/theme2.xml><?xml version="1.0" encoding="utf-8"?>
<a:theme xmlns:a="http://schemas.openxmlformats.org/drawingml/2006/main" name="Beiga bilder">
  <a:themeElements>
    <a:clrScheme name="SKR 202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39325"/>
      </a:accent1>
      <a:accent2>
        <a:srgbClr val="FF7C5D"/>
      </a:accent2>
      <a:accent3>
        <a:srgbClr val="9A3324"/>
      </a:accent3>
      <a:accent4>
        <a:srgbClr val="154F80"/>
      </a:accent4>
      <a:accent5>
        <a:srgbClr val="115E67"/>
      </a:accent5>
      <a:accent6>
        <a:srgbClr val="7E5475"/>
      </a:accent6>
      <a:hlink>
        <a:srgbClr val="0563C1"/>
      </a:hlink>
      <a:folHlink>
        <a:srgbClr val="954F72"/>
      </a:folHlink>
    </a:clrScheme>
    <a:fontScheme name="SKR PPT">
      <a:majorFont>
        <a:latin typeface="AvenirNext LT Pro 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KR_2024_2" id="{A30B25CD-4266-4C3F-84F3-282C9711688D}" vid="{D04CB040-AB54-4189-917F-F726C01D7EFD}"/>
    </a:ext>
  </a:extLst>
</a:theme>
</file>

<file path=ppt/theme/theme3.xml><?xml version="1.0" encoding="utf-8"?>
<a:theme xmlns:a="http://schemas.openxmlformats.org/drawingml/2006/main" name="Rosa bilder">
  <a:themeElements>
    <a:clrScheme name="SKR 202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39325"/>
      </a:accent1>
      <a:accent2>
        <a:srgbClr val="FF7C5D"/>
      </a:accent2>
      <a:accent3>
        <a:srgbClr val="9A3324"/>
      </a:accent3>
      <a:accent4>
        <a:srgbClr val="154F80"/>
      </a:accent4>
      <a:accent5>
        <a:srgbClr val="115E67"/>
      </a:accent5>
      <a:accent6>
        <a:srgbClr val="7E5475"/>
      </a:accent6>
      <a:hlink>
        <a:srgbClr val="0563C1"/>
      </a:hlink>
      <a:folHlink>
        <a:srgbClr val="954F72"/>
      </a:folHlink>
    </a:clrScheme>
    <a:fontScheme name="SKR PPT">
      <a:majorFont>
        <a:latin typeface="AvenirNext LT Pro 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KR_2024_2" id="{A30B25CD-4266-4C3F-84F3-282C9711688D}" vid="{4B3CCAC3-C631-4A7D-ADB9-CF368323A0EA}"/>
    </a:ext>
  </a:extLst>
</a:theme>
</file>

<file path=ppt/theme/theme4.xml><?xml version="1.0" encoding="utf-8"?>
<a:theme xmlns:a="http://schemas.openxmlformats.org/drawingml/2006/main" name="Specialbilder">
  <a:themeElements>
    <a:clrScheme name="SKR 202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39325"/>
      </a:accent1>
      <a:accent2>
        <a:srgbClr val="FF7C5D"/>
      </a:accent2>
      <a:accent3>
        <a:srgbClr val="9A3324"/>
      </a:accent3>
      <a:accent4>
        <a:srgbClr val="154F80"/>
      </a:accent4>
      <a:accent5>
        <a:srgbClr val="115E67"/>
      </a:accent5>
      <a:accent6>
        <a:srgbClr val="7E5475"/>
      </a:accent6>
      <a:hlink>
        <a:srgbClr val="0563C1"/>
      </a:hlink>
      <a:folHlink>
        <a:srgbClr val="954F72"/>
      </a:folHlink>
    </a:clrScheme>
    <a:fontScheme name="SKR PPT">
      <a:majorFont>
        <a:latin typeface="AvenirNext LT Pro 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KR_2024_2" id="{A30B25CD-4266-4C3F-84F3-282C9711688D}" vid="{8178EDE3-FFD1-4737-87E9-B834ACBB59F7}"/>
    </a:ext>
  </a:extLst>
</a:theme>
</file>

<file path=ppt/theme/theme5.xml><?xml version="1.0" encoding="utf-8"?>
<a:theme xmlns:a="http://schemas.openxmlformats.org/drawingml/2006/main" name="1_Rosa bilder">
  <a:themeElements>
    <a:clrScheme name="SKR 202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39325"/>
      </a:accent1>
      <a:accent2>
        <a:srgbClr val="FF7C5D"/>
      </a:accent2>
      <a:accent3>
        <a:srgbClr val="9A3324"/>
      </a:accent3>
      <a:accent4>
        <a:srgbClr val="154F80"/>
      </a:accent4>
      <a:accent5>
        <a:srgbClr val="115E67"/>
      </a:accent5>
      <a:accent6>
        <a:srgbClr val="7E5475"/>
      </a:accent6>
      <a:hlink>
        <a:srgbClr val="0563C1"/>
      </a:hlink>
      <a:folHlink>
        <a:srgbClr val="954F72"/>
      </a:folHlink>
    </a:clrScheme>
    <a:fontScheme name="SKR PPT">
      <a:majorFont>
        <a:latin typeface="AvenirNext LT Pro 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KR_2024_2" id="{A30B25CD-4266-4C3F-84F3-282C9711688D}" vid="{4B3CCAC3-C631-4A7D-ADB9-CF368323A0EA}"/>
    </a:ext>
  </a:extLst>
</a:theme>
</file>

<file path=ppt/theme/theme6.xml><?xml version="1.0" encoding="utf-8"?>
<a:theme xmlns:a="http://schemas.openxmlformats.org/drawingml/2006/main" name="2_Textsidor med logotyp">
  <a:themeElements>
    <a:clrScheme name="KAU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ACD20"/>
      </a:accent1>
      <a:accent2>
        <a:srgbClr val="737463"/>
      </a:accent2>
      <a:accent3>
        <a:srgbClr val="9E9F9E"/>
      </a:accent3>
      <a:accent4>
        <a:srgbClr val="ED9E2D"/>
      </a:accent4>
      <a:accent5>
        <a:srgbClr val="DD473E"/>
      </a:accent5>
      <a:accent6>
        <a:srgbClr val="719A41"/>
      </a:accent6>
      <a:hlink>
        <a:srgbClr val="007E86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4_Textsidor med logotyp">
  <a:themeElements>
    <a:clrScheme name="KAU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ACD20"/>
      </a:accent1>
      <a:accent2>
        <a:srgbClr val="737463"/>
      </a:accent2>
      <a:accent3>
        <a:srgbClr val="9E9F9E"/>
      </a:accent3>
      <a:accent4>
        <a:srgbClr val="ED9E2D"/>
      </a:accent4>
      <a:accent5>
        <a:srgbClr val="DD473E"/>
      </a:accent5>
      <a:accent6>
        <a:srgbClr val="719A41"/>
      </a:accent6>
      <a:hlink>
        <a:srgbClr val="007E86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KR 2024">
    <a:dk1>
      <a:srgbClr val="000000"/>
    </a:dk1>
    <a:lt1>
      <a:srgbClr val="FFFFFF"/>
    </a:lt1>
    <a:dk2>
      <a:srgbClr val="44546A"/>
    </a:dk2>
    <a:lt2>
      <a:srgbClr val="E7E6E6"/>
    </a:lt2>
    <a:accent1>
      <a:srgbClr val="F39325"/>
    </a:accent1>
    <a:accent2>
      <a:srgbClr val="FF7C5D"/>
    </a:accent2>
    <a:accent3>
      <a:srgbClr val="9A3324"/>
    </a:accent3>
    <a:accent4>
      <a:srgbClr val="154F80"/>
    </a:accent4>
    <a:accent5>
      <a:srgbClr val="115E67"/>
    </a:accent5>
    <a:accent6>
      <a:srgbClr val="7E5475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s xmlns="ef351808-ea1a-4017-997a-a2f808228ff4" xsi:nil="true"/>
    <MigrationWizIdPermissionLevels xmlns="ef351808-ea1a-4017-997a-a2f808228ff4" xsi:nil="true"/>
    <TaxCatchAll xmlns="d19e9cd0-e61d-44fe-81d2-3a880cb1baa2" xsi:nil="true"/>
    <MigrationWizIdSecurityGroups xmlns="ef351808-ea1a-4017-997a-a2f808228ff4" xsi:nil="true"/>
    <MigrationWizId xmlns="ef351808-ea1a-4017-997a-a2f808228ff4" xsi:nil="true"/>
    <MigrationWizIdDocumentLibraryPermissions xmlns="ef351808-ea1a-4017-997a-a2f808228ff4" xsi:nil="true"/>
    <lcf76f155ced4ddcb4097134ff3c332f xmlns="ef351808-ea1a-4017-997a-a2f808228ff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5174E26314E20418B3F1AA0A97A8E10" ma:contentTypeVersion="22" ma:contentTypeDescription="Skapa ett nytt dokument." ma:contentTypeScope="" ma:versionID="15fd899646cc3e1fd903e4d7c02f3e7a">
  <xsd:schema xmlns:xsd="http://www.w3.org/2001/XMLSchema" xmlns:xs="http://www.w3.org/2001/XMLSchema" xmlns:p="http://schemas.microsoft.com/office/2006/metadata/properties" xmlns:ns2="ef351808-ea1a-4017-997a-a2f808228ff4" xmlns:ns3="d19e9cd0-e61d-44fe-81d2-3a880cb1baa2" targetNamespace="http://schemas.microsoft.com/office/2006/metadata/properties" ma:root="true" ma:fieldsID="8508c37fe3aee5b2808140ad96d40985" ns2:_="" ns3:_="">
    <xsd:import namespace="ef351808-ea1a-4017-997a-a2f808228ff4"/>
    <xsd:import namespace="d19e9cd0-e61d-44fe-81d2-3a880cb1baa2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351808-ea1a-4017-997a-a2f808228ff4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Bildmarkeringar" ma:readOnly="false" ma:fieldId="{5cf76f15-5ced-4ddc-b409-7134ff3c332f}" ma:taxonomyMulti="true" ma:sspId="5efa82fb-9354-4acd-b788-aa5a5e384e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9e9cd0-e61d-44fe-81d2-3a880cb1baa2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b0102b7f-9a8a-4609-b096-57db4a197896}" ma:internalName="TaxCatchAll" ma:showField="CatchAllData" ma:web="d19e9cd0-e61d-44fe-81d2-3a880cb1ba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CD572F-AFE2-4691-A267-33397E6A6D72}">
  <ds:schemaRefs>
    <ds:schemaRef ds:uri="ce138162-0378-41bd-b165-05d975f2df02"/>
    <ds:schemaRef ds:uri="40d6096b-3dfe-440b-b15f-77ec9f55113c"/>
    <ds:schemaRef ds:uri="http://schemas.openxmlformats.org/package/2006/metadata/core-properties"/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884D1F2-4B56-4ADD-B097-C9706575B87A}"/>
</file>

<file path=customXml/itemProps3.xml><?xml version="1.0" encoding="utf-8"?>
<ds:datastoreItem xmlns:ds="http://schemas.openxmlformats.org/officeDocument/2006/customXml" ds:itemID="{6631C86B-79A4-42FA-807D-C3FE1C6362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SKR_2024_2</Template>
  <TotalTime>36256</TotalTime>
  <Words>246</Words>
  <Application>Microsoft Office PowerPoint</Application>
  <PresentationFormat>Bredbild</PresentationFormat>
  <Paragraphs>23</Paragraphs>
  <Slides>5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7</vt:i4>
      </vt:variant>
      <vt:variant>
        <vt:lpstr>Bildrubriker</vt:lpstr>
      </vt:variant>
      <vt:variant>
        <vt:i4>5</vt:i4>
      </vt:variant>
    </vt:vector>
  </HeadingPairs>
  <TitlesOfParts>
    <vt:vector size="18" baseType="lpstr">
      <vt:lpstr>Arial</vt:lpstr>
      <vt:lpstr>Avenir Next LT Pro</vt:lpstr>
      <vt:lpstr>AvenirNext LT Pro Bold</vt:lpstr>
      <vt:lpstr>AvenirNext LT Pro Regular</vt:lpstr>
      <vt:lpstr>Calibri</vt:lpstr>
      <vt:lpstr>Garamond</vt:lpstr>
      <vt:lpstr>Gröna bilder</vt:lpstr>
      <vt:lpstr>Beiga bilder</vt:lpstr>
      <vt:lpstr>Rosa bilder</vt:lpstr>
      <vt:lpstr>Specialbilder</vt:lpstr>
      <vt:lpstr>1_Rosa bilder</vt:lpstr>
      <vt:lpstr>2_Textsidor med logotyp</vt:lpstr>
      <vt:lpstr>4_Textsidor med logotyp</vt:lpstr>
      <vt:lpstr>Överenskommelse om en långsiktigt hållbar socialtjänst</vt:lpstr>
      <vt:lpstr>Medel till kommuner och överenskommelse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när du gör en presentation</dc:title>
  <dc:creator>Karlsson Sofia</dc:creator>
  <cp:lastModifiedBy>Wiberg Camilla</cp:lastModifiedBy>
  <cp:revision>62</cp:revision>
  <dcterms:created xsi:type="dcterms:W3CDTF">2024-05-13T19:38:09Z</dcterms:created>
  <dcterms:modified xsi:type="dcterms:W3CDTF">2025-01-08T08:33:37Z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0x010100D5174E26314E20418B3F1AA0A97A8E10</vt:lpwstr>
  </property>
</Properties>
</file>