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4.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5.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6.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7.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8.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9.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10.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11.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12.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13.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1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5.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6.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theme/theme17.xml" ContentType="application/vnd.openxmlformats-officedocument.theme+xml"/>
  <Override PartName="/ppt/tags/tag9.xml" ContentType="application/vnd.openxmlformats-officedocument.presentationml.tags+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theme/theme18.xml" ContentType="application/vnd.openxmlformats-officedocument.theme+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theme/theme19.xml" ContentType="application/vnd.openxmlformats-officedocument.theme+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theme/theme20.xml" ContentType="application/vnd.openxmlformats-officedocument.theme+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theme/theme21.xml" ContentType="application/vnd.openxmlformats-officedocument.theme+xml"/>
  <Override PartName="/ppt/theme/theme2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10.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717" r:id="rId5"/>
    <p:sldMasterId id="2147483682" r:id="rId6"/>
    <p:sldMasterId id="2147483727" r:id="rId7"/>
    <p:sldMasterId id="2147483737" r:id="rId8"/>
    <p:sldMasterId id="2147483747" r:id="rId9"/>
    <p:sldMasterId id="2147483756" r:id="rId10"/>
    <p:sldMasterId id="2147483761" r:id="rId11"/>
    <p:sldMasterId id="2147483771" r:id="rId12"/>
    <p:sldMasterId id="2147483782" r:id="rId13"/>
    <p:sldMasterId id="2147483794" r:id="rId14"/>
    <p:sldMasterId id="2147483804" r:id="rId15"/>
    <p:sldMasterId id="2147483815" r:id="rId16"/>
    <p:sldMasterId id="2147483826" r:id="rId17"/>
    <p:sldMasterId id="2147483836" r:id="rId18"/>
    <p:sldMasterId id="2147483843" r:id="rId19"/>
    <p:sldMasterId id="2147483853" r:id="rId20"/>
    <p:sldMasterId id="2147483864" r:id="rId21"/>
    <p:sldMasterId id="2147483873" r:id="rId22"/>
    <p:sldMasterId id="2147483885" r:id="rId23"/>
    <p:sldMasterId id="2147483895" r:id="rId24"/>
  </p:sldMasterIdLst>
  <p:notesMasterIdLst>
    <p:notesMasterId r:id="rId104"/>
  </p:notesMasterIdLst>
  <p:sldIdLst>
    <p:sldId id="266" r:id="rId25"/>
    <p:sldId id="261" r:id="rId26"/>
    <p:sldId id="2134806715" r:id="rId27"/>
    <p:sldId id="2134806727" r:id="rId28"/>
    <p:sldId id="908" r:id="rId29"/>
    <p:sldId id="390" r:id="rId30"/>
    <p:sldId id="545" r:id="rId31"/>
    <p:sldId id="419" r:id="rId32"/>
    <p:sldId id="913" r:id="rId33"/>
    <p:sldId id="2134806670" r:id="rId34"/>
    <p:sldId id="2134806671" r:id="rId35"/>
    <p:sldId id="2134806718" r:id="rId36"/>
    <p:sldId id="2134806719" r:id="rId37"/>
    <p:sldId id="2134806720" r:id="rId38"/>
    <p:sldId id="2134806721" r:id="rId39"/>
    <p:sldId id="2134806722" r:id="rId40"/>
    <p:sldId id="2134806723" r:id="rId41"/>
    <p:sldId id="2134806724" r:id="rId42"/>
    <p:sldId id="2134806725" r:id="rId43"/>
    <p:sldId id="2134806726" r:id="rId44"/>
    <p:sldId id="902" r:id="rId45"/>
    <p:sldId id="866" r:id="rId46"/>
    <p:sldId id="284" r:id="rId47"/>
    <p:sldId id="864" r:id="rId48"/>
    <p:sldId id="2134806731" r:id="rId49"/>
    <p:sldId id="865" r:id="rId50"/>
    <p:sldId id="2134806732" r:id="rId51"/>
    <p:sldId id="279" r:id="rId52"/>
    <p:sldId id="318" r:id="rId53"/>
    <p:sldId id="310" r:id="rId54"/>
    <p:sldId id="308" r:id="rId55"/>
    <p:sldId id="278" r:id="rId56"/>
    <p:sldId id="257" r:id="rId57"/>
    <p:sldId id="322" r:id="rId58"/>
    <p:sldId id="325" r:id="rId59"/>
    <p:sldId id="328" r:id="rId60"/>
    <p:sldId id="2134806729" r:id="rId61"/>
    <p:sldId id="1278" r:id="rId62"/>
    <p:sldId id="1279" r:id="rId63"/>
    <p:sldId id="293" r:id="rId64"/>
    <p:sldId id="317" r:id="rId65"/>
    <p:sldId id="333" r:id="rId66"/>
    <p:sldId id="286" r:id="rId67"/>
    <p:sldId id="1283" r:id="rId68"/>
    <p:sldId id="1280" r:id="rId69"/>
    <p:sldId id="1281" r:id="rId70"/>
    <p:sldId id="1282" r:id="rId71"/>
    <p:sldId id="591" r:id="rId72"/>
    <p:sldId id="377" r:id="rId73"/>
    <p:sldId id="578" r:id="rId74"/>
    <p:sldId id="5027" r:id="rId75"/>
    <p:sldId id="5026" r:id="rId76"/>
    <p:sldId id="5024" r:id="rId77"/>
    <p:sldId id="5025" r:id="rId78"/>
    <p:sldId id="5084" r:id="rId79"/>
    <p:sldId id="5060" r:id="rId80"/>
    <p:sldId id="5022" r:id="rId81"/>
    <p:sldId id="4987" r:id="rId82"/>
    <p:sldId id="764" r:id="rId83"/>
    <p:sldId id="5082" r:id="rId84"/>
    <p:sldId id="5019" r:id="rId85"/>
    <p:sldId id="5001" r:id="rId86"/>
    <p:sldId id="5002" r:id="rId87"/>
    <p:sldId id="5013" r:id="rId88"/>
    <p:sldId id="5086" r:id="rId89"/>
    <p:sldId id="5018" r:id="rId90"/>
    <p:sldId id="448" r:id="rId91"/>
    <p:sldId id="768" r:id="rId92"/>
    <p:sldId id="5021" r:id="rId93"/>
    <p:sldId id="5023" r:id="rId94"/>
    <p:sldId id="629" r:id="rId95"/>
    <p:sldId id="5028" r:id="rId96"/>
    <p:sldId id="4994" r:id="rId97"/>
    <p:sldId id="5087" r:id="rId98"/>
    <p:sldId id="2134806730" r:id="rId99"/>
    <p:sldId id="262" r:id="rId100"/>
    <p:sldId id="264" r:id="rId101"/>
    <p:sldId id="269" r:id="rId102"/>
    <p:sldId id="270" r:id="rId103"/>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2222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6" autoAdjust="0"/>
    <p:restoredTop sz="94660"/>
  </p:normalViewPr>
  <p:slideViewPr>
    <p:cSldViewPr snapToGrid="0">
      <p:cViewPr varScale="1">
        <p:scale>
          <a:sx n="66" d="100"/>
          <a:sy n="66" d="100"/>
        </p:scale>
        <p:origin x="600" y="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xml"/><Relationship Id="rId21" Type="http://schemas.openxmlformats.org/officeDocument/2006/relationships/slideMaster" Target="slideMasters/slideMaster18.xml"/><Relationship Id="rId42" Type="http://schemas.openxmlformats.org/officeDocument/2006/relationships/slide" Target="slides/slide18.xml"/><Relationship Id="rId47" Type="http://schemas.openxmlformats.org/officeDocument/2006/relationships/slide" Target="slides/slide23.xml"/><Relationship Id="rId63" Type="http://schemas.openxmlformats.org/officeDocument/2006/relationships/slide" Target="slides/slide39.xml"/><Relationship Id="rId68" Type="http://schemas.openxmlformats.org/officeDocument/2006/relationships/slide" Target="slides/slide44.xml"/><Relationship Id="rId84" Type="http://schemas.openxmlformats.org/officeDocument/2006/relationships/slide" Target="slides/slide60.xml"/><Relationship Id="rId89" Type="http://schemas.openxmlformats.org/officeDocument/2006/relationships/slide" Target="slides/slide65.xml"/><Relationship Id="rId7" Type="http://schemas.openxmlformats.org/officeDocument/2006/relationships/slideMaster" Target="slideMasters/slideMaster4.xml"/><Relationship Id="rId71" Type="http://schemas.openxmlformats.org/officeDocument/2006/relationships/slide" Target="slides/slide47.xml"/><Relationship Id="rId92" Type="http://schemas.openxmlformats.org/officeDocument/2006/relationships/slide" Target="slides/slide68.xml"/><Relationship Id="rId2" Type="http://schemas.openxmlformats.org/officeDocument/2006/relationships/customXml" Target="../customXml/item2.xml"/><Relationship Id="rId16" Type="http://schemas.openxmlformats.org/officeDocument/2006/relationships/slideMaster" Target="slideMasters/slideMaster13.xml"/><Relationship Id="rId29" Type="http://schemas.openxmlformats.org/officeDocument/2006/relationships/slide" Target="slides/slide5.xml"/><Relationship Id="rId107" Type="http://schemas.openxmlformats.org/officeDocument/2006/relationships/theme" Target="theme/theme1.xml"/><Relationship Id="rId11" Type="http://schemas.openxmlformats.org/officeDocument/2006/relationships/slideMaster" Target="slideMasters/slideMaster8.xml"/><Relationship Id="rId24" Type="http://schemas.openxmlformats.org/officeDocument/2006/relationships/slideMaster" Target="slideMasters/slideMaster21.xml"/><Relationship Id="rId32" Type="http://schemas.openxmlformats.org/officeDocument/2006/relationships/slide" Target="slides/slide8.xml"/><Relationship Id="rId37" Type="http://schemas.openxmlformats.org/officeDocument/2006/relationships/slide" Target="slides/slide13.xml"/><Relationship Id="rId40" Type="http://schemas.openxmlformats.org/officeDocument/2006/relationships/slide" Target="slides/slide16.xml"/><Relationship Id="rId45" Type="http://schemas.openxmlformats.org/officeDocument/2006/relationships/slide" Target="slides/slide21.xml"/><Relationship Id="rId53" Type="http://schemas.openxmlformats.org/officeDocument/2006/relationships/slide" Target="slides/slide29.xml"/><Relationship Id="rId58" Type="http://schemas.openxmlformats.org/officeDocument/2006/relationships/slide" Target="slides/slide34.xml"/><Relationship Id="rId66" Type="http://schemas.openxmlformats.org/officeDocument/2006/relationships/slide" Target="slides/slide42.xml"/><Relationship Id="rId74" Type="http://schemas.openxmlformats.org/officeDocument/2006/relationships/slide" Target="slides/slide50.xml"/><Relationship Id="rId79" Type="http://schemas.openxmlformats.org/officeDocument/2006/relationships/slide" Target="slides/slide55.xml"/><Relationship Id="rId87" Type="http://schemas.openxmlformats.org/officeDocument/2006/relationships/slide" Target="slides/slide63.xml"/><Relationship Id="rId102" Type="http://schemas.openxmlformats.org/officeDocument/2006/relationships/slide" Target="slides/slide78.xml"/><Relationship Id="rId5" Type="http://schemas.openxmlformats.org/officeDocument/2006/relationships/slideMaster" Target="slideMasters/slideMaster2.xml"/><Relationship Id="rId61" Type="http://schemas.openxmlformats.org/officeDocument/2006/relationships/slide" Target="slides/slide37.xml"/><Relationship Id="rId82" Type="http://schemas.openxmlformats.org/officeDocument/2006/relationships/slide" Target="slides/slide58.xml"/><Relationship Id="rId90" Type="http://schemas.openxmlformats.org/officeDocument/2006/relationships/slide" Target="slides/slide66.xml"/><Relationship Id="rId95" Type="http://schemas.openxmlformats.org/officeDocument/2006/relationships/slide" Target="slides/slide71.xml"/><Relationship Id="rId19" Type="http://schemas.openxmlformats.org/officeDocument/2006/relationships/slideMaster" Target="slideMasters/slideMaster16.xml"/><Relationship Id="rId14" Type="http://schemas.openxmlformats.org/officeDocument/2006/relationships/slideMaster" Target="slideMasters/slideMaster11.xml"/><Relationship Id="rId22" Type="http://schemas.openxmlformats.org/officeDocument/2006/relationships/slideMaster" Target="slideMasters/slideMaster19.xml"/><Relationship Id="rId27" Type="http://schemas.openxmlformats.org/officeDocument/2006/relationships/slide" Target="slides/slide3.xml"/><Relationship Id="rId30" Type="http://schemas.openxmlformats.org/officeDocument/2006/relationships/slide" Target="slides/slide6.xml"/><Relationship Id="rId35" Type="http://schemas.openxmlformats.org/officeDocument/2006/relationships/slide" Target="slides/slide11.xml"/><Relationship Id="rId43" Type="http://schemas.openxmlformats.org/officeDocument/2006/relationships/slide" Target="slides/slide19.xml"/><Relationship Id="rId48" Type="http://schemas.openxmlformats.org/officeDocument/2006/relationships/slide" Target="slides/slide24.xml"/><Relationship Id="rId56" Type="http://schemas.openxmlformats.org/officeDocument/2006/relationships/slide" Target="slides/slide32.xml"/><Relationship Id="rId64" Type="http://schemas.openxmlformats.org/officeDocument/2006/relationships/slide" Target="slides/slide40.xml"/><Relationship Id="rId69" Type="http://schemas.openxmlformats.org/officeDocument/2006/relationships/slide" Target="slides/slide45.xml"/><Relationship Id="rId77" Type="http://schemas.openxmlformats.org/officeDocument/2006/relationships/slide" Target="slides/slide53.xml"/><Relationship Id="rId100" Type="http://schemas.openxmlformats.org/officeDocument/2006/relationships/slide" Target="slides/slide76.xml"/><Relationship Id="rId105" Type="http://schemas.openxmlformats.org/officeDocument/2006/relationships/presProps" Target="presProps.xml"/><Relationship Id="rId8" Type="http://schemas.openxmlformats.org/officeDocument/2006/relationships/slideMaster" Target="slideMasters/slideMaster5.xml"/><Relationship Id="rId51" Type="http://schemas.openxmlformats.org/officeDocument/2006/relationships/slide" Target="slides/slide27.xml"/><Relationship Id="rId72" Type="http://schemas.openxmlformats.org/officeDocument/2006/relationships/slide" Target="slides/slide48.xml"/><Relationship Id="rId80" Type="http://schemas.openxmlformats.org/officeDocument/2006/relationships/slide" Target="slides/slide56.xml"/><Relationship Id="rId85" Type="http://schemas.openxmlformats.org/officeDocument/2006/relationships/slide" Target="slides/slide61.xml"/><Relationship Id="rId93" Type="http://schemas.openxmlformats.org/officeDocument/2006/relationships/slide" Target="slides/slide69.xml"/><Relationship Id="rId98" Type="http://schemas.openxmlformats.org/officeDocument/2006/relationships/slide" Target="slides/slide74.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slide" Target="slides/slide1.xml"/><Relationship Id="rId33" Type="http://schemas.openxmlformats.org/officeDocument/2006/relationships/slide" Target="slides/slide9.xml"/><Relationship Id="rId38" Type="http://schemas.openxmlformats.org/officeDocument/2006/relationships/slide" Target="slides/slide14.xml"/><Relationship Id="rId46" Type="http://schemas.openxmlformats.org/officeDocument/2006/relationships/slide" Target="slides/slide22.xml"/><Relationship Id="rId59" Type="http://schemas.openxmlformats.org/officeDocument/2006/relationships/slide" Target="slides/slide35.xml"/><Relationship Id="rId67" Type="http://schemas.openxmlformats.org/officeDocument/2006/relationships/slide" Target="slides/slide43.xml"/><Relationship Id="rId103" Type="http://schemas.openxmlformats.org/officeDocument/2006/relationships/slide" Target="slides/slide79.xml"/><Relationship Id="rId108" Type="http://schemas.openxmlformats.org/officeDocument/2006/relationships/tableStyles" Target="tableStyles.xml"/><Relationship Id="rId20" Type="http://schemas.openxmlformats.org/officeDocument/2006/relationships/slideMaster" Target="slideMasters/slideMaster17.xml"/><Relationship Id="rId41" Type="http://schemas.openxmlformats.org/officeDocument/2006/relationships/slide" Target="slides/slide17.xml"/><Relationship Id="rId54" Type="http://schemas.openxmlformats.org/officeDocument/2006/relationships/slide" Target="slides/slide30.xml"/><Relationship Id="rId62" Type="http://schemas.openxmlformats.org/officeDocument/2006/relationships/slide" Target="slides/slide38.xml"/><Relationship Id="rId70" Type="http://schemas.openxmlformats.org/officeDocument/2006/relationships/slide" Target="slides/slide46.xml"/><Relationship Id="rId75" Type="http://schemas.openxmlformats.org/officeDocument/2006/relationships/slide" Target="slides/slide51.xml"/><Relationship Id="rId83" Type="http://schemas.openxmlformats.org/officeDocument/2006/relationships/slide" Target="slides/slide59.xml"/><Relationship Id="rId88" Type="http://schemas.openxmlformats.org/officeDocument/2006/relationships/slide" Target="slides/slide64.xml"/><Relationship Id="rId91" Type="http://schemas.openxmlformats.org/officeDocument/2006/relationships/slide" Target="slides/slide67.xml"/><Relationship Id="rId96" Type="http://schemas.openxmlformats.org/officeDocument/2006/relationships/slide" Target="slides/slide72.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Master" Target="slideMasters/slideMaster12.xml"/><Relationship Id="rId23" Type="http://schemas.openxmlformats.org/officeDocument/2006/relationships/slideMaster" Target="slideMasters/slideMaster20.xml"/><Relationship Id="rId28" Type="http://schemas.openxmlformats.org/officeDocument/2006/relationships/slide" Target="slides/slide4.xml"/><Relationship Id="rId36" Type="http://schemas.openxmlformats.org/officeDocument/2006/relationships/slide" Target="slides/slide12.xml"/><Relationship Id="rId49" Type="http://schemas.openxmlformats.org/officeDocument/2006/relationships/slide" Target="slides/slide25.xml"/><Relationship Id="rId57" Type="http://schemas.openxmlformats.org/officeDocument/2006/relationships/slide" Target="slides/slide33.xml"/><Relationship Id="rId106" Type="http://schemas.openxmlformats.org/officeDocument/2006/relationships/viewProps" Target="viewProps.xml"/><Relationship Id="rId10" Type="http://schemas.openxmlformats.org/officeDocument/2006/relationships/slideMaster" Target="slideMasters/slideMaster7.xml"/><Relationship Id="rId31" Type="http://schemas.openxmlformats.org/officeDocument/2006/relationships/slide" Target="slides/slide7.xml"/><Relationship Id="rId44" Type="http://schemas.openxmlformats.org/officeDocument/2006/relationships/slide" Target="slides/slide20.xml"/><Relationship Id="rId52" Type="http://schemas.openxmlformats.org/officeDocument/2006/relationships/slide" Target="slides/slide28.xml"/><Relationship Id="rId60" Type="http://schemas.openxmlformats.org/officeDocument/2006/relationships/slide" Target="slides/slide36.xml"/><Relationship Id="rId65" Type="http://schemas.openxmlformats.org/officeDocument/2006/relationships/slide" Target="slides/slide41.xml"/><Relationship Id="rId73" Type="http://schemas.openxmlformats.org/officeDocument/2006/relationships/slide" Target="slides/slide49.xml"/><Relationship Id="rId78" Type="http://schemas.openxmlformats.org/officeDocument/2006/relationships/slide" Target="slides/slide54.xml"/><Relationship Id="rId81" Type="http://schemas.openxmlformats.org/officeDocument/2006/relationships/slide" Target="slides/slide57.xml"/><Relationship Id="rId86" Type="http://schemas.openxmlformats.org/officeDocument/2006/relationships/slide" Target="slides/slide62.xml"/><Relationship Id="rId94" Type="http://schemas.openxmlformats.org/officeDocument/2006/relationships/slide" Target="slides/slide70.xml"/><Relationship Id="rId99" Type="http://schemas.openxmlformats.org/officeDocument/2006/relationships/slide" Target="slides/slide75.xml"/><Relationship Id="rId101" Type="http://schemas.openxmlformats.org/officeDocument/2006/relationships/slide" Target="slides/slide77.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Master" Target="slideMasters/slideMaster15.xml"/><Relationship Id="rId39" Type="http://schemas.openxmlformats.org/officeDocument/2006/relationships/slide" Target="slides/slide15.xml"/><Relationship Id="rId34" Type="http://schemas.openxmlformats.org/officeDocument/2006/relationships/slide" Target="slides/slide10.xml"/><Relationship Id="rId50" Type="http://schemas.openxmlformats.org/officeDocument/2006/relationships/slide" Target="slides/slide26.xml"/><Relationship Id="rId55" Type="http://schemas.openxmlformats.org/officeDocument/2006/relationships/slide" Target="slides/slide31.xml"/><Relationship Id="rId76" Type="http://schemas.openxmlformats.org/officeDocument/2006/relationships/slide" Target="slides/slide52.xml"/><Relationship Id="rId97" Type="http://schemas.openxmlformats.org/officeDocument/2006/relationships/slide" Target="slides/slide73.xml"/><Relationship Id="rId104"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A1F7B3E-5AB4-4028-9E4C-5B5769DBDD7E}" type="doc">
      <dgm:prSet loTypeId="urn:microsoft.com/office/officeart/2009/3/layout/IncreasingArrowsProcess" loCatId="process" qsTypeId="urn:microsoft.com/office/officeart/2005/8/quickstyle/simple1" qsCatId="simple" csTypeId="urn:microsoft.com/office/officeart/2005/8/colors/accent1_2" csCatId="accent1" phldr="1"/>
      <dgm:spPr/>
      <dgm:t>
        <a:bodyPr/>
        <a:lstStyle/>
        <a:p>
          <a:endParaRPr lang="sv-SE"/>
        </a:p>
      </dgm:t>
    </dgm:pt>
    <dgm:pt modelId="{A81FAF33-15B1-4D34-9DE7-BEDB4EB3C9C1}">
      <dgm:prSet phldrT="[Text]"/>
      <dgm:spPr/>
      <dgm:t>
        <a:bodyPr/>
        <a:lstStyle/>
        <a:p>
          <a:r>
            <a:rPr lang="sv-SE" dirty="0"/>
            <a:t>2022</a:t>
          </a:r>
        </a:p>
      </dgm:t>
    </dgm:pt>
    <dgm:pt modelId="{F560DE29-F10F-47A1-A6C6-CB3F4AC8F7C1}" type="parTrans" cxnId="{A82952AF-5B44-4B2B-A034-371526D919F1}">
      <dgm:prSet/>
      <dgm:spPr/>
      <dgm:t>
        <a:bodyPr/>
        <a:lstStyle/>
        <a:p>
          <a:endParaRPr lang="sv-SE"/>
        </a:p>
      </dgm:t>
    </dgm:pt>
    <dgm:pt modelId="{86F1F2A7-E808-4467-BAB4-D6A2314206D9}" type="sibTrans" cxnId="{A82952AF-5B44-4B2B-A034-371526D919F1}">
      <dgm:prSet/>
      <dgm:spPr/>
      <dgm:t>
        <a:bodyPr/>
        <a:lstStyle/>
        <a:p>
          <a:endParaRPr lang="sv-SE"/>
        </a:p>
      </dgm:t>
    </dgm:pt>
    <dgm:pt modelId="{6EAB0075-73D9-44BD-A82A-E6308B874A2B}">
      <dgm:prSet phldrT="[Text]"/>
      <dgm:spPr/>
      <dgm:t>
        <a:bodyPr/>
        <a:lstStyle/>
        <a:p>
          <a:r>
            <a:rPr lang="sv-SE" dirty="0">
              <a:effectLst/>
              <a:latin typeface="Calibri" panose="020F0502020204030204" pitchFamily="34" charset="0"/>
              <a:ea typeface="Calibri" panose="020F0502020204030204" pitchFamily="34" charset="0"/>
              <a:cs typeface="Times New Roman" panose="02020603050405020304" pitchFamily="18" charset="0"/>
            </a:rPr>
            <a:t>Kontakter på </a:t>
          </a:r>
          <a:r>
            <a:rPr lang="sv-SE" dirty="0" err="1">
              <a:effectLst/>
              <a:latin typeface="Calibri" panose="020F0502020204030204" pitchFamily="34" charset="0"/>
              <a:ea typeface="Calibri" panose="020F0502020204030204" pitchFamily="34" charset="0"/>
              <a:cs typeface="Times New Roman" panose="02020603050405020304" pitchFamily="18" charset="0"/>
            </a:rPr>
            <a:t>SiS</a:t>
          </a:r>
          <a:r>
            <a:rPr lang="sv-SE" dirty="0">
              <a:effectLst/>
              <a:latin typeface="Calibri" panose="020F0502020204030204" pitchFamily="34" charset="0"/>
              <a:ea typeface="Calibri" panose="020F0502020204030204" pitchFamily="34" charset="0"/>
              <a:cs typeface="Times New Roman" panose="02020603050405020304" pitchFamily="18" charset="0"/>
            </a:rPr>
            <a:t> </a:t>
          </a:r>
          <a:endParaRPr lang="sv-SE" dirty="0"/>
        </a:p>
      </dgm:t>
    </dgm:pt>
    <dgm:pt modelId="{6A8E0D94-C9F6-413F-9DC6-9DC2FEE19DFD}" type="parTrans" cxnId="{B9FC4267-F46E-4EE3-8C6F-5B5388641A16}">
      <dgm:prSet/>
      <dgm:spPr/>
      <dgm:t>
        <a:bodyPr/>
        <a:lstStyle/>
        <a:p>
          <a:endParaRPr lang="sv-SE"/>
        </a:p>
      </dgm:t>
    </dgm:pt>
    <dgm:pt modelId="{02135369-6016-4919-94F2-F6DD765F0B75}" type="sibTrans" cxnId="{B9FC4267-F46E-4EE3-8C6F-5B5388641A16}">
      <dgm:prSet/>
      <dgm:spPr/>
      <dgm:t>
        <a:bodyPr/>
        <a:lstStyle/>
        <a:p>
          <a:endParaRPr lang="sv-SE"/>
        </a:p>
      </dgm:t>
    </dgm:pt>
    <dgm:pt modelId="{E9F1BE0D-B3C6-423B-9C7C-66D8099932FE}">
      <dgm:prSet phldrT="[Text]"/>
      <dgm:spPr/>
      <dgm:t>
        <a:bodyPr/>
        <a:lstStyle/>
        <a:p>
          <a:r>
            <a:rPr lang="sv-SE" dirty="0"/>
            <a:t>Genomförande januari till maj 2023</a:t>
          </a:r>
        </a:p>
      </dgm:t>
    </dgm:pt>
    <dgm:pt modelId="{157D34FF-2AE8-4622-B4BD-6AC101AFF2F6}" type="parTrans" cxnId="{5CBBAE50-DDEC-4B28-9D94-87B207214BC5}">
      <dgm:prSet/>
      <dgm:spPr/>
      <dgm:t>
        <a:bodyPr/>
        <a:lstStyle/>
        <a:p>
          <a:endParaRPr lang="sv-SE"/>
        </a:p>
      </dgm:t>
    </dgm:pt>
    <dgm:pt modelId="{9BBDF551-0482-4354-8FCB-44E3C85FF156}" type="sibTrans" cxnId="{5CBBAE50-DDEC-4B28-9D94-87B207214BC5}">
      <dgm:prSet/>
      <dgm:spPr/>
      <dgm:t>
        <a:bodyPr/>
        <a:lstStyle/>
        <a:p>
          <a:endParaRPr lang="sv-SE"/>
        </a:p>
      </dgm:t>
    </dgm:pt>
    <dgm:pt modelId="{889BBDF7-CEAF-49E5-8E71-A4CB165C450B}">
      <dgm:prSet phldrT="[Text]"/>
      <dgm:spPr/>
      <dgm:t>
        <a:bodyPr/>
        <a:lstStyle/>
        <a:p>
          <a:pPr>
            <a:buNone/>
          </a:pPr>
          <a:r>
            <a:rPr lang="sv-SE" dirty="0">
              <a:latin typeface="Calibri" panose="020F0502020204030204" pitchFamily="34" charset="0"/>
              <a:ea typeface="Calibri" panose="020F0502020204030204" pitchFamily="34" charset="0"/>
              <a:cs typeface="Times New Roman" panose="02020603050405020304" pitchFamily="18" charset="0"/>
            </a:rPr>
            <a:t>Utbildning i SIP</a:t>
          </a:r>
          <a:endParaRPr lang="sv-SE" dirty="0"/>
        </a:p>
      </dgm:t>
    </dgm:pt>
    <dgm:pt modelId="{D8C8BB16-F590-43E4-B923-0359EEA41F05}" type="parTrans" cxnId="{1101DF4F-3FBB-4DE0-924C-D3FCDBCC8481}">
      <dgm:prSet/>
      <dgm:spPr/>
      <dgm:t>
        <a:bodyPr/>
        <a:lstStyle/>
        <a:p>
          <a:endParaRPr lang="sv-SE"/>
        </a:p>
      </dgm:t>
    </dgm:pt>
    <dgm:pt modelId="{3376A240-561B-4AB8-8E21-D0142EFBCAD4}" type="sibTrans" cxnId="{1101DF4F-3FBB-4DE0-924C-D3FCDBCC8481}">
      <dgm:prSet/>
      <dgm:spPr/>
      <dgm:t>
        <a:bodyPr/>
        <a:lstStyle/>
        <a:p>
          <a:endParaRPr lang="sv-SE"/>
        </a:p>
      </dgm:t>
    </dgm:pt>
    <dgm:pt modelId="{E18E244E-5B5B-4E25-8DC4-ED15EDB60F48}">
      <dgm:prSet phldrT="[Text]"/>
      <dgm:spPr/>
      <dgm:t>
        <a:bodyPr/>
        <a:lstStyle/>
        <a:p>
          <a:r>
            <a:rPr lang="sv-SE" dirty="0"/>
            <a:t>Uppföljning juni till augusti 2023 </a:t>
          </a:r>
        </a:p>
      </dgm:t>
    </dgm:pt>
    <dgm:pt modelId="{39EACE8B-601C-4D87-A133-0C89FD9102C6}" type="parTrans" cxnId="{04DAE532-BE86-4921-BE6D-4BCAA2BCB27A}">
      <dgm:prSet/>
      <dgm:spPr/>
      <dgm:t>
        <a:bodyPr/>
        <a:lstStyle/>
        <a:p>
          <a:endParaRPr lang="sv-SE"/>
        </a:p>
      </dgm:t>
    </dgm:pt>
    <dgm:pt modelId="{E339E925-7FBE-43FB-AAAC-7E0917189E03}" type="sibTrans" cxnId="{04DAE532-BE86-4921-BE6D-4BCAA2BCB27A}">
      <dgm:prSet/>
      <dgm:spPr/>
      <dgm:t>
        <a:bodyPr/>
        <a:lstStyle/>
        <a:p>
          <a:endParaRPr lang="sv-SE"/>
        </a:p>
      </dgm:t>
    </dgm:pt>
    <dgm:pt modelId="{7B242394-4959-458E-83CF-381CD44A81FD}">
      <dgm:prSet phldrT="[Text]"/>
      <dgm:spPr/>
      <dgm:t>
        <a:bodyPr/>
        <a:lstStyle/>
        <a:p>
          <a:pPr>
            <a:buFont typeface="Symbol" panose="05050102010706020507" pitchFamily="18" charset="2"/>
            <a:buChar char=""/>
          </a:pPr>
          <a:r>
            <a:rPr lang="sv-SE" dirty="0">
              <a:effectLst/>
              <a:latin typeface="Calibri" panose="020F0502020204030204" pitchFamily="34" charset="0"/>
              <a:ea typeface="Calibri" panose="020F0502020204030204" pitchFamily="34" charset="0"/>
              <a:cs typeface="Times New Roman" panose="02020603050405020304" pitchFamily="18" charset="0"/>
            </a:rPr>
            <a:t>Kortare placeringstider, LVU</a:t>
          </a:r>
          <a:endParaRPr lang="sv-SE" dirty="0"/>
        </a:p>
      </dgm:t>
    </dgm:pt>
    <dgm:pt modelId="{1521D402-F1E6-4C6E-A8F0-B83AA8DF36BC}" type="parTrans" cxnId="{5B3975AB-8944-4F8B-B7FA-6AB37DA41F6E}">
      <dgm:prSet/>
      <dgm:spPr/>
      <dgm:t>
        <a:bodyPr/>
        <a:lstStyle/>
        <a:p>
          <a:endParaRPr lang="sv-SE"/>
        </a:p>
      </dgm:t>
    </dgm:pt>
    <dgm:pt modelId="{681ADF37-93F0-452E-B622-B42175249120}" type="sibTrans" cxnId="{5B3975AB-8944-4F8B-B7FA-6AB37DA41F6E}">
      <dgm:prSet/>
      <dgm:spPr/>
      <dgm:t>
        <a:bodyPr/>
        <a:lstStyle/>
        <a:p>
          <a:endParaRPr lang="sv-SE"/>
        </a:p>
      </dgm:t>
    </dgm:pt>
    <dgm:pt modelId="{CBF65C17-04ED-4145-A3CD-4E51F4819FC8}">
      <dgm:prSet/>
      <dgm:spPr/>
      <dgm:t>
        <a:bodyPr/>
        <a:lstStyle/>
        <a:p>
          <a:r>
            <a:rPr lang="sv-SE" dirty="0">
              <a:effectLst/>
              <a:latin typeface="Calibri" panose="020F0502020204030204" pitchFamily="34" charset="0"/>
              <a:ea typeface="Calibri" panose="020F0502020204030204" pitchFamily="34" charset="0"/>
              <a:cs typeface="Times New Roman" panose="02020603050405020304" pitchFamily="18" charset="0"/>
            </a:rPr>
            <a:t>Planering av piloten</a:t>
          </a:r>
        </a:p>
      </dgm:t>
    </dgm:pt>
    <dgm:pt modelId="{29D24CDA-CA82-47AE-86E4-9E238EA5BCA5}" type="parTrans" cxnId="{B6DB2BCD-FC2A-4180-9199-816FD13A38E5}">
      <dgm:prSet/>
      <dgm:spPr/>
      <dgm:t>
        <a:bodyPr/>
        <a:lstStyle/>
        <a:p>
          <a:endParaRPr lang="sv-SE"/>
        </a:p>
      </dgm:t>
    </dgm:pt>
    <dgm:pt modelId="{AA0D662E-B3EB-4F9E-BDA1-1F8303A04312}" type="sibTrans" cxnId="{B6DB2BCD-FC2A-4180-9199-816FD13A38E5}">
      <dgm:prSet/>
      <dgm:spPr/>
      <dgm:t>
        <a:bodyPr/>
        <a:lstStyle/>
        <a:p>
          <a:endParaRPr lang="sv-SE"/>
        </a:p>
      </dgm:t>
    </dgm:pt>
    <dgm:pt modelId="{F5C99C97-3574-49A2-BE67-941880229F50}">
      <dgm:prSet/>
      <dgm:spPr/>
      <dgm:t>
        <a:bodyPr/>
        <a:lstStyle/>
        <a:p>
          <a:r>
            <a:rPr lang="sv-SE">
              <a:effectLst/>
              <a:latin typeface="Calibri" panose="020F0502020204030204" pitchFamily="34" charset="0"/>
              <a:ea typeface="Calibri" panose="020F0502020204030204" pitchFamily="34" charset="0"/>
              <a:cs typeface="Times New Roman" panose="02020603050405020304" pitchFamily="18" charset="0"/>
            </a:rPr>
            <a:t>Start och stoppdatum för piloten samt </a:t>
          </a:r>
          <a:endParaRPr lang="sv-SE" dirty="0">
            <a:effectLst/>
            <a:latin typeface="Calibri" panose="020F0502020204030204" pitchFamily="34" charset="0"/>
            <a:ea typeface="Calibri" panose="020F0502020204030204" pitchFamily="34" charset="0"/>
            <a:cs typeface="Times New Roman" panose="02020603050405020304" pitchFamily="18" charset="0"/>
          </a:endParaRPr>
        </a:p>
      </dgm:t>
    </dgm:pt>
    <dgm:pt modelId="{0786D59C-5BF7-42A6-9712-98FA371867FD}" type="parTrans" cxnId="{52E73084-0460-451F-A36F-51AC69128847}">
      <dgm:prSet/>
      <dgm:spPr/>
      <dgm:t>
        <a:bodyPr/>
        <a:lstStyle/>
        <a:p>
          <a:endParaRPr lang="sv-SE"/>
        </a:p>
      </dgm:t>
    </dgm:pt>
    <dgm:pt modelId="{A5C8D59F-EAA4-4786-99F3-5BD2BA33482E}" type="sibTrans" cxnId="{52E73084-0460-451F-A36F-51AC69128847}">
      <dgm:prSet/>
      <dgm:spPr/>
      <dgm:t>
        <a:bodyPr/>
        <a:lstStyle/>
        <a:p>
          <a:endParaRPr lang="sv-SE"/>
        </a:p>
      </dgm:t>
    </dgm:pt>
    <dgm:pt modelId="{D1A5264F-790F-4791-8F84-CFB523FB323D}">
      <dgm:prSet/>
      <dgm:spPr/>
      <dgm:t>
        <a:bodyPr/>
        <a:lstStyle/>
        <a:p>
          <a:r>
            <a:rPr lang="sv-SE" dirty="0">
              <a:effectLst/>
              <a:latin typeface="Calibri" panose="020F0502020204030204" pitchFamily="34" charset="0"/>
              <a:ea typeface="Calibri" panose="020F0502020204030204" pitchFamily="34" charset="0"/>
              <a:cs typeface="Times New Roman" panose="02020603050405020304" pitchFamily="18" charset="0"/>
            </a:rPr>
            <a:t>Pilotens innehåll</a:t>
          </a:r>
        </a:p>
      </dgm:t>
    </dgm:pt>
    <dgm:pt modelId="{D72C0BD5-FCFC-4D97-84A5-60423A393FAA}" type="parTrans" cxnId="{0E255AD3-F2E8-41BD-BAB7-F43B67BB8285}">
      <dgm:prSet/>
      <dgm:spPr/>
      <dgm:t>
        <a:bodyPr/>
        <a:lstStyle/>
        <a:p>
          <a:endParaRPr lang="sv-SE"/>
        </a:p>
      </dgm:t>
    </dgm:pt>
    <dgm:pt modelId="{A3065739-0A99-4850-BD76-58F4DEDE5C25}" type="sibTrans" cxnId="{0E255AD3-F2E8-41BD-BAB7-F43B67BB8285}">
      <dgm:prSet/>
      <dgm:spPr/>
      <dgm:t>
        <a:bodyPr/>
        <a:lstStyle/>
        <a:p>
          <a:endParaRPr lang="sv-SE"/>
        </a:p>
      </dgm:t>
    </dgm:pt>
    <dgm:pt modelId="{C3CEA75A-EFBB-499A-BB26-02240EDED7BF}">
      <dgm:prSet/>
      <dgm:spPr/>
      <dgm:t>
        <a:bodyPr/>
        <a:lstStyle/>
        <a:p>
          <a:r>
            <a:rPr lang="sv-SE" dirty="0">
              <a:effectLst/>
              <a:latin typeface="Calibri" panose="020F0502020204030204" pitchFamily="34" charset="0"/>
              <a:ea typeface="Calibri" panose="020F0502020204030204" pitchFamily="34" charset="0"/>
              <a:cs typeface="Times New Roman" panose="02020603050405020304" pitchFamily="18" charset="0"/>
            </a:rPr>
            <a:t>Rutiner internt </a:t>
          </a:r>
        </a:p>
      </dgm:t>
    </dgm:pt>
    <dgm:pt modelId="{B7DFEAC1-584E-42CB-81EB-1AEA99EE78E1}" type="parTrans" cxnId="{2A30772C-C463-477C-8AA0-D36E111BA6FD}">
      <dgm:prSet/>
      <dgm:spPr/>
      <dgm:t>
        <a:bodyPr/>
        <a:lstStyle/>
        <a:p>
          <a:endParaRPr lang="sv-SE"/>
        </a:p>
      </dgm:t>
    </dgm:pt>
    <dgm:pt modelId="{FE713C59-FB63-4404-A1E3-254CE747BF6A}" type="sibTrans" cxnId="{2A30772C-C463-477C-8AA0-D36E111BA6FD}">
      <dgm:prSet/>
      <dgm:spPr/>
      <dgm:t>
        <a:bodyPr/>
        <a:lstStyle/>
        <a:p>
          <a:endParaRPr lang="sv-SE"/>
        </a:p>
      </dgm:t>
    </dgm:pt>
    <dgm:pt modelId="{C392E349-3920-4CE4-900E-6010911CC00F}">
      <dgm:prSet/>
      <dgm:spPr/>
      <dgm:t>
        <a:bodyPr/>
        <a:lstStyle/>
        <a:p>
          <a:r>
            <a:rPr lang="sv-SE" dirty="0">
              <a:latin typeface="Calibri" panose="020F0502020204030204" pitchFamily="34" charset="0"/>
              <a:ea typeface="Calibri" panose="020F0502020204030204" pitchFamily="34" charset="0"/>
              <a:cs typeface="Times New Roman" panose="02020603050405020304" pitchFamily="18" charset="0"/>
            </a:rPr>
            <a:t>Rutiner med externa</a:t>
          </a:r>
        </a:p>
      </dgm:t>
    </dgm:pt>
    <dgm:pt modelId="{172E04EF-1664-47A0-91F9-85A2C80274C0}" type="parTrans" cxnId="{04360947-86C0-4C84-B34E-576FA838480C}">
      <dgm:prSet/>
      <dgm:spPr/>
      <dgm:t>
        <a:bodyPr/>
        <a:lstStyle/>
        <a:p>
          <a:endParaRPr lang="sv-SE"/>
        </a:p>
      </dgm:t>
    </dgm:pt>
    <dgm:pt modelId="{CFF16B73-E960-4A05-8959-A5F99F0B84A4}" type="sibTrans" cxnId="{04360947-86C0-4C84-B34E-576FA838480C}">
      <dgm:prSet/>
      <dgm:spPr/>
      <dgm:t>
        <a:bodyPr/>
        <a:lstStyle/>
        <a:p>
          <a:endParaRPr lang="sv-SE"/>
        </a:p>
      </dgm:t>
    </dgm:pt>
    <dgm:pt modelId="{3AB412D5-F091-4910-9E10-1D19B66FB8B3}">
      <dgm:prSet/>
      <dgm:spPr/>
      <dgm:t>
        <a:bodyPr/>
        <a:lstStyle/>
        <a:p>
          <a:r>
            <a:rPr lang="sv-SE" dirty="0">
              <a:effectLst/>
              <a:latin typeface="Calibri" panose="020F0502020204030204" pitchFamily="34" charset="0"/>
              <a:ea typeface="Calibri" panose="020F0502020204030204" pitchFamily="34" charset="0"/>
              <a:cs typeface="Times New Roman" panose="02020603050405020304" pitchFamily="18" charset="0"/>
            </a:rPr>
            <a:t>Info till ungdom och familj om SIP</a:t>
          </a:r>
        </a:p>
      </dgm:t>
    </dgm:pt>
    <dgm:pt modelId="{02623540-A65E-4D86-9D09-D3146C185510}" type="parTrans" cxnId="{2F0F4620-360F-44B1-B3B7-96046FF1B1FE}">
      <dgm:prSet/>
      <dgm:spPr/>
      <dgm:t>
        <a:bodyPr/>
        <a:lstStyle/>
        <a:p>
          <a:endParaRPr lang="sv-SE"/>
        </a:p>
      </dgm:t>
    </dgm:pt>
    <dgm:pt modelId="{35455917-29C4-4547-8FED-995B4408E58C}" type="sibTrans" cxnId="{2F0F4620-360F-44B1-B3B7-96046FF1B1FE}">
      <dgm:prSet/>
      <dgm:spPr/>
      <dgm:t>
        <a:bodyPr/>
        <a:lstStyle/>
        <a:p>
          <a:endParaRPr lang="sv-SE"/>
        </a:p>
      </dgm:t>
    </dgm:pt>
    <dgm:pt modelId="{5309FEBB-E873-4F56-BDC7-CBC90C52CBFD}">
      <dgm:prSet/>
      <dgm:spPr/>
      <dgm:t>
        <a:bodyPr/>
        <a:lstStyle/>
        <a:p>
          <a:r>
            <a:rPr lang="sv-SE" dirty="0">
              <a:latin typeface="Calibri" panose="020F0502020204030204" pitchFamily="34" charset="0"/>
              <a:ea typeface="Calibri" panose="020F0502020204030204" pitchFamily="34" charset="0"/>
              <a:cs typeface="Times New Roman" panose="02020603050405020304" pitchFamily="18" charset="0"/>
            </a:rPr>
            <a:t>Överenskommelser – tänk på </a:t>
          </a:r>
          <a:r>
            <a:rPr lang="sv-SE" dirty="0" err="1">
              <a:latin typeface="Calibri" panose="020F0502020204030204" pitchFamily="34" charset="0"/>
              <a:ea typeface="Calibri" panose="020F0502020204030204" pitchFamily="34" charset="0"/>
              <a:cs typeface="Times New Roman" panose="02020603050405020304" pitchFamily="18" charset="0"/>
            </a:rPr>
            <a:t>SiS</a:t>
          </a:r>
          <a:r>
            <a:rPr lang="sv-SE" dirty="0">
              <a:latin typeface="Calibri" panose="020F0502020204030204" pitchFamily="34" charset="0"/>
              <a:ea typeface="Calibri" panose="020F0502020204030204" pitchFamily="34" charset="0"/>
              <a:cs typeface="Times New Roman" panose="02020603050405020304" pitchFamily="18" charset="0"/>
            </a:rPr>
            <a:t> vid revidering (HU)</a:t>
          </a:r>
          <a:endParaRPr lang="sv-SE" dirty="0">
            <a:effectLst/>
            <a:latin typeface="Calibri" panose="020F0502020204030204" pitchFamily="34" charset="0"/>
            <a:ea typeface="Calibri" panose="020F0502020204030204" pitchFamily="34" charset="0"/>
            <a:cs typeface="Times New Roman" panose="02020603050405020304" pitchFamily="18" charset="0"/>
          </a:endParaRPr>
        </a:p>
      </dgm:t>
    </dgm:pt>
    <dgm:pt modelId="{0F7016E7-C84B-44A2-B82D-4CE5454A337B}" type="parTrans" cxnId="{610D8FA7-7533-4756-A6B1-4736DEBE571B}">
      <dgm:prSet/>
      <dgm:spPr/>
      <dgm:t>
        <a:bodyPr/>
        <a:lstStyle/>
        <a:p>
          <a:endParaRPr lang="sv-SE"/>
        </a:p>
      </dgm:t>
    </dgm:pt>
    <dgm:pt modelId="{FFCA29D6-1B18-4540-A564-15012A5CB7F3}" type="sibTrans" cxnId="{610D8FA7-7533-4756-A6B1-4736DEBE571B}">
      <dgm:prSet/>
      <dgm:spPr/>
      <dgm:t>
        <a:bodyPr/>
        <a:lstStyle/>
        <a:p>
          <a:endParaRPr lang="sv-SE"/>
        </a:p>
      </dgm:t>
    </dgm:pt>
    <dgm:pt modelId="{E3D36F9F-3D4F-47B5-ADD0-1CA6496243EA}">
      <dgm:prSet/>
      <dgm:spPr/>
      <dgm:t>
        <a:bodyPr/>
        <a:lstStyle/>
        <a:p>
          <a:r>
            <a:rPr lang="sv-SE">
              <a:effectLst/>
              <a:latin typeface="Calibri" panose="020F0502020204030204" pitchFamily="34" charset="0"/>
              <a:ea typeface="Calibri" panose="020F0502020204030204" pitchFamily="34" charset="0"/>
              <a:cs typeface="Times New Roman" panose="02020603050405020304" pitchFamily="18" charset="0"/>
            </a:rPr>
            <a:t>Färre återvändare</a:t>
          </a:r>
          <a:endParaRPr lang="sv-SE" dirty="0">
            <a:effectLst/>
            <a:latin typeface="Times New Roman" panose="02020603050405020304" pitchFamily="18" charset="0"/>
            <a:ea typeface="Times New Roman" panose="02020603050405020304" pitchFamily="18" charset="0"/>
          </a:endParaRPr>
        </a:p>
      </dgm:t>
    </dgm:pt>
    <dgm:pt modelId="{E0E0E41A-A8B5-4DBA-B0C4-3337C3583D39}" type="parTrans" cxnId="{30E874CF-6182-49F7-AA50-0311F36613B1}">
      <dgm:prSet/>
      <dgm:spPr/>
      <dgm:t>
        <a:bodyPr/>
        <a:lstStyle/>
        <a:p>
          <a:endParaRPr lang="sv-SE"/>
        </a:p>
      </dgm:t>
    </dgm:pt>
    <dgm:pt modelId="{3DB27C09-88B7-4209-8993-7E52BAB25F0A}" type="sibTrans" cxnId="{30E874CF-6182-49F7-AA50-0311F36613B1}">
      <dgm:prSet/>
      <dgm:spPr/>
      <dgm:t>
        <a:bodyPr/>
        <a:lstStyle/>
        <a:p>
          <a:endParaRPr lang="sv-SE"/>
        </a:p>
      </dgm:t>
    </dgm:pt>
    <dgm:pt modelId="{1B81E72D-2AFA-4EC9-BF24-247326D6E36A}">
      <dgm:prSet/>
      <dgm:spPr/>
      <dgm:t>
        <a:bodyPr/>
        <a:lstStyle/>
        <a:p>
          <a:r>
            <a:rPr lang="sv-SE">
              <a:effectLst/>
              <a:latin typeface="Calibri" panose="020F0502020204030204" pitchFamily="34" charset="0"/>
              <a:ea typeface="Calibri" panose="020F0502020204030204" pitchFamily="34" charset="0"/>
              <a:cs typeface="Times New Roman" panose="02020603050405020304" pitchFamily="18" charset="0"/>
            </a:rPr>
            <a:t>Obrutna kedjor (tandvård, hälso- och sjukvård, behandling, utbildning, försörjning…)</a:t>
          </a:r>
          <a:endParaRPr lang="sv-SE" dirty="0">
            <a:effectLst/>
            <a:latin typeface="Times New Roman" panose="02020603050405020304" pitchFamily="18" charset="0"/>
            <a:ea typeface="Times New Roman" panose="02020603050405020304" pitchFamily="18" charset="0"/>
          </a:endParaRPr>
        </a:p>
      </dgm:t>
    </dgm:pt>
    <dgm:pt modelId="{D9D38149-3880-42FB-A94E-C6B9EF3C0396}" type="parTrans" cxnId="{8B1F25AE-F45D-465C-8412-6AA75FE2FA99}">
      <dgm:prSet/>
      <dgm:spPr/>
      <dgm:t>
        <a:bodyPr/>
        <a:lstStyle/>
        <a:p>
          <a:endParaRPr lang="sv-SE"/>
        </a:p>
      </dgm:t>
    </dgm:pt>
    <dgm:pt modelId="{76AC4BCC-BF90-4774-8EF8-357FF821631F}" type="sibTrans" cxnId="{8B1F25AE-F45D-465C-8412-6AA75FE2FA99}">
      <dgm:prSet/>
      <dgm:spPr/>
      <dgm:t>
        <a:bodyPr/>
        <a:lstStyle/>
        <a:p>
          <a:endParaRPr lang="sv-SE"/>
        </a:p>
      </dgm:t>
    </dgm:pt>
    <dgm:pt modelId="{E79B5446-2CBD-46C0-9491-BA4FF4A7A7D3}">
      <dgm:prSet/>
      <dgm:spPr/>
      <dgm:t>
        <a:bodyPr/>
        <a:lstStyle/>
        <a:p>
          <a:r>
            <a:rPr lang="sv-SE">
              <a:effectLst/>
              <a:latin typeface="Calibri" panose="020F0502020204030204" pitchFamily="34" charset="0"/>
              <a:ea typeface="Calibri" panose="020F0502020204030204" pitchFamily="34" charset="0"/>
              <a:cs typeface="Times New Roman" panose="02020603050405020304" pitchFamily="18" charset="0"/>
            </a:rPr>
            <a:t>Utslussning till andra vård- och boendeformer för långsiktiga lösningar med samtycke och samverkan med vårdgivare på barnets den ungas hemort.</a:t>
          </a:r>
          <a:endParaRPr lang="sv-SE" dirty="0">
            <a:effectLst/>
            <a:latin typeface="Times New Roman" panose="02020603050405020304" pitchFamily="18" charset="0"/>
            <a:ea typeface="Times New Roman" panose="02020603050405020304" pitchFamily="18" charset="0"/>
          </a:endParaRPr>
        </a:p>
      </dgm:t>
    </dgm:pt>
    <dgm:pt modelId="{DBC6D018-07C0-45C4-826D-9C96B60B6E3C}" type="parTrans" cxnId="{DBB760BF-39AD-4961-BB51-925E3604F130}">
      <dgm:prSet/>
      <dgm:spPr/>
      <dgm:t>
        <a:bodyPr/>
        <a:lstStyle/>
        <a:p>
          <a:endParaRPr lang="sv-SE"/>
        </a:p>
      </dgm:t>
    </dgm:pt>
    <dgm:pt modelId="{B589DFA8-CDBF-485F-A399-0140DDAF0B26}" type="sibTrans" cxnId="{DBB760BF-39AD-4961-BB51-925E3604F130}">
      <dgm:prSet/>
      <dgm:spPr/>
      <dgm:t>
        <a:bodyPr/>
        <a:lstStyle/>
        <a:p>
          <a:endParaRPr lang="sv-SE"/>
        </a:p>
      </dgm:t>
    </dgm:pt>
    <dgm:pt modelId="{98983AC1-067B-4C84-823A-F3867390C68E}">
      <dgm:prSet/>
      <dgm:spPr/>
      <dgm:t>
        <a:bodyPr/>
        <a:lstStyle/>
        <a:p>
          <a:r>
            <a:rPr lang="sv-SE" dirty="0">
              <a:effectLst/>
              <a:latin typeface="Calibri" panose="020F0502020204030204" pitchFamily="34" charset="0"/>
              <a:ea typeface="Calibri" panose="020F0502020204030204" pitchFamily="34" charset="0"/>
              <a:cs typeface="Times New Roman" panose="02020603050405020304" pitchFamily="18" charset="0"/>
            </a:rPr>
            <a:t>M </a:t>
          </a:r>
          <a:r>
            <a:rPr lang="sv-SE" dirty="0" err="1">
              <a:effectLst/>
              <a:latin typeface="Calibri" panose="020F0502020204030204" pitchFamily="34" charset="0"/>
              <a:ea typeface="Calibri" panose="020F0502020204030204" pitchFamily="34" charset="0"/>
              <a:cs typeface="Times New Roman" panose="02020603050405020304" pitchFamily="18" charset="0"/>
            </a:rPr>
            <a:t>m</a:t>
          </a:r>
          <a:r>
            <a:rPr lang="sv-SE" dirty="0">
              <a:effectLst/>
              <a:latin typeface="Calibri" panose="020F0502020204030204" pitchFamily="34" charset="0"/>
              <a:ea typeface="Calibri" panose="020F0502020204030204" pitchFamily="34" charset="0"/>
              <a:cs typeface="Times New Roman" panose="02020603050405020304" pitchFamily="18" charset="0"/>
            </a:rPr>
            <a:t> </a:t>
          </a:r>
        </a:p>
      </dgm:t>
    </dgm:pt>
    <dgm:pt modelId="{58DDC4D0-6F34-453F-8781-683D50E8CE11}" type="parTrans" cxnId="{9BCA3BD8-4380-4AC3-90F5-2A43A7FE7690}">
      <dgm:prSet/>
      <dgm:spPr/>
      <dgm:t>
        <a:bodyPr/>
        <a:lstStyle/>
        <a:p>
          <a:endParaRPr lang="sv-SE"/>
        </a:p>
      </dgm:t>
    </dgm:pt>
    <dgm:pt modelId="{565AF69A-DADF-4215-83A8-1EE94E8267D6}" type="sibTrans" cxnId="{9BCA3BD8-4380-4AC3-90F5-2A43A7FE7690}">
      <dgm:prSet/>
      <dgm:spPr/>
      <dgm:t>
        <a:bodyPr/>
        <a:lstStyle/>
        <a:p>
          <a:endParaRPr lang="sv-SE"/>
        </a:p>
      </dgm:t>
    </dgm:pt>
    <dgm:pt modelId="{611AB525-AF5C-4108-A3B2-5E3B6AA391EA}" type="pres">
      <dgm:prSet presAssocID="{6A1F7B3E-5AB4-4028-9E4C-5B5769DBDD7E}" presName="Name0" presStyleCnt="0">
        <dgm:presLayoutVars>
          <dgm:chMax val="5"/>
          <dgm:chPref val="5"/>
          <dgm:dir/>
          <dgm:animLvl val="lvl"/>
        </dgm:presLayoutVars>
      </dgm:prSet>
      <dgm:spPr/>
      <dgm:t>
        <a:bodyPr/>
        <a:lstStyle/>
        <a:p>
          <a:endParaRPr lang="sv-SE"/>
        </a:p>
      </dgm:t>
    </dgm:pt>
    <dgm:pt modelId="{7DB3CE81-43AE-40B2-9073-150AD5803CB4}" type="pres">
      <dgm:prSet presAssocID="{A81FAF33-15B1-4D34-9DE7-BEDB4EB3C9C1}" presName="parentText1" presStyleLbl="node1" presStyleIdx="0" presStyleCnt="3">
        <dgm:presLayoutVars>
          <dgm:chMax/>
          <dgm:chPref val="3"/>
          <dgm:bulletEnabled val="1"/>
        </dgm:presLayoutVars>
      </dgm:prSet>
      <dgm:spPr/>
      <dgm:t>
        <a:bodyPr/>
        <a:lstStyle/>
        <a:p>
          <a:endParaRPr lang="sv-SE"/>
        </a:p>
      </dgm:t>
    </dgm:pt>
    <dgm:pt modelId="{55FDC437-E15A-4146-9C83-80C05BB71D33}" type="pres">
      <dgm:prSet presAssocID="{A81FAF33-15B1-4D34-9DE7-BEDB4EB3C9C1}" presName="childText1" presStyleLbl="solidAlignAcc1" presStyleIdx="0" presStyleCnt="3">
        <dgm:presLayoutVars>
          <dgm:chMax val="0"/>
          <dgm:chPref val="0"/>
          <dgm:bulletEnabled val="1"/>
        </dgm:presLayoutVars>
      </dgm:prSet>
      <dgm:spPr/>
      <dgm:t>
        <a:bodyPr/>
        <a:lstStyle/>
        <a:p>
          <a:endParaRPr lang="sv-SE"/>
        </a:p>
      </dgm:t>
    </dgm:pt>
    <dgm:pt modelId="{D98FDD6C-B6C7-4C08-997F-34B4C663CE19}" type="pres">
      <dgm:prSet presAssocID="{E9F1BE0D-B3C6-423B-9C7C-66D8099932FE}" presName="parentText2" presStyleLbl="node1" presStyleIdx="1" presStyleCnt="3">
        <dgm:presLayoutVars>
          <dgm:chMax/>
          <dgm:chPref val="3"/>
          <dgm:bulletEnabled val="1"/>
        </dgm:presLayoutVars>
      </dgm:prSet>
      <dgm:spPr/>
      <dgm:t>
        <a:bodyPr/>
        <a:lstStyle/>
        <a:p>
          <a:endParaRPr lang="sv-SE"/>
        </a:p>
      </dgm:t>
    </dgm:pt>
    <dgm:pt modelId="{9731B95B-8675-4113-ABC7-04FBFEC0A281}" type="pres">
      <dgm:prSet presAssocID="{E9F1BE0D-B3C6-423B-9C7C-66D8099932FE}" presName="childText2" presStyleLbl="solidAlignAcc1" presStyleIdx="1" presStyleCnt="3">
        <dgm:presLayoutVars>
          <dgm:chMax val="0"/>
          <dgm:chPref val="0"/>
          <dgm:bulletEnabled val="1"/>
        </dgm:presLayoutVars>
      </dgm:prSet>
      <dgm:spPr/>
      <dgm:t>
        <a:bodyPr/>
        <a:lstStyle/>
        <a:p>
          <a:endParaRPr lang="sv-SE"/>
        </a:p>
      </dgm:t>
    </dgm:pt>
    <dgm:pt modelId="{F420AC59-DE1D-445E-AA57-B90F392E64DD}" type="pres">
      <dgm:prSet presAssocID="{E18E244E-5B5B-4E25-8DC4-ED15EDB60F48}" presName="parentText3" presStyleLbl="node1" presStyleIdx="2" presStyleCnt="3">
        <dgm:presLayoutVars>
          <dgm:chMax/>
          <dgm:chPref val="3"/>
          <dgm:bulletEnabled val="1"/>
        </dgm:presLayoutVars>
      </dgm:prSet>
      <dgm:spPr/>
      <dgm:t>
        <a:bodyPr/>
        <a:lstStyle/>
        <a:p>
          <a:endParaRPr lang="sv-SE"/>
        </a:p>
      </dgm:t>
    </dgm:pt>
    <dgm:pt modelId="{CAFB79E2-ECB3-4E5A-80EA-DF4B82423218}" type="pres">
      <dgm:prSet presAssocID="{E18E244E-5B5B-4E25-8DC4-ED15EDB60F48}" presName="childText3" presStyleLbl="solidAlignAcc1" presStyleIdx="2" presStyleCnt="3">
        <dgm:presLayoutVars>
          <dgm:chMax val="0"/>
          <dgm:chPref val="0"/>
          <dgm:bulletEnabled val="1"/>
        </dgm:presLayoutVars>
      </dgm:prSet>
      <dgm:spPr/>
      <dgm:t>
        <a:bodyPr/>
        <a:lstStyle/>
        <a:p>
          <a:endParaRPr lang="sv-SE"/>
        </a:p>
      </dgm:t>
    </dgm:pt>
  </dgm:ptLst>
  <dgm:cxnLst>
    <dgm:cxn modelId="{D8611907-7C04-413D-BA24-64CCD4AF473E}" type="presOf" srcId="{E79B5446-2CBD-46C0-9491-BA4FF4A7A7D3}" destId="{CAFB79E2-ECB3-4E5A-80EA-DF4B82423218}" srcOrd="0" destOrd="3" presId="urn:microsoft.com/office/officeart/2009/3/layout/IncreasingArrowsProcess"/>
    <dgm:cxn modelId="{5CBBAE50-DDEC-4B28-9D94-87B207214BC5}" srcId="{6A1F7B3E-5AB4-4028-9E4C-5B5769DBDD7E}" destId="{E9F1BE0D-B3C6-423B-9C7C-66D8099932FE}" srcOrd="1" destOrd="0" parTransId="{157D34FF-2AE8-4622-B4BD-6AC101AFF2F6}" sibTransId="{9BBDF551-0482-4354-8FCB-44E3C85FF156}"/>
    <dgm:cxn modelId="{2A30772C-C463-477C-8AA0-D36E111BA6FD}" srcId="{E9F1BE0D-B3C6-423B-9C7C-66D8099932FE}" destId="{C3CEA75A-EFBB-499A-BB26-02240EDED7BF}" srcOrd="1" destOrd="0" parTransId="{B7DFEAC1-584E-42CB-81EB-1AEA99EE78E1}" sibTransId="{FE713C59-FB63-4404-A1E3-254CE747BF6A}"/>
    <dgm:cxn modelId="{A1AA332A-012E-461B-BB12-02AFCA8DA986}" type="presOf" srcId="{C392E349-3920-4CE4-900E-6010911CC00F}" destId="{9731B95B-8675-4113-ABC7-04FBFEC0A281}" srcOrd="0" destOrd="2" presId="urn:microsoft.com/office/officeart/2009/3/layout/IncreasingArrowsProcess"/>
    <dgm:cxn modelId="{04360947-86C0-4C84-B34E-576FA838480C}" srcId="{E9F1BE0D-B3C6-423B-9C7C-66D8099932FE}" destId="{C392E349-3920-4CE4-900E-6010911CC00F}" srcOrd="2" destOrd="0" parTransId="{172E04EF-1664-47A0-91F9-85A2C80274C0}" sibTransId="{CFF16B73-E960-4A05-8959-A5F99F0B84A4}"/>
    <dgm:cxn modelId="{8B1F25AE-F45D-465C-8412-6AA75FE2FA99}" srcId="{E18E244E-5B5B-4E25-8DC4-ED15EDB60F48}" destId="{1B81E72D-2AFA-4EC9-BF24-247326D6E36A}" srcOrd="2" destOrd="0" parTransId="{D9D38149-3880-42FB-A94E-C6B9EF3C0396}" sibTransId="{76AC4BCC-BF90-4774-8EF8-357FF821631F}"/>
    <dgm:cxn modelId="{ECCBD32E-E514-47DA-8B91-B609FB13398C}" type="presOf" srcId="{3AB412D5-F091-4910-9E10-1D19B66FB8B3}" destId="{9731B95B-8675-4113-ABC7-04FBFEC0A281}" srcOrd="0" destOrd="3" presId="urn:microsoft.com/office/officeart/2009/3/layout/IncreasingArrowsProcess"/>
    <dgm:cxn modelId="{30E874CF-6182-49F7-AA50-0311F36613B1}" srcId="{E18E244E-5B5B-4E25-8DC4-ED15EDB60F48}" destId="{E3D36F9F-3D4F-47B5-ADD0-1CA6496243EA}" srcOrd="1" destOrd="0" parTransId="{E0E0E41A-A8B5-4DBA-B0C4-3337C3583D39}" sibTransId="{3DB27C09-88B7-4209-8993-7E52BAB25F0A}"/>
    <dgm:cxn modelId="{04DAE532-BE86-4921-BE6D-4BCAA2BCB27A}" srcId="{6A1F7B3E-5AB4-4028-9E4C-5B5769DBDD7E}" destId="{E18E244E-5B5B-4E25-8DC4-ED15EDB60F48}" srcOrd="2" destOrd="0" parTransId="{39EACE8B-601C-4D87-A133-0C89FD9102C6}" sibTransId="{E339E925-7FBE-43FB-AAAC-7E0917189E03}"/>
    <dgm:cxn modelId="{1101DF4F-3FBB-4DE0-924C-D3FCDBCC8481}" srcId="{E9F1BE0D-B3C6-423B-9C7C-66D8099932FE}" destId="{889BBDF7-CEAF-49E5-8E71-A4CB165C450B}" srcOrd="0" destOrd="0" parTransId="{D8C8BB16-F590-43E4-B923-0359EEA41F05}" sibTransId="{3376A240-561B-4AB8-8E21-D0142EFBCAD4}"/>
    <dgm:cxn modelId="{399F5AF5-8FEE-466B-B8E1-F90D19996139}" type="presOf" srcId="{A81FAF33-15B1-4D34-9DE7-BEDB4EB3C9C1}" destId="{7DB3CE81-43AE-40B2-9073-150AD5803CB4}" srcOrd="0" destOrd="0" presId="urn:microsoft.com/office/officeart/2009/3/layout/IncreasingArrowsProcess"/>
    <dgm:cxn modelId="{E0B10720-4B6B-496F-BB55-5F9FCAADC0FE}" type="presOf" srcId="{E18E244E-5B5B-4E25-8DC4-ED15EDB60F48}" destId="{F420AC59-DE1D-445E-AA57-B90F392E64DD}" srcOrd="0" destOrd="0" presId="urn:microsoft.com/office/officeart/2009/3/layout/IncreasingArrowsProcess"/>
    <dgm:cxn modelId="{52E73084-0460-451F-A36F-51AC69128847}" srcId="{A81FAF33-15B1-4D34-9DE7-BEDB4EB3C9C1}" destId="{F5C99C97-3574-49A2-BE67-941880229F50}" srcOrd="2" destOrd="0" parTransId="{0786D59C-5BF7-42A6-9712-98FA371867FD}" sibTransId="{A5C8D59F-EAA4-4786-99F3-5BD2BA33482E}"/>
    <dgm:cxn modelId="{9CD53AD3-10DB-4507-BC9A-409A29AE85B4}" type="presOf" srcId="{E3D36F9F-3D4F-47B5-ADD0-1CA6496243EA}" destId="{CAFB79E2-ECB3-4E5A-80EA-DF4B82423218}" srcOrd="0" destOrd="1" presId="urn:microsoft.com/office/officeart/2009/3/layout/IncreasingArrowsProcess"/>
    <dgm:cxn modelId="{924A071C-21AE-4817-89A6-0AB8DEC0FCA3}" type="presOf" srcId="{D1A5264F-790F-4791-8F84-CFB523FB323D}" destId="{55FDC437-E15A-4146-9C83-80C05BB71D33}" srcOrd="0" destOrd="3" presId="urn:microsoft.com/office/officeart/2009/3/layout/IncreasingArrowsProcess"/>
    <dgm:cxn modelId="{F324AAEE-7B4E-43B0-B426-5A92C1E2EA06}" type="presOf" srcId="{1B81E72D-2AFA-4EC9-BF24-247326D6E36A}" destId="{CAFB79E2-ECB3-4E5A-80EA-DF4B82423218}" srcOrd="0" destOrd="2" presId="urn:microsoft.com/office/officeart/2009/3/layout/IncreasingArrowsProcess"/>
    <dgm:cxn modelId="{FB260DF3-1FA9-423E-AC8E-C7D8ADBCB684}" type="presOf" srcId="{CBF65C17-04ED-4145-A3CD-4E51F4819FC8}" destId="{55FDC437-E15A-4146-9C83-80C05BB71D33}" srcOrd="0" destOrd="1" presId="urn:microsoft.com/office/officeart/2009/3/layout/IncreasingArrowsProcess"/>
    <dgm:cxn modelId="{4BE31D23-AA1C-4B96-8940-3F23B5D1395B}" type="presOf" srcId="{E9F1BE0D-B3C6-423B-9C7C-66D8099932FE}" destId="{D98FDD6C-B6C7-4C08-997F-34B4C663CE19}" srcOrd="0" destOrd="0" presId="urn:microsoft.com/office/officeart/2009/3/layout/IncreasingArrowsProcess"/>
    <dgm:cxn modelId="{B6DB2BCD-FC2A-4180-9199-816FD13A38E5}" srcId="{A81FAF33-15B1-4D34-9DE7-BEDB4EB3C9C1}" destId="{CBF65C17-04ED-4145-A3CD-4E51F4819FC8}" srcOrd="1" destOrd="0" parTransId="{29D24CDA-CA82-47AE-86E4-9E238EA5BCA5}" sibTransId="{AA0D662E-B3EB-4F9E-BDA1-1F8303A04312}"/>
    <dgm:cxn modelId="{2F0F4620-360F-44B1-B3B7-96046FF1B1FE}" srcId="{E9F1BE0D-B3C6-423B-9C7C-66D8099932FE}" destId="{3AB412D5-F091-4910-9E10-1D19B66FB8B3}" srcOrd="3" destOrd="0" parTransId="{02623540-A65E-4D86-9D09-D3146C185510}" sibTransId="{35455917-29C4-4547-8FED-995B4408E58C}"/>
    <dgm:cxn modelId="{A82952AF-5B44-4B2B-A034-371526D919F1}" srcId="{6A1F7B3E-5AB4-4028-9E4C-5B5769DBDD7E}" destId="{A81FAF33-15B1-4D34-9DE7-BEDB4EB3C9C1}" srcOrd="0" destOrd="0" parTransId="{F560DE29-F10F-47A1-A6C6-CB3F4AC8F7C1}" sibTransId="{86F1F2A7-E808-4467-BAB4-D6A2314206D9}"/>
    <dgm:cxn modelId="{9BCA3BD8-4380-4AC3-90F5-2A43A7FE7690}" srcId="{E18E244E-5B5B-4E25-8DC4-ED15EDB60F48}" destId="{98983AC1-067B-4C84-823A-F3867390C68E}" srcOrd="4" destOrd="0" parTransId="{58DDC4D0-6F34-453F-8781-683D50E8CE11}" sibTransId="{565AF69A-DADF-4215-83A8-1EE94E8267D6}"/>
    <dgm:cxn modelId="{AE098205-2C2B-48AC-87EB-A1670F72AB12}" type="presOf" srcId="{5309FEBB-E873-4F56-BDC7-CBC90C52CBFD}" destId="{9731B95B-8675-4113-ABC7-04FBFEC0A281}" srcOrd="0" destOrd="4" presId="urn:microsoft.com/office/officeart/2009/3/layout/IncreasingArrowsProcess"/>
    <dgm:cxn modelId="{5B3975AB-8944-4F8B-B7FA-6AB37DA41F6E}" srcId="{E18E244E-5B5B-4E25-8DC4-ED15EDB60F48}" destId="{7B242394-4959-458E-83CF-381CD44A81FD}" srcOrd="0" destOrd="0" parTransId="{1521D402-F1E6-4C6E-A8F0-B83AA8DF36BC}" sibTransId="{681ADF37-93F0-452E-B622-B42175249120}"/>
    <dgm:cxn modelId="{D8DE27A8-7D18-469F-A0A3-723BC5734899}" type="presOf" srcId="{889BBDF7-CEAF-49E5-8E71-A4CB165C450B}" destId="{9731B95B-8675-4113-ABC7-04FBFEC0A281}" srcOrd="0" destOrd="0" presId="urn:microsoft.com/office/officeart/2009/3/layout/IncreasingArrowsProcess"/>
    <dgm:cxn modelId="{610D8FA7-7533-4756-A6B1-4736DEBE571B}" srcId="{E9F1BE0D-B3C6-423B-9C7C-66D8099932FE}" destId="{5309FEBB-E873-4F56-BDC7-CBC90C52CBFD}" srcOrd="4" destOrd="0" parTransId="{0F7016E7-C84B-44A2-B82D-4CE5454A337B}" sibTransId="{FFCA29D6-1B18-4540-A564-15012A5CB7F3}"/>
    <dgm:cxn modelId="{92E73F00-F444-4B52-A4BC-96C13873B25D}" type="presOf" srcId="{6A1F7B3E-5AB4-4028-9E4C-5B5769DBDD7E}" destId="{611AB525-AF5C-4108-A3B2-5E3B6AA391EA}" srcOrd="0" destOrd="0" presId="urn:microsoft.com/office/officeart/2009/3/layout/IncreasingArrowsProcess"/>
    <dgm:cxn modelId="{72D036CE-2597-4FFB-861B-DDAD83CF6401}" type="presOf" srcId="{F5C99C97-3574-49A2-BE67-941880229F50}" destId="{55FDC437-E15A-4146-9C83-80C05BB71D33}" srcOrd="0" destOrd="2" presId="urn:microsoft.com/office/officeart/2009/3/layout/IncreasingArrowsProcess"/>
    <dgm:cxn modelId="{0E255AD3-F2E8-41BD-BAB7-F43B67BB8285}" srcId="{A81FAF33-15B1-4D34-9DE7-BEDB4EB3C9C1}" destId="{D1A5264F-790F-4791-8F84-CFB523FB323D}" srcOrd="3" destOrd="0" parTransId="{D72C0BD5-FCFC-4D97-84A5-60423A393FAA}" sibTransId="{A3065739-0A99-4850-BD76-58F4DEDE5C25}"/>
    <dgm:cxn modelId="{0E08C8D8-3F11-4F45-B4DC-411AA12F7EEF}" type="presOf" srcId="{7B242394-4959-458E-83CF-381CD44A81FD}" destId="{CAFB79E2-ECB3-4E5A-80EA-DF4B82423218}" srcOrd="0" destOrd="0" presId="urn:microsoft.com/office/officeart/2009/3/layout/IncreasingArrowsProcess"/>
    <dgm:cxn modelId="{02A78A4C-15E2-4E1B-9291-872AEBEDD635}" type="presOf" srcId="{98983AC1-067B-4C84-823A-F3867390C68E}" destId="{CAFB79E2-ECB3-4E5A-80EA-DF4B82423218}" srcOrd="0" destOrd="4" presId="urn:microsoft.com/office/officeart/2009/3/layout/IncreasingArrowsProcess"/>
    <dgm:cxn modelId="{B9FC4267-F46E-4EE3-8C6F-5B5388641A16}" srcId="{A81FAF33-15B1-4D34-9DE7-BEDB4EB3C9C1}" destId="{6EAB0075-73D9-44BD-A82A-E6308B874A2B}" srcOrd="0" destOrd="0" parTransId="{6A8E0D94-C9F6-413F-9DC6-9DC2FEE19DFD}" sibTransId="{02135369-6016-4919-94F2-F6DD765F0B75}"/>
    <dgm:cxn modelId="{DBB760BF-39AD-4961-BB51-925E3604F130}" srcId="{E18E244E-5B5B-4E25-8DC4-ED15EDB60F48}" destId="{E79B5446-2CBD-46C0-9491-BA4FF4A7A7D3}" srcOrd="3" destOrd="0" parTransId="{DBC6D018-07C0-45C4-826D-9C96B60B6E3C}" sibTransId="{B589DFA8-CDBF-485F-A399-0140DDAF0B26}"/>
    <dgm:cxn modelId="{87718A19-487B-4117-9310-209C97CBCD94}" type="presOf" srcId="{C3CEA75A-EFBB-499A-BB26-02240EDED7BF}" destId="{9731B95B-8675-4113-ABC7-04FBFEC0A281}" srcOrd="0" destOrd="1" presId="urn:microsoft.com/office/officeart/2009/3/layout/IncreasingArrowsProcess"/>
    <dgm:cxn modelId="{298B5493-3F5D-4DFA-A1B9-B5E0F9CD2206}" type="presOf" srcId="{6EAB0075-73D9-44BD-A82A-E6308B874A2B}" destId="{55FDC437-E15A-4146-9C83-80C05BB71D33}" srcOrd="0" destOrd="0" presId="urn:microsoft.com/office/officeart/2009/3/layout/IncreasingArrowsProcess"/>
    <dgm:cxn modelId="{889BC5FC-040A-4552-8385-AFFC8FEFA84C}" type="presParOf" srcId="{611AB525-AF5C-4108-A3B2-5E3B6AA391EA}" destId="{7DB3CE81-43AE-40B2-9073-150AD5803CB4}" srcOrd="0" destOrd="0" presId="urn:microsoft.com/office/officeart/2009/3/layout/IncreasingArrowsProcess"/>
    <dgm:cxn modelId="{B67B0EFF-C1A0-4B26-AB84-5C0C269672C0}" type="presParOf" srcId="{611AB525-AF5C-4108-A3B2-5E3B6AA391EA}" destId="{55FDC437-E15A-4146-9C83-80C05BB71D33}" srcOrd="1" destOrd="0" presId="urn:microsoft.com/office/officeart/2009/3/layout/IncreasingArrowsProcess"/>
    <dgm:cxn modelId="{6FB37E75-E1AC-4D95-9BC4-983B65DEF0F1}" type="presParOf" srcId="{611AB525-AF5C-4108-A3B2-5E3B6AA391EA}" destId="{D98FDD6C-B6C7-4C08-997F-34B4C663CE19}" srcOrd="2" destOrd="0" presId="urn:microsoft.com/office/officeart/2009/3/layout/IncreasingArrowsProcess"/>
    <dgm:cxn modelId="{E7F72337-A4A3-4C1F-8A07-EEA57F6637FF}" type="presParOf" srcId="{611AB525-AF5C-4108-A3B2-5E3B6AA391EA}" destId="{9731B95B-8675-4113-ABC7-04FBFEC0A281}" srcOrd="3" destOrd="0" presId="urn:microsoft.com/office/officeart/2009/3/layout/IncreasingArrowsProcess"/>
    <dgm:cxn modelId="{853057F9-B756-4784-9497-6347BA87163B}" type="presParOf" srcId="{611AB525-AF5C-4108-A3B2-5E3B6AA391EA}" destId="{F420AC59-DE1D-445E-AA57-B90F392E64DD}" srcOrd="4" destOrd="0" presId="urn:microsoft.com/office/officeart/2009/3/layout/IncreasingArrowsProcess"/>
    <dgm:cxn modelId="{434D0327-0861-4DAB-B700-C347EBF99C84}" type="presParOf" srcId="{611AB525-AF5C-4108-A3B2-5E3B6AA391EA}" destId="{CAFB79E2-ECB3-4E5A-80EA-DF4B82423218}" srcOrd="5" destOrd="0" presId="urn:microsoft.com/office/officeart/2009/3/layout/IncreasingArrows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7DEAA81-634A-45B9-80C4-3278F806AF28}" type="doc">
      <dgm:prSet loTypeId="urn:microsoft.com/office/officeart/2005/8/layout/hChevron3" loCatId="process" qsTypeId="urn:microsoft.com/office/officeart/2005/8/quickstyle/simple1" qsCatId="simple" csTypeId="urn:microsoft.com/office/officeart/2005/8/colors/accent1_2" csCatId="accent1" phldr="1"/>
      <dgm:spPr/>
    </dgm:pt>
    <dgm:pt modelId="{1A9A7464-AFED-4A0F-94F8-7D7EB81D6B0D}">
      <dgm:prSet phldrT="[Text]" custT="1"/>
      <dgm:spPr/>
      <dgm:t>
        <a:bodyPr/>
        <a:lstStyle/>
        <a:p>
          <a:r>
            <a:rPr lang="sv-SE" sz="2000" dirty="0"/>
            <a:t>A. Behovsgrunder</a:t>
          </a:r>
        </a:p>
      </dgm:t>
    </dgm:pt>
    <dgm:pt modelId="{AECBFCF5-36DC-41EF-8127-531BA13448E9}" type="parTrans" cxnId="{ECC46933-89C9-403E-860E-D0EE48A48A88}">
      <dgm:prSet/>
      <dgm:spPr/>
      <dgm:t>
        <a:bodyPr/>
        <a:lstStyle/>
        <a:p>
          <a:endParaRPr lang="sv-SE" sz="2000"/>
        </a:p>
      </dgm:t>
    </dgm:pt>
    <dgm:pt modelId="{B77B69F2-AB10-41F3-B81D-AF6D708477D0}" type="sibTrans" cxnId="{ECC46933-89C9-403E-860E-D0EE48A48A88}">
      <dgm:prSet/>
      <dgm:spPr/>
      <dgm:t>
        <a:bodyPr/>
        <a:lstStyle/>
        <a:p>
          <a:endParaRPr lang="sv-SE" sz="2000"/>
        </a:p>
      </dgm:t>
    </dgm:pt>
    <dgm:pt modelId="{FBCE4D85-D129-46A8-853D-73BDB5B43351}">
      <dgm:prSet phldrT="[Text]" custT="1"/>
      <dgm:spPr/>
      <dgm:t>
        <a:bodyPr/>
        <a:lstStyle/>
        <a:p>
          <a:r>
            <a:rPr lang="sv-SE" sz="2000" dirty="0"/>
            <a:t>B. Samverkansprocess</a:t>
          </a:r>
        </a:p>
      </dgm:t>
    </dgm:pt>
    <dgm:pt modelId="{779D2B78-1D1B-4D64-9346-B62099F1AA3F}" type="parTrans" cxnId="{F7A1CBBF-CA51-4F39-B4F2-8D0142E86DC1}">
      <dgm:prSet/>
      <dgm:spPr/>
      <dgm:t>
        <a:bodyPr/>
        <a:lstStyle/>
        <a:p>
          <a:endParaRPr lang="sv-SE" sz="2000"/>
        </a:p>
      </dgm:t>
    </dgm:pt>
    <dgm:pt modelId="{BC2FFA4D-8D6D-4C51-B84A-CCD44E9C227D}" type="sibTrans" cxnId="{F7A1CBBF-CA51-4F39-B4F2-8D0142E86DC1}">
      <dgm:prSet/>
      <dgm:spPr/>
      <dgm:t>
        <a:bodyPr/>
        <a:lstStyle/>
        <a:p>
          <a:endParaRPr lang="sv-SE" sz="2000"/>
        </a:p>
      </dgm:t>
    </dgm:pt>
    <dgm:pt modelId="{F2A08C1A-F9D7-4FA2-8837-047A088BE164}">
      <dgm:prSet phldrT="[Text]" custT="1"/>
      <dgm:spPr/>
      <dgm:t>
        <a:bodyPr/>
        <a:lstStyle/>
        <a:p>
          <a:r>
            <a:rPr lang="sv-SE" sz="2000" dirty="0"/>
            <a:t>C. Resultat</a:t>
          </a:r>
        </a:p>
      </dgm:t>
    </dgm:pt>
    <dgm:pt modelId="{04DF3579-AC98-47B9-AF5A-977E2D6C0F07}" type="parTrans" cxnId="{1C62467C-097A-417C-A609-5F06F4AAB830}">
      <dgm:prSet/>
      <dgm:spPr/>
      <dgm:t>
        <a:bodyPr/>
        <a:lstStyle/>
        <a:p>
          <a:endParaRPr lang="sv-SE" sz="2000"/>
        </a:p>
      </dgm:t>
    </dgm:pt>
    <dgm:pt modelId="{1FA3A131-F443-4FA9-9010-8137CE94C4BB}" type="sibTrans" cxnId="{1C62467C-097A-417C-A609-5F06F4AAB830}">
      <dgm:prSet/>
      <dgm:spPr/>
      <dgm:t>
        <a:bodyPr/>
        <a:lstStyle/>
        <a:p>
          <a:endParaRPr lang="sv-SE" sz="2000"/>
        </a:p>
      </dgm:t>
    </dgm:pt>
    <dgm:pt modelId="{7C6E6193-C12E-4011-B440-4BA6B55CC85E}" type="pres">
      <dgm:prSet presAssocID="{17DEAA81-634A-45B9-80C4-3278F806AF28}" presName="Name0" presStyleCnt="0">
        <dgm:presLayoutVars>
          <dgm:dir/>
          <dgm:resizeHandles val="exact"/>
        </dgm:presLayoutVars>
      </dgm:prSet>
      <dgm:spPr/>
    </dgm:pt>
    <dgm:pt modelId="{ABB2DBE0-2492-4DDA-8454-F3179A19FF57}" type="pres">
      <dgm:prSet presAssocID="{1A9A7464-AFED-4A0F-94F8-7D7EB81D6B0D}" presName="parTxOnly" presStyleLbl="node1" presStyleIdx="0" presStyleCnt="3">
        <dgm:presLayoutVars>
          <dgm:bulletEnabled val="1"/>
        </dgm:presLayoutVars>
      </dgm:prSet>
      <dgm:spPr/>
      <dgm:t>
        <a:bodyPr/>
        <a:lstStyle/>
        <a:p>
          <a:endParaRPr lang="sv-SE"/>
        </a:p>
      </dgm:t>
    </dgm:pt>
    <dgm:pt modelId="{7144B5C6-4ABD-400F-90E5-F1F78C154FD1}" type="pres">
      <dgm:prSet presAssocID="{B77B69F2-AB10-41F3-B81D-AF6D708477D0}" presName="parSpace" presStyleCnt="0"/>
      <dgm:spPr/>
    </dgm:pt>
    <dgm:pt modelId="{B1F5E8EC-4877-45ED-BF21-9B9004D9DCA6}" type="pres">
      <dgm:prSet presAssocID="{FBCE4D85-D129-46A8-853D-73BDB5B43351}" presName="parTxOnly" presStyleLbl="node1" presStyleIdx="1" presStyleCnt="3">
        <dgm:presLayoutVars>
          <dgm:bulletEnabled val="1"/>
        </dgm:presLayoutVars>
      </dgm:prSet>
      <dgm:spPr/>
      <dgm:t>
        <a:bodyPr/>
        <a:lstStyle/>
        <a:p>
          <a:endParaRPr lang="sv-SE"/>
        </a:p>
      </dgm:t>
    </dgm:pt>
    <dgm:pt modelId="{CBFB1619-C1CE-43E1-95DD-9E6DF565E518}" type="pres">
      <dgm:prSet presAssocID="{BC2FFA4D-8D6D-4C51-B84A-CCD44E9C227D}" presName="parSpace" presStyleCnt="0"/>
      <dgm:spPr/>
    </dgm:pt>
    <dgm:pt modelId="{DBECE2CA-B38E-4CC4-BD90-D8833C87017F}" type="pres">
      <dgm:prSet presAssocID="{F2A08C1A-F9D7-4FA2-8837-047A088BE164}" presName="parTxOnly" presStyleLbl="node1" presStyleIdx="2" presStyleCnt="3">
        <dgm:presLayoutVars>
          <dgm:bulletEnabled val="1"/>
        </dgm:presLayoutVars>
      </dgm:prSet>
      <dgm:spPr/>
      <dgm:t>
        <a:bodyPr/>
        <a:lstStyle/>
        <a:p>
          <a:endParaRPr lang="sv-SE"/>
        </a:p>
      </dgm:t>
    </dgm:pt>
  </dgm:ptLst>
  <dgm:cxnLst>
    <dgm:cxn modelId="{1C62467C-097A-417C-A609-5F06F4AAB830}" srcId="{17DEAA81-634A-45B9-80C4-3278F806AF28}" destId="{F2A08C1A-F9D7-4FA2-8837-047A088BE164}" srcOrd="2" destOrd="0" parTransId="{04DF3579-AC98-47B9-AF5A-977E2D6C0F07}" sibTransId="{1FA3A131-F443-4FA9-9010-8137CE94C4BB}"/>
    <dgm:cxn modelId="{A43C3EC8-B71C-4402-8252-A10EFA1EB554}" type="presOf" srcId="{1A9A7464-AFED-4A0F-94F8-7D7EB81D6B0D}" destId="{ABB2DBE0-2492-4DDA-8454-F3179A19FF57}" srcOrd="0" destOrd="0" presId="urn:microsoft.com/office/officeart/2005/8/layout/hChevron3"/>
    <dgm:cxn modelId="{008D3D5D-80ED-411D-90DB-CBB1C44C738F}" type="presOf" srcId="{17DEAA81-634A-45B9-80C4-3278F806AF28}" destId="{7C6E6193-C12E-4011-B440-4BA6B55CC85E}" srcOrd="0" destOrd="0" presId="urn:microsoft.com/office/officeart/2005/8/layout/hChevron3"/>
    <dgm:cxn modelId="{ECC46933-89C9-403E-860E-D0EE48A48A88}" srcId="{17DEAA81-634A-45B9-80C4-3278F806AF28}" destId="{1A9A7464-AFED-4A0F-94F8-7D7EB81D6B0D}" srcOrd="0" destOrd="0" parTransId="{AECBFCF5-36DC-41EF-8127-531BA13448E9}" sibTransId="{B77B69F2-AB10-41F3-B81D-AF6D708477D0}"/>
    <dgm:cxn modelId="{0A0971DA-4710-46ED-8BE8-31A95E00F03C}" type="presOf" srcId="{FBCE4D85-D129-46A8-853D-73BDB5B43351}" destId="{B1F5E8EC-4877-45ED-BF21-9B9004D9DCA6}" srcOrd="0" destOrd="0" presId="urn:microsoft.com/office/officeart/2005/8/layout/hChevron3"/>
    <dgm:cxn modelId="{C62E71E8-B404-4E10-8D42-8DF18394A1AB}" type="presOf" srcId="{F2A08C1A-F9D7-4FA2-8837-047A088BE164}" destId="{DBECE2CA-B38E-4CC4-BD90-D8833C87017F}" srcOrd="0" destOrd="0" presId="urn:microsoft.com/office/officeart/2005/8/layout/hChevron3"/>
    <dgm:cxn modelId="{F7A1CBBF-CA51-4F39-B4F2-8D0142E86DC1}" srcId="{17DEAA81-634A-45B9-80C4-3278F806AF28}" destId="{FBCE4D85-D129-46A8-853D-73BDB5B43351}" srcOrd="1" destOrd="0" parTransId="{779D2B78-1D1B-4D64-9346-B62099F1AA3F}" sibTransId="{BC2FFA4D-8D6D-4C51-B84A-CCD44E9C227D}"/>
    <dgm:cxn modelId="{F6F72557-BBA7-4CC1-8835-734842786951}" type="presParOf" srcId="{7C6E6193-C12E-4011-B440-4BA6B55CC85E}" destId="{ABB2DBE0-2492-4DDA-8454-F3179A19FF57}" srcOrd="0" destOrd="0" presId="urn:microsoft.com/office/officeart/2005/8/layout/hChevron3"/>
    <dgm:cxn modelId="{D9D06002-324A-4567-9385-94FA16A6F697}" type="presParOf" srcId="{7C6E6193-C12E-4011-B440-4BA6B55CC85E}" destId="{7144B5C6-4ABD-400F-90E5-F1F78C154FD1}" srcOrd="1" destOrd="0" presId="urn:microsoft.com/office/officeart/2005/8/layout/hChevron3"/>
    <dgm:cxn modelId="{7AB33F3B-70FC-4093-ABFC-AD8633CFF19B}" type="presParOf" srcId="{7C6E6193-C12E-4011-B440-4BA6B55CC85E}" destId="{B1F5E8EC-4877-45ED-BF21-9B9004D9DCA6}" srcOrd="2" destOrd="0" presId="urn:microsoft.com/office/officeart/2005/8/layout/hChevron3"/>
    <dgm:cxn modelId="{B7D16C68-E8F7-43D0-B03C-469C4D9F40B0}" type="presParOf" srcId="{7C6E6193-C12E-4011-B440-4BA6B55CC85E}" destId="{CBFB1619-C1CE-43E1-95DD-9E6DF565E518}" srcOrd="3" destOrd="0" presId="urn:microsoft.com/office/officeart/2005/8/layout/hChevron3"/>
    <dgm:cxn modelId="{5A8BD5F5-5C6E-4E03-94D0-A1561893E2D5}" type="presParOf" srcId="{7C6E6193-C12E-4011-B440-4BA6B55CC85E}" destId="{DBECE2CA-B38E-4CC4-BD90-D8833C87017F}" srcOrd="4"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606C65A-2A61-4F59-8251-CDE2311F4517}" type="doc">
      <dgm:prSet loTypeId="urn:microsoft.com/office/officeart/2005/8/layout/chart3" loCatId="cycle" qsTypeId="urn:microsoft.com/office/officeart/2005/8/quickstyle/simple1" qsCatId="simple" csTypeId="urn:microsoft.com/office/officeart/2005/8/colors/accent2_2" csCatId="accent2" phldr="1"/>
      <dgm:spPr/>
    </dgm:pt>
    <dgm:pt modelId="{2B93D5D5-0AEA-4767-88F3-6C03D3F214C3}">
      <dgm:prSet phldrT="[Text]">
        <dgm:style>
          <a:lnRef idx="3">
            <a:schemeClr val="lt1"/>
          </a:lnRef>
          <a:fillRef idx="1">
            <a:schemeClr val="accent2"/>
          </a:fillRef>
          <a:effectRef idx="1">
            <a:schemeClr val="accent2"/>
          </a:effectRef>
          <a:fontRef idx="minor">
            <a:schemeClr val="lt1"/>
          </a:fontRef>
        </dgm:style>
      </dgm:prSet>
      <dgm:spPr>
        <a:ln/>
      </dgm:spPr>
      <dgm:t>
        <a:bodyPr/>
        <a:lstStyle/>
        <a:p>
          <a:r>
            <a:rPr lang="sv-SE" b="0">
              <a:solidFill>
                <a:schemeClr val="tx1"/>
              </a:solidFill>
            </a:rPr>
            <a:t>SKR</a:t>
          </a:r>
        </a:p>
      </dgm:t>
    </dgm:pt>
    <dgm:pt modelId="{C4F3D443-1215-40DB-B008-61BCBBAB154A}" type="parTrans" cxnId="{5153E50A-12AE-46A7-9406-B29DB1427A1F}">
      <dgm:prSet/>
      <dgm:spPr/>
      <dgm:t>
        <a:bodyPr/>
        <a:lstStyle/>
        <a:p>
          <a:endParaRPr lang="sv-SE"/>
        </a:p>
      </dgm:t>
    </dgm:pt>
    <dgm:pt modelId="{3E27E862-6DFA-4FBC-87EE-E4F50A289466}" type="sibTrans" cxnId="{5153E50A-12AE-46A7-9406-B29DB1427A1F}">
      <dgm:prSet/>
      <dgm:spPr/>
      <dgm:t>
        <a:bodyPr/>
        <a:lstStyle/>
        <a:p>
          <a:endParaRPr lang="sv-SE"/>
        </a:p>
      </dgm:t>
    </dgm:pt>
    <dgm:pt modelId="{B3CD57E9-79C4-4B88-8E5F-9F0A8BE2CBA5}">
      <dgm:prSet phldrT="[Text]">
        <dgm:style>
          <a:lnRef idx="3">
            <a:schemeClr val="lt1"/>
          </a:lnRef>
          <a:fillRef idx="1">
            <a:schemeClr val="accent2"/>
          </a:fillRef>
          <a:effectRef idx="1">
            <a:schemeClr val="accent2"/>
          </a:effectRef>
          <a:fontRef idx="minor">
            <a:schemeClr val="lt1"/>
          </a:fontRef>
        </dgm:style>
      </dgm:prSet>
      <dgm:spPr>
        <a:ln/>
      </dgm:spPr>
      <dgm:t>
        <a:bodyPr/>
        <a:lstStyle/>
        <a:p>
          <a:r>
            <a:rPr lang="sv-SE" b="0">
              <a:solidFill>
                <a:schemeClr val="tx1"/>
              </a:solidFill>
            </a:rPr>
            <a:t>Västerbotten</a:t>
          </a:r>
        </a:p>
      </dgm:t>
    </dgm:pt>
    <dgm:pt modelId="{7EF513EB-72A3-42E1-8B09-DEDCD7124A6E}" type="parTrans" cxnId="{9932B8A2-0FD1-472B-AF09-113AA2A13BEB}">
      <dgm:prSet/>
      <dgm:spPr/>
      <dgm:t>
        <a:bodyPr/>
        <a:lstStyle/>
        <a:p>
          <a:endParaRPr lang="sv-SE"/>
        </a:p>
      </dgm:t>
    </dgm:pt>
    <dgm:pt modelId="{A64E3CB2-3ACB-49C5-9578-5C9A861900CD}" type="sibTrans" cxnId="{9932B8A2-0FD1-472B-AF09-113AA2A13BEB}">
      <dgm:prSet/>
      <dgm:spPr/>
      <dgm:t>
        <a:bodyPr/>
        <a:lstStyle/>
        <a:p>
          <a:endParaRPr lang="sv-SE"/>
        </a:p>
      </dgm:t>
    </dgm:pt>
    <dgm:pt modelId="{8937BA53-F65A-479C-B483-DE88EB7ED359}">
      <dgm:prSet phldrT="[Text]">
        <dgm:style>
          <a:lnRef idx="3">
            <a:schemeClr val="lt1"/>
          </a:lnRef>
          <a:fillRef idx="1">
            <a:schemeClr val="accent2"/>
          </a:fillRef>
          <a:effectRef idx="1">
            <a:schemeClr val="accent2"/>
          </a:effectRef>
          <a:fontRef idx="minor">
            <a:schemeClr val="lt1"/>
          </a:fontRef>
        </dgm:style>
      </dgm:prSet>
      <dgm:spPr>
        <a:ln/>
      </dgm:spPr>
      <dgm:t>
        <a:bodyPr/>
        <a:lstStyle/>
        <a:p>
          <a:r>
            <a:rPr lang="sv-SE" b="0">
              <a:solidFill>
                <a:schemeClr val="tx1"/>
              </a:solidFill>
            </a:rPr>
            <a:t>Värmland</a:t>
          </a:r>
        </a:p>
      </dgm:t>
    </dgm:pt>
    <dgm:pt modelId="{38BE3F73-E2C3-4137-9D5E-90E9ECC59FB5}" type="parTrans" cxnId="{7C4F93EF-1BC3-433E-A14C-476BA993EB54}">
      <dgm:prSet/>
      <dgm:spPr/>
      <dgm:t>
        <a:bodyPr/>
        <a:lstStyle/>
        <a:p>
          <a:endParaRPr lang="sv-SE"/>
        </a:p>
      </dgm:t>
    </dgm:pt>
    <dgm:pt modelId="{AB0F09CB-FC50-4E8E-AB8F-31562F5A71E2}" type="sibTrans" cxnId="{7C4F93EF-1BC3-433E-A14C-476BA993EB54}">
      <dgm:prSet/>
      <dgm:spPr/>
      <dgm:t>
        <a:bodyPr/>
        <a:lstStyle/>
        <a:p>
          <a:endParaRPr lang="sv-SE"/>
        </a:p>
      </dgm:t>
    </dgm:pt>
    <dgm:pt modelId="{87712544-45A0-4238-92FB-9C1E637C993C}" type="pres">
      <dgm:prSet presAssocID="{7606C65A-2A61-4F59-8251-CDE2311F4517}" presName="compositeShape" presStyleCnt="0">
        <dgm:presLayoutVars>
          <dgm:chMax val="7"/>
          <dgm:dir/>
          <dgm:resizeHandles val="exact"/>
        </dgm:presLayoutVars>
      </dgm:prSet>
      <dgm:spPr/>
    </dgm:pt>
    <dgm:pt modelId="{2FEA14CD-ADF8-4A40-BC2E-A9DE7FA2C90F}" type="pres">
      <dgm:prSet presAssocID="{7606C65A-2A61-4F59-8251-CDE2311F4517}" presName="wedge1" presStyleLbl="node1" presStyleIdx="0" presStyleCnt="3" custLinFactNeighborX="-4606" custLinFactNeighborY="2908"/>
      <dgm:spPr/>
      <dgm:t>
        <a:bodyPr/>
        <a:lstStyle/>
        <a:p>
          <a:endParaRPr lang="sv-SE"/>
        </a:p>
      </dgm:t>
    </dgm:pt>
    <dgm:pt modelId="{6E2C42AB-E381-418C-9C4E-4AC5C8D80F22}" type="pres">
      <dgm:prSet presAssocID="{7606C65A-2A61-4F59-8251-CDE2311F4517}" presName="wedge1Tx" presStyleLbl="node1" presStyleIdx="0" presStyleCnt="3">
        <dgm:presLayoutVars>
          <dgm:chMax val="0"/>
          <dgm:chPref val="0"/>
          <dgm:bulletEnabled val="1"/>
        </dgm:presLayoutVars>
      </dgm:prSet>
      <dgm:spPr/>
      <dgm:t>
        <a:bodyPr/>
        <a:lstStyle/>
        <a:p>
          <a:endParaRPr lang="sv-SE"/>
        </a:p>
      </dgm:t>
    </dgm:pt>
    <dgm:pt modelId="{0B54CCDA-B6D0-4B6D-99EB-2BBF19D0E168}" type="pres">
      <dgm:prSet presAssocID="{7606C65A-2A61-4F59-8251-CDE2311F4517}" presName="wedge2" presStyleLbl="node1" presStyleIdx="1" presStyleCnt="3" custLinFactNeighborY="406"/>
      <dgm:spPr/>
      <dgm:t>
        <a:bodyPr/>
        <a:lstStyle/>
        <a:p>
          <a:endParaRPr lang="sv-SE"/>
        </a:p>
      </dgm:t>
    </dgm:pt>
    <dgm:pt modelId="{E537FA76-28F5-48E6-B548-A9BAF02F64E1}" type="pres">
      <dgm:prSet presAssocID="{7606C65A-2A61-4F59-8251-CDE2311F4517}" presName="wedge2Tx" presStyleLbl="node1" presStyleIdx="1" presStyleCnt="3">
        <dgm:presLayoutVars>
          <dgm:chMax val="0"/>
          <dgm:chPref val="0"/>
          <dgm:bulletEnabled val="1"/>
        </dgm:presLayoutVars>
      </dgm:prSet>
      <dgm:spPr/>
      <dgm:t>
        <a:bodyPr/>
        <a:lstStyle/>
        <a:p>
          <a:endParaRPr lang="sv-SE"/>
        </a:p>
      </dgm:t>
    </dgm:pt>
    <dgm:pt modelId="{D4C3642A-299A-415E-9AF7-C733C6D1B349}" type="pres">
      <dgm:prSet presAssocID="{7606C65A-2A61-4F59-8251-CDE2311F4517}" presName="wedge3" presStyleLbl="node1" presStyleIdx="2" presStyleCnt="3" custLinFactNeighborX="-406" custLinFactNeighborY="-203"/>
      <dgm:spPr/>
      <dgm:t>
        <a:bodyPr/>
        <a:lstStyle/>
        <a:p>
          <a:endParaRPr lang="sv-SE"/>
        </a:p>
      </dgm:t>
    </dgm:pt>
    <dgm:pt modelId="{4C19A962-D155-4E6C-8B29-F305DBAB0714}" type="pres">
      <dgm:prSet presAssocID="{7606C65A-2A61-4F59-8251-CDE2311F4517}" presName="wedge3Tx" presStyleLbl="node1" presStyleIdx="2" presStyleCnt="3">
        <dgm:presLayoutVars>
          <dgm:chMax val="0"/>
          <dgm:chPref val="0"/>
          <dgm:bulletEnabled val="1"/>
        </dgm:presLayoutVars>
      </dgm:prSet>
      <dgm:spPr/>
      <dgm:t>
        <a:bodyPr/>
        <a:lstStyle/>
        <a:p>
          <a:endParaRPr lang="sv-SE"/>
        </a:p>
      </dgm:t>
    </dgm:pt>
  </dgm:ptLst>
  <dgm:cxnLst>
    <dgm:cxn modelId="{D61C5C96-1813-4E11-9E6D-C8456152312D}" type="presOf" srcId="{2B93D5D5-0AEA-4767-88F3-6C03D3F214C3}" destId="{6E2C42AB-E381-418C-9C4E-4AC5C8D80F22}" srcOrd="1" destOrd="0" presId="urn:microsoft.com/office/officeart/2005/8/layout/chart3"/>
    <dgm:cxn modelId="{7C4F93EF-1BC3-433E-A14C-476BA993EB54}" srcId="{7606C65A-2A61-4F59-8251-CDE2311F4517}" destId="{8937BA53-F65A-479C-B483-DE88EB7ED359}" srcOrd="2" destOrd="0" parTransId="{38BE3F73-E2C3-4137-9D5E-90E9ECC59FB5}" sibTransId="{AB0F09CB-FC50-4E8E-AB8F-31562F5A71E2}"/>
    <dgm:cxn modelId="{5153E50A-12AE-46A7-9406-B29DB1427A1F}" srcId="{7606C65A-2A61-4F59-8251-CDE2311F4517}" destId="{2B93D5D5-0AEA-4767-88F3-6C03D3F214C3}" srcOrd="0" destOrd="0" parTransId="{C4F3D443-1215-40DB-B008-61BCBBAB154A}" sibTransId="{3E27E862-6DFA-4FBC-87EE-E4F50A289466}"/>
    <dgm:cxn modelId="{4DE28C30-4F18-4D89-8CB8-423B605CE583}" type="presOf" srcId="{B3CD57E9-79C4-4B88-8E5F-9F0A8BE2CBA5}" destId="{0B54CCDA-B6D0-4B6D-99EB-2BBF19D0E168}" srcOrd="0" destOrd="0" presId="urn:microsoft.com/office/officeart/2005/8/layout/chart3"/>
    <dgm:cxn modelId="{9932B8A2-0FD1-472B-AF09-113AA2A13BEB}" srcId="{7606C65A-2A61-4F59-8251-CDE2311F4517}" destId="{B3CD57E9-79C4-4B88-8E5F-9F0A8BE2CBA5}" srcOrd="1" destOrd="0" parTransId="{7EF513EB-72A3-42E1-8B09-DEDCD7124A6E}" sibTransId="{A64E3CB2-3ACB-49C5-9578-5C9A861900CD}"/>
    <dgm:cxn modelId="{EAD2F859-8E42-417B-8E7F-E3E9F99480B5}" type="presOf" srcId="{8937BA53-F65A-479C-B483-DE88EB7ED359}" destId="{D4C3642A-299A-415E-9AF7-C733C6D1B349}" srcOrd="0" destOrd="0" presId="urn:microsoft.com/office/officeart/2005/8/layout/chart3"/>
    <dgm:cxn modelId="{384A6275-FF5B-466A-A56F-D364450633E2}" type="presOf" srcId="{B3CD57E9-79C4-4B88-8E5F-9F0A8BE2CBA5}" destId="{E537FA76-28F5-48E6-B548-A9BAF02F64E1}" srcOrd="1" destOrd="0" presId="urn:microsoft.com/office/officeart/2005/8/layout/chart3"/>
    <dgm:cxn modelId="{3EC05AED-F38E-4C19-9817-A5D15C3B1F04}" type="presOf" srcId="{8937BA53-F65A-479C-B483-DE88EB7ED359}" destId="{4C19A962-D155-4E6C-8B29-F305DBAB0714}" srcOrd="1" destOrd="0" presId="urn:microsoft.com/office/officeart/2005/8/layout/chart3"/>
    <dgm:cxn modelId="{6F695C54-3DAC-4E9C-B383-58F2E5AFC9E7}" type="presOf" srcId="{2B93D5D5-0AEA-4767-88F3-6C03D3F214C3}" destId="{2FEA14CD-ADF8-4A40-BC2E-A9DE7FA2C90F}" srcOrd="0" destOrd="0" presId="urn:microsoft.com/office/officeart/2005/8/layout/chart3"/>
    <dgm:cxn modelId="{9EF7604E-32F1-4F7E-9DB4-938C6FC486DE}" type="presOf" srcId="{7606C65A-2A61-4F59-8251-CDE2311F4517}" destId="{87712544-45A0-4238-92FB-9C1E637C993C}" srcOrd="0" destOrd="0" presId="urn:microsoft.com/office/officeart/2005/8/layout/chart3"/>
    <dgm:cxn modelId="{E95389E7-A91A-4883-8867-E5103FB4DE3C}" type="presParOf" srcId="{87712544-45A0-4238-92FB-9C1E637C993C}" destId="{2FEA14CD-ADF8-4A40-BC2E-A9DE7FA2C90F}" srcOrd="0" destOrd="0" presId="urn:microsoft.com/office/officeart/2005/8/layout/chart3"/>
    <dgm:cxn modelId="{703CDE48-5513-46BF-A08E-9DBF8E8E1FE7}" type="presParOf" srcId="{87712544-45A0-4238-92FB-9C1E637C993C}" destId="{6E2C42AB-E381-418C-9C4E-4AC5C8D80F22}" srcOrd="1" destOrd="0" presId="urn:microsoft.com/office/officeart/2005/8/layout/chart3"/>
    <dgm:cxn modelId="{2C799BBF-390D-4F29-A881-865C67E14E58}" type="presParOf" srcId="{87712544-45A0-4238-92FB-9C1E637C993C}" destId="{0B54CCDA-B6D0-4B6D-99EB-2BBF19D0E168}" srcOrd="2" destOrd="0" presId="urn:microsoft.com/office/officeart/2005/8/layout/chart3"/>
    <dgm:cxn modelId="{A5D340CD-75E3-4476-BAEC-B73CECD61D34}" type="presParOf" srcId="{87712544-45A0-4238-92FB-9C1E637C993C}" destId="{E537FA76-28F5-48E6-B548-A9BAF02F64E1}" srcOrd="3" destOrd="0" presId="urn:microsoft.com/office/officeart/2005/8/layout/chart3"/>
    <dgm:cxn modelId="{6F0F2975-B656-4D8E-AF7C-C874190BE9F0}" type="presParOf" srcId="{87712544-45A0-4238-92FB-9C1E637C993C}" destId="{D4C3642A-299A-415E-9AF7-C733C6D1B349}" srcOrd="4" destOrd="0" presId="urn:microsoft.com/office/officeart/2005/8/layout/chart3"/>
    <dgm:cxn modelId="{DD22C9DF-C069-4461-8BDE-F8B5A5E234A3}" type="presParOf" srcId="{87712544-45A0-4238-92FB-9C1E637C993C}" destId="{4C19A962-D155-4E6C-8B29-F305DBAB0714}" srcOrd="5" destOrd="0" presId="urn:microsoft.com/office/officeart/2005/8/layout/char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B3CE81-43AE-40B2-9073-150AD5803CB4}">
      <dsp:nvSpPr>
        <dsp:cNvPr id="0" name=""/>
        <dsp:cNvSpPr/>
      </dsp:nvSpPr>
      <dsp:spPr>
        <a:xfrm>
          <a:off x="0" y="232302"/>
          <a:ext cx="9707418" cy="1413769"/>
        </a:xfrm>
        <a:prstGeom prst="rightArrow">
          <a:avLst>
            <a:gd name="adj1" fmla="val 50000"/>
            <a:gd name="adj2" fmla="val 5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254000" bIns="224436" numCol="1" spcCol="1270" anchor="ctr" anchorCtr="0">
          <a:noAutofit/>
        </a:bodyPr>
        <a:lstStyle/>
        <a:p>
          <a:pPr lvl="0" algn="l" defTabSz="755650">
            <a:lnSpc>
              <a:spcPct val="90000"/>
            </a:lnSpc>
            <a:spcBef>
              <a:spcPct val="0"/>
            </a:spcBef>
            <a:spcAft>
              <a:spcPct val="35000"/>
            </a:spcAft>
          </a:pPr>
          <a:r>
            <a:rPr lang="sv-SE" sz="1700" kern="1200" dirty="0"/>
            <a:t>2022</a:t>
          </a:r>
        </a:p>
      </dsp:txBody>
      <dsp:txXfrm>
        <a:off x="0" y="585744"/>
        <a:ext cx="9353976" cy="706885"/>
      </dsp:txXfrm>
    </dsp:sp>
    <dsp:sp modelId="{55FDC437-E15A-4146-9C83-80C05BB71D33}">
      <dsp:nvSpPr>
        <dsp:cNvPr id="0" name=""/>
        <dsp:cNvSpPr/>
      </dsp:nvSpPr>
      <dsp:spPr>
        <a:xfrm>
          <a:off x="0" y="1322522"/>
          <a:ext cx="2989884" cy="2723441"/>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t" anchorCtr="0">
          <a:noAutofit/>
        </a:bodyPr>
        <a:lstStyle/>
        <a:p>
          <a:pPr lvl="0" algn="l" defTabSz="622300">
            <a:lnSpc>
              <a:spcPct val="90000"/>
            </a:lnSpc>
            <a:spcBef>
              <a:spcPct val="0"/>
            </a:spcBef>
            <a:spcAft>
              <a:spcPct val="35000"/>
            </a:spcAft>
          </a:pPr>
          <a:r>
            <a:rPr lang="sv-SE" sz="1400" kern="1200" dirty="0">
              <a:effectLst/>
              <a:latin typeface="Calibri" panose="020F0502020204030204" pitchFamily="34" charset="0"/>
              <a:ea typeface="Calibri" panose="020F0502020204030204" pitchFamily="34" charset="0"/>
              <a:cs typeface="Times New Roman" panose="02020603050405020304" pitchFamily="18" charset="0"/>
            </a:rPr>
            <a:t>Kontakter på </a:t>
          </a:r>
          <a:r>
            <a:rPr lang="sv-SE" sz="1400" kern="1200" dirty="0" err="1">
              <a:effectLst/>
              <a:latin typeface="Calibri" panose="020F0502020204030204" pitchFamily="34" charset="0"/>
              <a:ea typeface="Calibri" panose="020F0502020204030204" pitchFamily="34" charset="0"/>
              <a:cs typeface="Times New Roman" panose="02020603050405020304" pitchFamily="18" charset="0"/>
            </a:rPr>
            <a:t>SiS</a:t>
          </a:r>
          <a:r>
            <a:rPr lang="sv-SE" sz="1400" kern="1200" dirty="0">
              <a:effectLst/>
              <a:latin typeface="Calibri" panose="020F0502020204030204" pitchFamily="34" charset="0"/>
              <a:ea typeface="Calibri" panose="020F0502020204030204" pitchFamily="34" charset="0"/>
              <a:cs typeface="Times New Roman" panose="02020603050405020304" pitchFamily="18" charset="0"/>
            </a:rPr>
            <a:t> </a:t>
          </a:r>
          <a:endParaRPr lang="sv-SE" sz="1400" kern="1200" dirty="0"/>
        </a:p>
        <a:p>
          <a:pPr lvl="0" algn="l" defTabSz="622300">
            <a:lnSpc>
              <a:spcPct val="90000"/>
            </a:lnSpc>
            <a:spcBef>
              <a:spcPct val="0"/>
            </a:spcBef>
            <a:spcAft>
              <a:spcPct val="35000"/>
            </a:spcAft>
          </a:pPr>
          <a:r>
            <a:rPr lang="sv-SE" sz="1400" kern="1200" dirty="0">
              <a:effectLst/>
              <a:latin typeface="Calibri" panose="020F0502020204030204" pitchFamily="34" charset="0"/>
              <a:ea typeface="Calibri" panose="020F0502020204030204" pitchFamily="34" charset="0"/>
              <a:cs typeface="Times New Roman" panose="02020603050405020304" pitchFamily="18" charset="0"/>
            </a:rPr>
            <a:t>Planering av piloten</a:t>
          </a:r>
        </a:p>
        <a:p>
          <a:pPr lvl="0" algn="l" defTabSz="622300">
            <a:lnSpc>
              <a:spcPct val="90000"/>
            </a:lnSpc>
            <a:spcBef>
              <a:spcPct val="0"/>
            </a:spcBef>
            <a:spcAft>
              <a:spcPct val="35000"/>
            </a:spcAft>
          </a:pPr>
          <a:r>
            <a:rPr lang="sv-SE" sz="1400" kern="1200">
              <a:effectLst/>
              <a:latin typeface="Calibri" panose="020F0502020204030204" pitchFamily="34" charset="0"/>
              <a:ea typeface="Calibri" panose="020F0502020204030204" pitchFamily="34" charset="0"/>
              <a:cs typeface="Times New Roman" panose="02020603050405020304" pitchFamily="18" charset="0"/>
            </a:rPr>
            <a:t>Start och stoppdatum för piloten samt </a:t>
          </a:r>
          <a:endParaRPr lang="sv-SE" sz="1400" kern="1200" dirty="0">
            <a:effectLst/>
            <a:latin typeface="Calibri" panose="020F0502020204030204" pitchFamily="34" charset="0"/>
            <a:ea typeface="Calibri" panose="020F0502020204030204" pitchFamily="34" charset="0"/>
            <a:cs typeface="Times New Roman" panose="02020603050405020304" pitchFamily="18" charset="0"/>
          </a:endParaRPr>
        </a:p>
        <a:p>
          <a:pPr lvl="0" algn="l" defTabSz="622300">
            <a:lnSpc>
              <a:spcPct val="90000"/>
            </a:lnSpc>
            <a:spcBef>
              <a:spcPct val="0"/>
            </a:spcBef>
            <a:spcAft>
              <a:spcPct val="35000"/>
            </a:spcAft>
          </a:pPr>
          <a:r>
            <a:rPr lang="sv-SE" sz="1400" kern="1200" dirty="0">
              <a:effectLst/>
              <a:latin typeface="Calibri" panose="020F0502020204030204" pitchFamily="34" charset="0"/>
              <a:ea typeface="Calibri" panose="020F0502020204030204" pitchFamily="34" charset="0"/>
              <a:cs typeface="Times New Roman" panose="02020603050405020304" pitchFamily="18" charset="0"/>
            </a:rPr>
            <a:t>Pilotens innehåll</a:t>
          </a:r>
        </a:p>
      </dsp:txBody>
      <dsp:txXfrm>
        <a:off x="0" y="1322522"/>
        <a:ext cx="2989884" cy="2723441"/>
      </dsp:txXfrm>
    </dsp:sp>
    <dsp:sp modelId="{D98FDD6C-B6C7-4C08-997F-34B4C663CE19}">
      <dsp:nvSpPr>
        <dsp:cNvPr id="0" name=""/>
        <dsp:cNvSpPr/>
      </dsp:nvSpPr>
      <dsp:spPr>
        <a:xfrm>
          <a:off x="2989884" y="703558"/>
          <a:ext cx="6717533" cy="1413769"/>
        </a:xfrm>
        <a:prstGeom prst="rightArrow">
          <a:avLst>
            <a:gd name="adj1" fmla="val 50000"/>
            <a:gd name="adj2" fmla="val 5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254000" bIns="224436" numCol="1" spcCol="1270" anchor="ctr" anchorCtr="0">
          <a:noAutofit/>
        </a:bodyPr>
        <a:lstStyle/>
        <a:p>
          <a:pPr lvl="0" algn="l" defTabSz="755650">
            <a:lnSpc>
              <a:spcPct val="90000"/>
            </a:lnSpc>
            <a:spcBef>
              <a:spcPct val="0"/>
            </a:spcBef>
            <a:spcAft>
              <a:spcPct val="35000"/>
            </a:spcAft>
          </a:pPr>
          <a:r>
            <a:rPr lang="sv-SE" sz="1700" kern="1200" dirty="0"/>
            <a:t>Genomförande januari till maj 2023</a:t>
          </a:r>
        </a:p>
      </dsp:txBody>
      <dsp:txXfrm>
        <a:off x="2989884" y="1057000"/>
        <a:ext cx="6364091" cy="706885"/>
      </dsp:txXfrm>
    </dsp:sp>
    <dsp:sp modelId="{9731B95B-8675-4113-ABC7-04FBFEC0A281}">
      <dsp:nvSpPr>
        <dsp:cNvPr id="0" name=""/>
        <dsp:cNvSpPr/>
      </dsp:nvSpPr>
      <dsp:spPr>
        <a:xfrm>
          <a:off x="2989884" y="1793779"/>
          <a:ext cx="2989884" cy="2723441"/>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t" anchorCtr="0">
          <a:noAutofit/>
        </a:bodyPr>
        <a:lstStyle/>
        <a:p>
          <a:pPr lvl="0" algn="l" defTabSz="622300">
            <a:lnSpc>
              <a:spcPct val="90000"/>
            </a:lnSpc>
            <a:spcBef>
              <a:spcPct val="0"/>
            </a:spcBef>
            <a:spcAft>
              <a:spcPct val="35000"/>
            </a:spcAft>
            <a:buNone/>
          </a:pPr>
          <a:r>
            <a:rPr lang="sv-SE" sz="1400" kern="1200" dirty="0">
              <a:latin typeface="Calibri" panose="020F0502020204030204" pitchFamily="34" charset="0"/>
              <a:ea typeface="Calibri" panose="020F0502020204030204" pitchFamily="34" charset="0"/>
              <a:cs typeface="Times New Roman" panose="02020603050405020304" pitchFamily="18" charset="0"/>
            </a:rPr>
            <a:t>Utbildning i SIP</a:t>
          </a:r>
          <a:endParaRPr lang="sv-SE" sz="1400" kern="1200" dirty="0"/>
        </a:p>
        <a:p>
          <a:pPr lvl="0" algn="l" defTabSz="622300">
            <a:lnSpc>
              <a:spcPct val="90000"/>
            </a:lnSpc>
            <a:spcBef>
              <a:spcPct val="0"/>
            </a:spcBef>
            <a:spcAft>
              <a:spcPct val="35000"/>
            </a:spcAft>
          </a:pPr>
          <a:r>
            <a:rPr lang="sv-SE" sz="1400" kern="1200" dirty="0">
              <a:effectLst/>
              <a:latin typeface="Calibri" panose="020F0502020204030204" pitchFamily="34" charset="0"/>
              <a:ea typeface="Calibri" panose="020F0502020204030204" pitchFamily="34" charset="0"/>
              <a:cs typeface="Times New Roman" panose="02020603050405020304" pitchFamily="18" charset="0"/>
            </a:rPr>
            <a:t>Rutiner internt </a:t>
          </a:r>
        </a:p>
        <a:p>
          <a:pPr lvl="0" algn="l" defTabSz="622300">
            <a:lnSpc>
              <a:spcPct val="90000"/>
            </a:lnSpc>
            <a:spcBef>
              <a:spcPct val="0"/>
            </a:spcBef>
            <a:spcAft>
              <a:spcPct val="35000"/>
            </a:spcAft>
          </a:pPr>
          <a:r>
            <a:rPr lang="sv-SE" sz="1400" kern="1200" dirty="0">
              <a:latin typeface="Calibri" panose="020F0502020204030204" pitchFamily="34" charset="0"/>
              <a:ea typeface="Calibri" panose="020F0502020204030204" pitchFamily="34" charset="0"/>
              <a:cs typeface="Times New Roman" panose="02020603050405020304" pitchFamily="18" charset="0"/>
            </a:rPr>
            <a:t>Rutiner med externa</a:t>
          </a:r>
        </a:p>
        <a:p>
          <a:pPr lvl="0" algn="l" defTabSz="622300">
            <a:lnSpc>
              <a:spcPct val="90000"/>
            </a:lnSpc>
            <a:spcBef>
              <a:spcPct val="0"/>
            </a:spcBef>
            <a:spcAft>
              <a:spcPct val="35000"/>
            </a:spcAft>
          </a:pPr>
          <a:r>
            <a:rPr lang="sv-SE" sz="1400" kern="1200" dirty="0">
              <a:effectLst/>
              <a:latin typeface="Calibri" panose="020F0502020204030204" pitchFamily="34" charset="0"/>
              <a:ea typeface="Calibri" panose="020F0502020204030204" pitchFamily="34" charset="0"/>
              <a:cs typeface="Times New Roman" panose="02020603050405020304" pitchFamily="18" charset="0"/>
            </a:rPr>
            <a:t>Info till ungdom och familj om SIP</a:t>
          </a:r>
        </a:p>
        <a:p>
          <a:pPr lvl="0" algn="l" defTabSz="622300">
            <a:lnSpc>
              <a:spcPct val="90000"/>
            </a:lnSpc>
            <a:spcBef>
              <a:spcPct val="0"/>
            </a:spcBef>
            <a:spcAft>
              <a:spcPct val="35000"/>
            </a:spcAft>
          </a:pPr>
          <a:r>
            <a:rPr lang="sv-SE" sz="1400" kern="1200" dirty="0">
              <a:latin typeface="Calibri" panose="020F0502020204030204" pitchFamily="34" charset="0"/>
              <a:ea typeface="Calibri" panose="020F0502020204030204" pitchFamily="34" charset="0"/>
              <a:cs typeface="Times New Roman" panose="02020603050405020304" pitchFamily="18" charset="0"/>
            </a:rPr>
            <a:t>Överenskommelser – tänk på </a:t>
          </a:r>
          <a:r>
            <a:rPr lang="sv-SE" sz="1400" kern="1200" dirty="0" err="1">
              <a:latin typeface="Calibri" panose="020F0502020204030204" pitchFamily="34" charset="0"/>
              <a:ea typeface="Calibri" panose="020F0502020204030204" pitchFamily="34" charset="0"/>
              <a:cs typeface="Times New Roman" panose="02020603050405020304" pitchFamily="18" charset="0"/>
            </a:rPr>
            <a:t>SiS</a:t>
          </a:r>
          <a:r>
            <a:rPr lang="sv-SE" sz="1400" kern="1200" dirty="0">
              <a:latin typeface="Calibri" panose="020F0502020204030204" pitchFamily="34" charset="0"/>
              <a:ea typeface="Calibri" panose="020F0502020204030204" pitchFamily="34" charset="0"/>
              <a:cs typeface="Times New Roman" panose="02020603050405020304" pitchFamily="18" charset="0"/>
            </a:rPr>
            <a:t> vid revidering (HU)</a:t>
          </a:r>
          <a:endParaRPr lang="sv-SE" sz="1400" kern="1200" dirty="0">
            <a:effectLst/>
            <a:latin typeface="Calibri" panose="020F0502020204030204" pitchFamily="34" charset="0"/>
            <a:ea typeface="Calibri" panose="020F0502020204030204" pitchFamily="34" charset="0"/>
            <a:cs typeface="Times New Roman" panose="02020603050405020304" pitchFamily="18" charset="0"/>
          </a:endParaRPr>
        </a:p>
      </dsp:txBody>
      <dsp:txXfrm>
        <a:off x="2989884" y="1793779"/>
        <a:ext cx="2989884" cy="2723441"/>
      </dsp:txXfrm>
    </dsp:sp>
    <dsp:sp modelId="{F420AC59-DE1D-445E-AA57-B90F392E64DD}">
      <dsp:nvSpPr>
        <dsp:cNvPr id="0" name=""/>
        <dsp:cNvSpPr/>
      </dsp:nvSpPr>
      <dsp:spPr>
        <a:xfrm>
          <a:off x="5979769" y="1174815"/>
          <a:ext cx="3727648" cy="1413769"/>
        </a:xfrm>
        <a:prstGeom prst="rightArrow">
          <a:avLst>
            <a:gd name="adj1" fmla="val 50000"/>
            <a:gd name="adj2" fmla="val 5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254000" bIns="224436" numCol="1" spcCol="1270" anchor="ctr" anchorCtr="0">
          <a:noAutofit/>
        </a:bodyPr>
        <a:lstStyle/>
        <a:p>
          <a:pPr lvl="0" algn="l" defTabSz="755650">
            <a:lnSpc>
              <a:spcPct val="90000"/>
            </a:lnSpc>
            <a:spcBef>
              <a:spcPct val="0"/>
            </a:spcBef>
            <a:spcAft>
              <a:spcPct val="35000"/>
            </a:spcAft>
          </a:pPr>
          <a:r>
            <a:rPr lang="sv-SE" sz="1700" kern="1200" dirty="0"/>
            <a:t>Uppföljning juni till augusti 2023 </a:t>
          </a:r>
        </a:p>
      </dsp:txBody>
      <dsp:txXfrm>
        <a:off x="5979769" y="1528257"/>
        <a:ext cx="3374206" cy="706885"/>
      </dsp:txXfrm>
    </dsp:sp>
    <dsp:sp modelId="{CAFB79E2-ECB3-4E5A-80EA-DF4B82423218}">
      <dsp:nvSpPr>
        <dsp:cNvPr id="0" name=""/>
        <dsp:cNvSpPr/>
      </dsp:nvSpPr>
      <dsp:spPr>
        <a:xfrm>
          <a:off x="5979769" y="2265036"/>
          <a:ext cx="2989884" cy="2683583"/>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t" anchorCtr="0">
          <a:noAutofit/>
        </a:bodyPr>
        <a:lstStyle/>
        <a:p>
          <a:pPr lvl="0" algn="l" defTabSz="622300">
            <a:lnSpc>
              <a:spcPct val="90000"/>
            </a:lnSpc>
            <a:spcBef>
              <a:spcPct val="0"/>
            </a:spcBef>
            <a:spcAft>
              <a:spcPct val="35000"/>
            </a:spcAft>
            <a:buFont typeface="Symbol" panose="05050102010706020507" pitchFamily="18" charset="2"/>
            <a:buChar char=""/>
          </a:pPr>
          <a:r>
            <a:rPr lang="sv-SE" sz="1400" kern="1200" dirty="0">
              <a:effectLst/>
              <a:latin typeface="Calibri" panose="020F0502020204030204" pitchFamily="34" charset="0"/>
              <a:ea typeface="Calibri" panose="020F0502020204030204" pitchFamily="34" charset="0"/>
              <a:cs typeface="Times New Roman" panose="02020603050405020304" pitchFamily="18" charset="0"/>
            </a:rPr>
            <a:t>Kortare placeringstider, LVU</a:t>
          </a:r>
          <a:endParaRPr lang="sv-SE" sz="1400" kern="1200" dirty="0"/>
        </a:p>
        <a:p>
          <a:pPr lvl="0" algn="l" defTabSz="622300">
            <a:lnSpc>
              <a:spcPct val="90000"/>
            </a:lnSpc>
            <a:spcBef>
              <a:spcPct val="0"/>
            </a:spcBef>
            <a:spcAft>
              <a:spcPct val="35000"/>
            </a:spcAft>
          </a:pPr>
          <a:r>
            <a:rPr lang="sv-SE" sz="1400" kern="1200">
              <a:effectLst/>
              <a:latin typeface="Calibri" panose="020F0502020204030204" pitchFamily="34" charset="0"/>
              <a:ea typeface="Calibri" panose="020F0502020204030204" pitchFamily="34" charset="0"/>
              <a:cs typeface="Times New Roman" panose="02020603050405020304" pitchFamily="18" charset="0"/>
            </a:rPr>
            <a:t>Färre återvändare</a:t>
          </a:r>
          <a:endParaRPr lang="sv-SE" sz="1400" kern="1200" dirty="0">
            <a:effectLst/>
            <a:latin typeface="Times New Roman" panose="02020603050405020304" pitchFamily="18" charset="0"/>
            <a:ea typeface="Times New Roman" panose="02020603050405020304" pitchFamily="18" charset="0"/>
          </a:endParaRPr>
        </a:p>
        <a:p>
          <a:pPr lvl="0" algn="l" defTabSz="622300">
            <a:lnSpc>
              <a:spcPct val="90000"/>
            </a:lnSpc>
            <a:spcBef>
              <a:spcPct val="0"/>
            </a:spcBef>
            <a:spcAft>
              <a:spcPct val="35000"/>
            </a:spcAft>
          </a:pPr>
          <a:r>
            <a:rPr lang="sv-SE" sz="1400" kern="1200">
              <a:effectLst/>
              <a:latin typeface="Calibri" panose="020F0502020204030204" pitchFamily="34" charset="0"/>
              <a:ea typeface="Calibri" panose="020F0502020204030204" pitchFamily="34" charset="0"/>
              <a:cs typeface="Times New Roman" panose="02020603050405020304" pitchFamily="18" charset="0"/>
            </a:rPr>
            <a:t>Obrutna kedjor (tandvård, hälso- och sjukvård, behandling, utbildning, försörjning…)</a:t>
          </a:r>
          <a:endParaRPr lang="sv-SE" sz="1400" kern="1200" dirty="0">
            <a:effectLst/>
            <a:latin typeface="Times New Roman" panose="02020603050405020304" pitchFamily="18" charset="0"/>
            <a:ea typeface="Times New Roman" panose="02020603050405020304" pitchFamily="18" charset="0"/>
          </a:endParaRPr>
        </a:p>
        <a:p>
          <a:pPr lvl="0" algn="l" defTabSz="622300">
            <a:lnSpc>
              <a:spcPct val="90000"/>
            </a:lnSpc>
            <a:spcBef>
              <a:spcPct val="0"/>
            </a:spcBef>
            <a:spcAft>
              <a:spcPct val="35000"/>
            </a:spcAft>
          </a:pPr>
          <a:r>
            <a:rPr lang="sv-SE" sz="1400" kern="1200">
              <a:effectLst/>
              <a:latin typeface="Calibri" panose="020F0502020204030204" pitchFamily="34" charset="0"/>
              <a:ea typeface="Calibri" panose="020F0502020204030204" pitchFamily="34" charset="0"/>
              <a:cs typeface="Times New Roman" panose="02020603050405020304" pitchFamily="18" charset="0"/>
            </a:rPr>
            <a:t>Utslussning till andra vård- och boendeformer för långsiktiga lösningar med samtycke och samverkan med vårdgivare på barnets den ungas hemort.</a:t>
          </a:r>
          <a:endParaRPr lang="sv-SE" sz="1400" kern="1200" dirty="0">
            <a:effectLst/>
            <a:latin typeface="Times New Roman" panose="02020603050405020304" pitchFamily="18" charset="0"/>
            <a:ea typeface="Times New Roman" panose="02020603050405020304" pitchFamily="18" charset="0"/>
          </a:endParaRPr>
        </a:p>
        <a:p>
          <a:pPr lvl="0" algn="l" defTabSz="622300">
            <a:lnSpc>
              <a:spcPct val="90000"/>
            </a:lnSpc>
            <a:spcBef>
              <a:spcPct val="0"/>
            </a:spcBef>
            <a:spcAft>
              <a:spcPct val="35000"/>
            </a:spcAft>
          </a:pPr>
          <a:r>
            <a:rPr lang="sv-SE" sz="1400" kern="1200" dirty="0">
              <a:effectLst/>
              <a:latin typeface="Calibri" panose="020F0502020204030204" pitchFamily="34" charset="0"/>
              <a:ea typeface="Calibri" panose="020F0502020204030204" pitchFamily="34" charset="0"/>
              <a:cs typeface="Times New Roman" panose="02020603050405020304" pitchFamily="18" charset="0"/>
            </a:rPr>
            <a:t>M </a:t>
          </a:r>
          <a:r>
            <a:rPr lang="sv-SE" sz="1400" kern="1200" dirty="0" err="1">
              <a:effectLst/>
              <a:latin typeface="Calibri" panose="020F0502020204030204" pitchFamily="34" charset="0"/>
              <a:ea typeface="Calibri" panose="020F0502020204030204" pitchFamily="34" charset="0"/>
              <a:cs typeface="Times New Roman" panose="02020603050405020304" pitchFamily="18" charset="0"/>
            </a:rPr>
            <a:t>m</a:t>
          </a:r>
          <a:r>
            <a:rPr lang="sv-SE" sz="1400" kern="1200" dirty="0">
              <a:effectLst/>
              <a:latin typeface="Calibri" panose="020F0502020204030204" pitchFamily="34" charset="0"/>
              <a:ea typeface="Calibri" panose="020F0502020204030204" pitchFamily="34" charset="0"/>
              <a:cs typeface="Times New Roman" panose="02020603050405020304" pitchFamily="18" charset="0"/>
            </a:rPr>
            <a:t> </a:t>
          </a:r>
        </a:p>
      </dsp:txBody>
      <dsp:txXfrm>
        <a:off x="5979769" y="2265036"/>
        <a:ext cx="2989884" cy="268358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B2DBE0-2492-4DDA-8454-F3179A19FF57}">
      <dsp:nvSpPr>
        <dsp:cNvPr id="0" name=""/>
        <dsp:cNvSpPr/>
      </dsp:nvSpPr>
      <dsp:spPr>
        <a:xfrm>
          <a:off x="4727" y="0"/>
          <a:ext cx="4133845" cy="709083"/>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26670" bIns="53340" numCol="1" spcCol="1270" anchor="ctr" anchorCtr="0">
          <a:noAutofit/>
        </a:bodyPr>
        <a:lstStyle/>
        <a:p>
          <a:pPr lvl="0" algn="ctr" defTabSz="889000">
            <a:lnSpc>
              <a:spcPct val="90000"/>
            </a:lnSpc>
            <a:spcBef>
              <a:spcPct val="0"/>
            </a:spcBef>
            <a:spcAft>
              <a:spcPct val="35000"/>
            </a:spcAft>
          </a:pPr>
          <a:r>
            <a:rPr lang="sv-SE" sz="2000" kern="1200" dirty="0"/>
            <a:t>A. Behovsgrunder</a:t>
          </a:r>
        </a:p>
      </dsp:txBody>
      <dsp:txXfrm>
        <a:off x="4727" y="0"/>
        <a:ext cx="3956574" cy="709083"/>
      </dsp:txXfrm>
    </dsp:sp>
    <dsp:sp modelId="{B1F5E8EC-4877-45ED-BF21-9B9004D9DCA6}">
      <dsp:nvSpPr>
        <dsp:cNvPr id="0" name=""/>
        <dsp:cNvSpPr/>
      </dsp:nvSpPr>
      <dsp:spPr>
        <a:xfrm>
          <a:off x="3311804" y="0"/>
          <a:ext cx="4133845" cy="709083"/>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53340" rIns="26670" bIns="53340" numCol="1" spcCol="1270" anchor="ctr" anchorCtr="0">
          <a:noAutofit/>
        </a:bodyPr>
        <a:lstStyle/>
        <a:p>
          <a:pPr lvl="0" algn="ctr" defTabSz="889000">
            <a:lnSpc>
              <a:spcPct val="90000"/>
            </a:lnSpc>
            <a:spcBef>
              <a:spcPct val="0"/>
            </a:spcBef>
            <a:spcAft>
              <a:spcPct val="35000"/>
            </a:spcAft>
          </a:pPr>
          <a:r>
            <a:rPr lang="sv-SE" sz="2000" kern="1200" dirty="0"/>
            <a:t>B. Samverkansprocess</a:t>
          </a:r>
        </a:p>
      </dsp:txBody>
      <dsp:txXfrm>
        <a:off x="3666346" y="0"/>
        <a:ext cx="3424762" cy="709083"/>
      </dsp:txXfrm>
    </dsp:sp>
    <dsp:sp modelId="{DBECE2CA-B38E-4CC4-BD90-D8833C87017F}">
      <dsp:nvSpPr>
        <dsp:cNvPr id="0" name=""/>
        <dsp:cNvSpPr/>
      </dsp:nvSpPr>
      <dsp:spPr>
        <a:xfrm>
          <a:off x="6618880" y="0"/>
          <a:ext cx="4133845" cy="709083"/>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53340" rIns="26670" bIns="53340" numCol="1" spcCol="1270" anchor="ctr" anchorCtr="0">
          <a:noAutofit/>
        </a:bodyPr>
        <a:lstStyle/>
        <a:p>
          <a:pPr lvl="0" algn="ctr" defTabSz="889000">
            <a:lnSpc>
              <a:spcPct val="90000"/>
            </a:lnSpc>
            <a:spcBef>
              <a:spcPct val="0"/>
            </a:spcBef>
            <a:spcAft>
              <a:spcPct val="35000"/>
            </a:spcAft>
          </a:pPr>
          <a:r>
            <a:rPr lang="sv-SE" sz="2000" kern="1200" dirty="0"/>
            <a:t>C. Resultat</a:t>
          </a:r>
        </a:p>
      </dsp:txBody>
      <dsp:txXfrm>
        <a:off x="6973422" y="0"/>
        <a:ext cx="3424762" cy="70908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EA14CD-ADF8-4A40-BC2E-A9DE7FA2C90F}">
      <dsp:nvSpPr>
        <dsp:cNvPr id="0" name=""/>
        <dsp:cNvSpPr/>
      </dsp:nvSpPr>
      <dsp:spPr>
        <a:xfrm>
          <a:off x="1695823" y="498122"/>
          <a:ext cx="4551680" cy="4551680"/>
        </a:xfrm>
        <a:prstGeom prst="pie">
          <a:avLst>
            <a:gd name="adj1" fmla="val 16200000"/>
            <a:gd name="adj2" fmla="val 1800000"/>
          </a:avLst>
        </a:prstGeom>
        <a:solidFill>
          <a:schemeClr val="accent2"/>
        </a:solidFill>
        <a:ln w="19050" cap="flat" cmpd="sng" algn="ctr">
          <a:solidFill>
            <a:schemeClr val="lt1"/>
          </a:solidFill>
          <a:prstDash val="solid"/>
          <a:miter lim="800000"/>
        </a:ln>
        <a:effectLst/>
      </dsp:spPr>
      <dsp:style>
        <a:lnRef idx="3">
          <a:schemeClr val="lt1"/>
        </a:lnRef>
        <a:fillRef idx="1">
          <a:schemeClr val="accent2"/>
        </a:fillRef>
        <a:effectRef idx="1">
          <a:schemeClr val="accent2"/>
        </a:effectRef>
        <a:fontRef idx="minor">
          <a:schemeClr val="lt1"/>
        </a:fontRef>
      </dsp:style>
      <dsp:txBody>
        <a:bodyPr spcFirstLastPara="0" vert="horz" wrap="square" lIns="34290" tIns="34290" rIns="34290" bIns="34290" numCol="1" spcCol="1270" anchor="ctr" anchorCtr="0">
          <a:noAutofit/>
        </a:bodyPr>
        <a:lstStyle/>
        <a:p>
          <a:pPr lvl="0" algn="ctr" defTabSz="1200150">
            <a:lnSpc>
              <a:spcPct val="90000"/>
            </a:lnSpc>
            <a:spcBef>
              <a:spcPct val="0"/>
            </a:spcBef>
            <a:spcAft>
              <a:spcPct val="35000"/>
            </a:spcAft>
          </a:pPr>
          <a:r>
            <a:rPr lang="sv-SE" sz="2700" b="0" kern="1200">
              <a:solidFill>
                <a:schemeClr val="tx1"/>
              </a:solidFill>
            </a:rPr>
            <a:t>SKR</a:t>
          </a:r>
        </a:p>
      </dsp:txBody>
      <dsp:txXfrm>
        <a:off x="4170528" y="1338016"/>
        <a:ext cx="1544320" cy="1517226"/>
      </dsp:txXfrm>
    </dsp:sp>
    <dsp:sp modelId="{0B54CCDA-B6D0-4B6D-99EB-2BBF19D0E168}">
      <dsp:nvSpPr>
        <dsp:cNvPr id="0" name=""/>
        <dsp:cNvSpPr/>
      </dsp:nvSpPr>
      <dsp:spPr>
        <a:xfrm>
          <a:off x="1670845" y="519706"/>
          <a:ext cx="4551680" cy="4551680"/>
        </a:xfrm>
        <a:prstGeom prst="pie">
          <a:avLst>
            <a:gd name="adj1" fmla="val 1800000"/>
            <a:gd name="adj2" fmla="val 9000000"/>
          </a:avLst>
        </a:prstGeom>
        <a:solidFill>
          <a:schemeClr val="accent2"/>
        </a:solidFill>
        <a:ln w="19050" cap="flat" cmpd="sng" algn="ctr">
          <a:solidFill>
            <a:schemeClr val="lt1"/>
          </a:solidFill>
          <a:prstDash val="solid"/>
          <a:miter lim="800000"/>
        </a:ln>
        <a:effectLst/>
      </dsp:spPr>
      <dsp:style>
        <a:lnRef idx="3">
          <a:schemeClr val="lt1"/>
        </a:lnRef>
        <a:fillRef idx="1">
          <a:schemeClr val="accent2"/>
        </a:fillRef>
        <a:effectRef idx="1">
          <a:schemeClr val="accent2"/>
        </a:effectRef>
        <a:fontRef idx="minor">
          <a:schemeClr val="lt1"/>
        </a:fontRef>
      </dsp:style>
      <dsp:txBody>
        <a:bodyPr spcFirstLastPara="0" vert="horz" wrap="square" lIns="34290" tIns="34290" rIns="34290" bIns="34290" numCol="1" spcCol="1270" anchor="ctr" anchorCtr="0">
          <a:noAutofit/>
        </a:bodyPr>
        <a:lstStyle/>
        <a:p>
          <a:pPr lvl="0" algn="ctr" defTabSz="1200150">
            <a:lnSpc>
              <a:spcPct val="90000"/>
            </a:lnSpc>
            <a:spcBef>
              <a:spcPct val="0"/>
            </a:spcBef>
            <a:spcAft>
              <a:spcPct val="35000"/>
            </a:spcAft>
          </a:pPr>
          <a:r>
            <a:rPr lang="sv-SE" sz="2700" b="0" kern="1200">
              <a:solidFill>
                <a:schemeClr val="tx1"/>
              </a:solidFill>
            </a:rPr>
            <a:t>Västerbotten</a:t>
          </a:r>
        </a:p>
      </dsp:txBody>
      <dsp:txXfrm>
        <a:off x="2917139" y="3391600"/>
        <a:ext cx="2059093" cy="1408853"/>
      </dsp:txXfrm>
    </dsp:sp>
    <dsp:sp modelId="{D4C3642A-299A-415E-9AF7-C733C6D1B349}">
      <dsp:nvSpPr>
        <dsp:cNvPr id="0" name=""/>
        <dsp:cNvSpPr/>
      </dsp:nvSpPr>
      <dsp:spPr>
        <a:xfrm>
          <a:off x="1652365" y="491986"/>
          <a:ext cx="4551680" cy="4551680"/>
        </a:xfrm>
        <a:prstGeom prst="pie">
          <a:avLst>
            <a:gd name="adj1" fmla="val 9000000"/>
            <a:gd name="adj2" fmla="val 16200000"/>
          </a:avLst>
        </a:prstGeom>
        <a:solidFill>
          <a:schemeClr val="accent2"/>
        </a:solidFill>
        <a:ln w="19050" cap="flat" cmpd="sng" algn="ctr">
          <a:solidFill>
            <a:schemeClr val="lt1"/>
          </a:solidFill>
          <a:prstDash val="solid"/>
          <a:miter lim="800000"/>
        </a:ln>
        <a:effectLst/>
      </dsp:spPr>
      <dsp:style>
        <a:lnRef idx="3">
          <a:schemeClr val="lt1"/>
        </a:lnRef>
        <a:fillRef idx="1">
          <a:schemeClr val="accent2"/>
        </a:fillRef>
        <a:effectRef idx="1">
          <a:schemeClr val="accent2"/>
        </a:effectRef>
        <a:fontRef idx="minor">
          <a:schemeClr val="lt1"/>
        </a:fontRef>
      </dsp:style>
      <dsp:txBody>
        <a:bodyPr spcFirstLastPara="0" vert="horz" wrap="square" lIns="34290" tIns="34290" rIns="34290" bIns="34290" numCol="1" spcCol="1270" anchor="ctr" anchorCtr="0">
          <a:noAutofit/>
        </a:bodyPr>
        <a:lstStyle/>
        <a:p>
          <a:pPr lvl="0" algn="ctr" defTabSz="1200150">
            <a:lnSpc>
              <a:spcPct val="90000"/>
            </a:lnSpc>
            <a:spcBef>
              <a:spcPct val="0"/>
            </a:spcBef>
            <a:spcAft>
              <a:spcPct val="35000"/>
            </a:spcAft>
          </a:pPr>
          <a:r>
            <a:rPr lang="sv-SE" sz="2700" b="0" kern="1200">
              <a:solidFill>
                <a:schemeClr val="tx1"/>
              </a:solidFill>
            </a:rPr>
            <a:t>Värmland</a:t>
          </a:r>
        </a:p>
      </dsp:txBody>
      <dsp:txXfrm>
        <a:off x="2140045" y="1386066"/>
        <a:ext cx="1544320" cy="1517226"/>
      </dsp:txXfrm>
    </dsp:sp>
  </dsp:spTree>
</dsp:drawing>
</file>

<file path=ppt/diagrams/layout1.xml><?xml version="1.0" encoding="utf-8"?>
<dgm:layoutDef xmlns:dgm="http://schemas.openxmlformats.org/drawingml/2006/diagram" xmlns:a="http://schemas.openxmlformats.org/drawingml/2006/main" uniqueId="urn:microsoft.com/office/officeart/2009/3/layout/IncreasingArrowsProcess">
  <dgm:title val=""/>
  <dgm:desc val=""/>
  <dgm:catLst>
    <dgm:cat type="process" pri="5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val="5"/>
      <dgm:chPref val="5"/>
      <dgm:dir/>
      <dgm:animLvl val="lvl"/>
    </dgm:varLst>
    <dgm:shape xmlns:r="http://schemas.openxmlformats.org/officeDocument/2006/relationships" r:blip="">
      <dgm:adjLst/>
    </dgm:shape>
    <dgm:choose name="Name1">
      <dgm:if name="Name2" axis="ch" ptType="node" func="cnt" op="equ" val="1">
        <dgm:choose name="Name3">
          <dgm:if name="Name4" axis="ch ch" ptType="node node" func="cnt" op="equ" val="0">
            <dgm:alg type="composite">
              <dgm:param type="ar" val="6.8662"/>
            </dgm:alg>
            <dgm:choose name="Name5">
              <dgm:if name="Name6" func="var" arg="dir" op="equ" val="norm">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if>
              <dgm:else name="Name7">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else>
            </dgm:choose>
          </dgm:if>
          <dgm:else name="Name8">
            <dgm:alg type="composite">
              <dgm:param type="ar" val="1.9864"/>
            </dgm:alg>
            <dgm:choose name="Name9">
              <dgm:if name="Name10" func="var" arg="dir" op="equ" val="norm">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
                  <dgm:constr type="t" for="ch" forName="childText1" refType="h" fact="0.224"/>
                  <dgm:constr type="w" for="ch" forName="childText1" refType="w" fact="0.9241"/>
                  <dgm:constr type="h" for="ch" forName="childText1" refType="h" fact="0.776"/>
                </dgm:constrLst>
              </dgm:if>
              <dgm:else name="Name11">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076"/>
                  <dgm:constr type="t" for="ch" forName="childText1" refType="h" fact="0.224"/>
                  <dgm:constr type="w" for="ch" forName="childText1" refType="w" fact="0.9241"/>
                  <dgm:constr type="h" for="ch" forName="childText1" refType="h" fact="0.776"/>
                </dgm:constrLst>
              </dgm:else>
            </dgm:choose>
          </dgm:else>
        </dgm:choose>
      </dgm:if>
      <dgm:if name="Name12" axis="ch" ptType="node" func="cnt" op="equ" val="2">
        <dgm:choose name="Name13">
          <dgm:if name="Name14" axis="ch ch" ptType="node node" func="cnt" op="equ" val="0">
            <dgm:alg type="composite">
              <dgm:param type="ar" val="5.1498"/>
            </dgm:alg>
            <dgm:choose name="Name15">
              <dgm:if name="Name16" func="var" arg="dir" op="equ" val="norm">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462"/>
                  <dgm:constr type="t" for="ch" forName="parentText2" refType="h" fact="0.2499"/>
                  <dgm:constr type="w" for="ch" forName="parentText2" refType="w" fact="0.538"/>
                  <dgm:constr type="h" for="ch" forName="parentText2" refType="h" fact="0.7501"/>
                </dgm:constrLst>
              </dgm:if>
              <dgm:else name="Name17">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
                  <dgm:constr type="t" for="ch" forName="parentText2" refType="h" fact="0.2499"/>
                  <dgm:constr type="w" for="ch" forName="parentText2" refType="w" fact="0.538"/>
                  <dgm:constr type="h" for="ch" forName="parentText2" refType="h" fact="0.7501"/>
                </dgm:constrLst>
              </dgm:else>
            </dgm:choose>
          </dgm:if>
          <dgm:else name="Name18">
            <dgm:alg type="composite">
              <dgm:param type="ar" val="2.0563"/>
            </dgm:alg>
            <dgm:choose name="Name19">
              <dgm:if name="Name2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462"/>
                  <dgm:constr type="t" for="ch" forName="parentText2" refType="h" fact="0.0998"/>
                  <dgm:constr type="w" for="ch" forName="parentText2" refType="w" fact="0.538"/>
                  <dgm:constr type="h" for="ch" forName="parentText2" refType="h" fact="0.2995"/>
                  <dgm:constr type="l" for="ch" forName="childText1" refType="w" fact="0"/>
                  <dgm:constr type="t" for="ch" forName="childText1" refType="h" fact="0.2317"/>
                  <dgm:constr type="w" for="ch" forName="childText1" refType="w" fact="0.462"/>
                  <dgm:constr type="h" for="ch" forName="childText1" refType="h" fact="0.6685"/>
                  <dgm:constr type="l" for="ch" forName="childText2" refType="w" fact="0.462"/>
                  <dgm:constr type="t" for="ch" forName="childText2" refType="h" fact="0.3315"/>
                  <dgm:constr type="w" for="ch" forName="childText2" refType="w" fact="0.462"/>
                  <dgm:constr type="h" for="ch" forName="childText2" refType="h" fact="0.6685"/>
                </dgm:constrLst>
              </dgm:if>
              <dgm:else name="Name2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
                  <dgm:constr type="t" for="ch" forName="parentText2" refType="h" fact="0.0998"/>
                  <dgm:constr type="w" for="ch" forName="parentText2" refType="w" fact="0.538"/>
                  <dgm:constr type="h" for="ch" forName="parentText2" refType="h" fact="0.2995"/>
                  <dgm:constr type="l" for="ch" forName="childText1" refType="w" fact="0.538"/>
                  <dgm:constr type="t" for="ch" forName="childText1" refType="h" fact="0.2317"/>
                  <dgm:constr type="w" for="ch" forName="childText1" refType="w" fact="0.462"/>
                  <dgm:constr type="h" for="ch" forName="childText1" refType="h" fact="0.6685"/>
                  <dgm:constr type="l" for="ch" forName="childText2" refType="w" fact="0.076"/>
                  <dgm:constr type="t" for="ch" forName="childText2" refType="h" fact="0.3315"/>
                  <dgm:constr type="w" for="ch" forName="childText2" refType="w" fact="0.462"/>
                  <dgm:constr type="h" for="ch" forName="childText2" refType="h" fact="0.6685"/>
                </dgm:constrLst>
              </dgm:else>
            </dgm:choose>
          </dgm:else>
        </dgm:choose>
      </dgm:if>
      <dgm:if name="Name22" axis="ch" ptType="node" func="cnt" op="equ" val="3">
        <dgm:choose name="Name23">
          <dgm:if name="Name24" axis="ch ch" ptType="node node" func="cnt" op="equ" val="0">
            <dgm:alg type="composite">
              <dgm:param type="ar" val="4.1198"/>
            </dgm:alg>
            <dgm:choose name="Name25">
              <dgm:if name="Name2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308"/>
                  <dgm:constr type="t" for="ch" forName="parentText2" refType="h" fact="0.2"/>
                  <dgm:constr type="w" for="ch" forName="parentText2" refType="w" fact="0.692"/>
                  <dgm:constr type="h" for="ch" forName="parentText2" refType="h" fact="0.6"/>
                  <dgm:constr type="l" for="ch" forName="parentText3" refType="w" fact="0.616"/>
                  <dgm:constr type="t" for="ch" forName="parentText3" refType="h" fact="0.4"/>
                  <dgm:constr type="w" for="ch" forName="parentText3" refType="w" fact="0.384"/>
                  <dgm:constr type="h" for="ch" forName="parentText3" refType="h" fact="0.6"/>
                </dgm:constrLst>
              </dgm:if>
              <dgm:else name="Name2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
                  <dgm:constr type="t" for="ch" forName="parentText2" refType="h" fact="0.2"/>
                  <dgm:constr type="w" for="ch" forName="parentText2" refType="w" fact="0.692"/>
                  <dgm:constr type="h" for="ch" forName="parentText2" refType="h" fact="0.6"/>
                  <dgm:constr type="l" for="ch" forName="parentText3" refType="w" fact="0"/>
                  <dgm:constr type="t" for="ch" forName="parentText3" refType="h" fact="0.4"/>
                  <dgm:constr type="w" for="ch" forName="parentText3" refType="w" fact="0.384"/>
                  <dgm:constr type="h" for="ch" forName="parentText3" refType="h" fact="0.6"/>
                </dgm:constrLst>
              </dgm:else>
            </dgm:choose>
          </dgm:if>
          <dgm:else name="Name28">
            <dgm:alg type="composite">
              <dgm:param type="ar" val="2.0702"/>
            </dgm:alg>
            <dgm:choose name="Name29">
              <dgm:if name="Name3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
                  <dgm:constr type="t" for="ch" forName="childText1" refType="h" fact="0.2325"/>
                  <dgm:constr type="w" for="ch" forName="childText1" refType="w" fact="0.308"/>
                  <dgm:constr type="h" for="ch" forName="childText1" refType="h" fact="0.5808"/>
                  <dgm:constr type="l" for="ch" forName="childText2" refType="w" fact="0.308"/>
                  <dgm:constr type="t" for="ch" forName="childText2" refType="h" fact="0.333"/>
                  <dgm:constr type="w" for="ch" forName="childText2" refType="w" fact="0.308"/>
                  <dgm:constr type="h" for="ch" forName="childText2" refType="h" fact="0.5808"/>
                  <dgm:constr type="l" for="ch" forName="childText3" refType="w" fact="0.61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308"/>
                  <dgm:constr type="t" for="ch" forName="parentText2" refType="h" fact="0.1005"/>
                  <dgm:constr type="w" for="ch" forName="parentText2" refType="w" fact="0.692"/>
                  <dgm:constr type="h" for="ch" forName="parentText2" refType="h" fact="0.3015"/>
                  <dgm:constr type="l" for="ch" forName="parentText3" refType="w" fact="0.616"/>
                  <dgm:constr type="t" for="ch" forName="parentText3" refType="h" fact="0.201"/>
                  <dgm:constr type="w" for="ch" forName="parentText3" refType="w" fact="0.384"/>
                  <dgm:constr type="h" for="ch" forName="parentText3" refType="h" fact="0.3015"/>
                </dgm:constrLst>
              </dgm:if>
              <dgm:else name="Name3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692"/>
                  <dgm:constr type="t" for="ch" forName="childText1" refType="h" fact="0.2325"/>
                  <dgm:constr type="w" for="ch" forName="childText1" refType="w" fact="0.308"/>
                  <dgm:constr type="h" for="ch" forName="childText1" refType="h" fact="0.5808"/>
                  <dgm:constr type="l" for="ch" forName="childText2" refType="w" fact="0.384"/>
                  <dgm:constr type="t" for="ch" forName="childText2" refType="h" fact="0.333"/>
                  <dgm:constr type="w" for="ch" forName="childText2" refType="w" fact="0.308"/>
                  <dgm:constr type="h" for="ch" forName="childText2" refType="h" fact="0.5808"/>
                  <dgm:constr type="l" for="ch" forName="childText3" refType="w" fact="0.07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
                  <dgm:constr type="t" for="ch" forName="parentText2" refType="h" fact="0.1005"/>
                  <dgm:constr type="w" for="ch" forName="parentText2" refType="w" fact="0.692"/>
                  <dgm:constr type="h" for="ch" forName="parentText2" refType="h" fact="0.3015"/>
                  <dgm:constr type="l" for="ch" forName="parentText3" refType="w" fact="0"/>
                  <dgm:constr type="t" for="ch" forName="parentText3" refType="h" fact="0.201"/>
                  <dgm:constr type="w" for="ch" forName="parentText3" refType="w" fact="0.384"/>
                  <dgm:constr type="h" for="ch" forName="parentText3" refType="h" fact="0.3015"/>
                </dgm:constrLst>
              </dgm:else>
            </dgm:choose>
          </dgm:else>
        </dgm:choose>
      </dgm:if>
      <dgm:if name="Name32" axis="ch" ptType="node" func="cnt" op="equ" val="4">
        <dgm:choose name="Name33">
          <dgm:if name="Name34" axis="ch ch" ptType="node node" func="cnt" op="equ" val="0">
            <dgm:alg type="composite">
              <dgm:param type="ar" val="3.435"/>
            </dgm:alg>
            <dgm:choose name="Name35">
              <dgm:if name="Name3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2305"/>
                  <dgm:constr type="t" for="ch" forName="parentText2" refType="h" fact="0.1666"/>
                  <dgm:constr type="w" for="ch" forName="parentText2" refType="w" fact="0.7695"/>
                  <dgm:constr type="h" for="ch" forName="parentText2" refType="h" fact="0.5001"/>
                  <dgm:constr type="l" for="ch" forName="parentText3" refType="w" fact="0.461"/>
                  <dgm:constr type="t" for="ch" forName="parentText3" refType="h" fact="0.3333"/>
                  <dgm:constr type="w" for="ch" forName="parentText3" refType="w" fact="0.539"/>
                  <dgm:constr type="h" for="ch" forName="parentText3" refType="h" fact="0.5001"/>
                  <dgm:constr type="l" for="ch" forName="parentText4" refType="w" fact="0.6915"/>
                  <dgm:constr type="t" for="ch" forName="parentText4" refType="h" fact="0.4999"/>
                  <dgm:constr type="w" for="ch" forName="parentText4" refType="w" fact="0.3085"/>
                  <dgm:constr type="h" for="ch" forName="parentText4" refType="h" fact="0.5001"/>
                </dgm:constrLst>
              </dgm:if>
              <dgm:else name="Name3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
                  <dgm:constr type="t" for="ch" forName="parentText2" refType="h" fact="0.1666"/>
                  <dgm:constr type="w" for="ch" forName="parentText2" refType="w" fact="0.7695"/>
                  <dgm:constr type="h" for="ch" forName="parentText2" refType="h" fact="0.5001"/>
                  <dgm:constr type="l" for="ch" forName="parentText3" refType="w" fact="0"/>
                  <dgm:constr type="t" for="ch" forName="parentText3" refType="h" fact="0.3333"/>
                  <dgm:constr type="w" for="ch" forName="parentText3" refType="w" fact="0.539"/>
                  <dgm:constr type="h" for="ch" forName="parentText3" refType="h" fact="0.5001"/>
                  <dgm:constr type="l" for="ch" forName="parentText4" refType="w" fact="0"/>
                  <dgm:constr type="t" for="ch" forName="parentText4" refType="h" fact="0.4999"/>
                  <dgm:constr type="w" for="ch" forName="parentText4" refType="w" fact="0.3085"/>
                  <dgm:constr type="h" for="ch" forName="parentText4" refType="h" fact="0.5001"/>
                </dgm:constrLst>
              </dgm:else>
            </dgm:choose>
          </dgm:if>
          <dgm:else name="Name38">
            <dgm:alg type="composite">
              <dgm:param type="ar" val="1.9377"/>
            </dgm:alg>
            <dgm:choose name="Name39">
              <dgm:if name="Name4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
                  <dgm:constr type="t" for="ch" forName="childText1" refType="h" fact="0.218"/>
                  <dgm:constr type="w" for="ch" forName="childText1" refType="w" fact="0.2305"/>
                  <dgm:constr type="h" for="ch" forName="childText1" refType="h" fact="0.5218"/>
                  <dgm:constr type="l" for="ch" forName="childText2" refType="w" fact="0.2305"/>
                  <dgm:constr type="t" for="ch" forName="childText2" refType="h" fact="0.312"/>
                  <dgm:constr type="w" for="ch" forName="childText2" refType="w" fact="0.2305"/>
                  <dgm:constr type="h" for="ch" forName="childText2" refType="h" fact="0.5085"/>
                  <dgm:constr type="l" for="ch" forName="childText3" refType="w" fact="0.461"/>
                  <dgm:constr type="t" for="ch" forName="childText3" refType="h" fact="0.406"/>
                  <dgm:constr type="w" for="ch" forName="childText3" refType="w" fact="0.2305"/>
                  <dgm:constr type="h" for="ch" forName="childText3" refType="h" fact="0.5119"/>
                  <dgm:constr type="l" for="ch" forName="childText4" refType="w" fact="0.6915"/>
                  <dgm:constr type="t" for="ch" forName="childText4" refType="h" fact="0.5"/>
                  <dgm:constr type="w" for="ch" forName="childText4" refType="w" fact="0.232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2305"/>
                  <dgm:constr type="t" for="ch" forName="parentText2" refType="h" fact="0.094"/>
                  <dgm:constr type="w" for="ch" forName="parentText2" refType="w" fact="0.7695"/>
                  <dgm:constr type="h" for="ch" forName="parentText2" refType="h" fact="0.2821"/>
                  <dgm:constr type="l" for="ch" forName="parentText3" refType="w" fact="0.461"/>
                  <dgm:constr type="t" for="ch" forName="parentText3" refType="h" fact="0.188"/>
                  <dgm:constr type="w" for="ch" forName="parentText3" refType="w" fact="0.539"/>
                  <dgm:constr type="h" for="ch" forName="parentText3" refType="h" fact="0.2821"/>
                  <dgm:constr type="l" for="ch" forName="parentText4" refType="w" fact="0.6915"/>
                  <dgm:constr type="t" for="ch" forName="parentText4" refType="h" fact="0.282"/>
                  <dgm:constr type="w" for="ch" forName="parentText4" refType="w" fact="0.3085"/>
                  <dgm:constr type="h" for="ch" forName="parentText4" refType="h" fact="0.2821"/>
                </dgm:constrLst>
              </dgm:if>
              <dgm:else name="Name4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7695"/>
                  <dgm:constr type="t" for="ch" forName="childText1" refType="h" fact="0.218"/>
                  <dgm:constr type="w" for="ch" forName="childText1" refType="w" fact="0.2305"/>
                  <dgm:constr type="h" for="ch" forName="childText1" refType="h" fact="0.5218"/>
                  <dgm:constr type="l" for="ch" forName="childText2" refType="w" fact="0.539"/>
                  <dgm:constr type="t" for="ch" forName="childText2" refType="h" fact="0.312"/>
                  <dgm:constr type="w" for="ch" forName="childText2" refType="w" fact="0.2305"/>
                  <dgm:constr type="h" for="ch" forName="childText2" refType="h" fact="0.5085"/>
                  <dgm:constr type="l" for="ch" forName="childText3" refType="w" fact="0.3085"/>
                  <dgm:constr type="t" for="ch" forName="childText3" refType="h" fact="0.406"/>
                  <dgm:constr type="w" for="ch" forName="childText3" refType="w" fact="0.2305"/>
                  <dgm:constr type="h" for="ch" forName="childText3" refType="h" fact="0.5119"/>
                  <dgm:constr type="l" for="ch" forName="childText4" refType="w" fact="0.076"/>
                  <dgm:constr type="t" for="ch" forName="childText4" refType="h" fact="0.5"/>
                  <dgm:constr type="w" for="ch" forName="childText4" refType="w" fact="0.234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
                  <dgm:constr type="t" for="ch" forName="parentText2" refType="h" fact="0.094"/>
                  <dgm:constr type="w" for="ch" forName="parentText2" refType="w" fact="0.7695"/>
                  <dgm:constr type="h" for="ch" forName="parentText2" refType="h" fact="0.2821"/>
                  <dgm:constr type="l" for="ch" forName="parentText3" refType="w" fact="0"/>
                  <dgm:constr type="t" for="ch" forName="parentText3" refType="h" fact="0.188"/>
                  <dgm:constr type="w" for="ch" forName="parentText3" refType="w" fact="0.539"/>
                  <dgm:constr type="h" for="ch" forName="parentText3" refType="h" fact="0.2821"/>
                  <dgm:constr type="l" for="ch" forName="parentText4" refType="w" fact="0"/>
                  <dgm:constr type="t" for="ch" forName="parentText4" refType="h" fact="0.282"/>
                  <dgm:constr type="w" for="ch" forName="parentText4" refType="w" fact="0.3085"/>
                  <dgm:constr type="h" for="ch" forName="parentText4" refType="h" fact="0.2821"/>
                </dgm:constrLst>
              </dgm:else>
            </dgm:choose>
          </dgm:else>
        </dgm:choose>
      </dgm:if>
      <dgm:else name="Name42">
        <dgm:choose name="Name43">
          <dgm:if name="Name44" axis="ch ch" ptType="node node" func="cnt" op="equ" val="0">
            <dgm:alg type="composite">
              <dgm:param type="ar" val="2.9463"/>
            </dgm:alg>
            <dgm:choose name="Name45">
              <dgm:if name="Name4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1848"/>
                  <dgm:constr type="t" for="ch" forName="parentText2" refType="h" fact="0.1429"/>
                  <dgm:constr type="w" for="ch" forName="parentText2" refType="w" fact="0.8152"/>
                  <dgm:constr type="h" for="ch" forName="parentText2" refType="h" fact="0.4285"/>
                  <dgm:constr type="l" for="ch" forName="parentText3" refType="w" fact="0.3696"/>
                  <dgm:constr type="t" for="ch" forName="parentText3" refType="h" fact="0.2858"/>
                  <dgm:constr type="w" for="ch" forName="parentText3" refType="w" fact="0.6304"/>
                  <dgm:constr type="h" for="ch" forName="parentText3" refType="h" fact="0.4285"/>
                  <dgm:constr type="l" for="ch" forName="parentText4" refType="w" fact="0.5545"/>
                  <dgm:constr type="t" for="ch" forName="parentText4" refType="h" fact="0.4286"/>
                  <dgm:constr type="w" for="ch" forName="parentText4" refType="w" fact="0.4455"/>
                  <dgm:constr type="h" for="ch" forName="parentText4" refType="h" fact="0.4285"/>
                  <dgm:constr type="l" for="ch" forName="parentText5" refType="w" fact="0.7393"/>
                  <dgm:constr type="t" for="ch" forName="parentText5" refType="h" fact="0.5715"/>
                  <dgm:constr type="w" for="ch" forName="parentText5" refType="w" fact="0.2607"/>
                  <dgm:constr type="h" for="ch" forName="parentText5" refType="h" fact="0.4285"/>
                </dgm:constrLst>
              </dgm:if>
              <dgm:else name="Name4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
                  <dgm:constr type="t" for="ch" forName="parentText2" refType="h" fact="0.1429"/>
                  <dgm:constr type="w" for="ch" forName="parentText2" refType="w" fact="0.8152"/>
                  <dgm:constr type="h" for="ch" forName="parentText2" refType="h" fact="0.4285"/>
                  <dgm:constr type="l" for="ch" forName="parentText3" refType="w" fact="0"/>
                  <dgm:constr type="t" for="ch" forName="parentText3" refType="h" fact="0.2858"/>
                  <dgm:constr type="w" for="ch" forName="parentText3" refType="w" fact="0.6304"/>
                  <dgm:constr type="h" for="ch" forName="parentText3" refType="h" fact="0.4285"/>
                  <dgm:constr type="l" for="ch" forName="parentText4" refType="w" fact="0"/>
                  <dgm:constr type="t" for="ch" forName="parentText4" refType="h" fact="0.4286"/>
                  <dgm:constr type="w" for="ch" forName="parentText4" refType="w" fact="0.4455"/>
                  <dgm:constr type="h" for="ch" forName="parentText4" refType="h" fact="0.4285"/>
                  <dgm:constr type="l" for="ch" forName="parentText5" refType="w" fact="0"/>
                  <dgm:constr type="t" for="ch" forName="parentText5" refType="h" fact="0.5715"/>
                  <dgm:constr type="w" for="ch" forName="parentText5" refType="w" fact="0.2607"/>
                  <dgm:constr type="h" for="ch" forName="parentText5" refType="h" fact="0.4285"/>
                </dgm:constrLst>
              </dgm:else>
            </dgm:choose>
          </dgm:if>
          <dgm:else name="Name48">
            <dgm:alg type="composite">
              <dgm:param type="ar" val="1.7837"/>
            </dgm:alg>
            <dgm:choose name="Name49">
              <dgm:if name="Name5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
                  <dgm:constr type="t" for="ch" forName="childText1" refType="h" fact="0.1997"/>
                  <dgm:constr type="w" for="ch" forName="childText1" refType="w" fact="0.18482"/>
                  <dgm:constr type="h" for="ch" forName="childText1" refType="h" fact="0.4763"/>
                  <dgm:constr type="l" for="ch" forName="childText2" refType="w" fact="0.1848"/>
                  <dgm:constr type="t" for="ch" forName="childText2" refType="h" fact="0.2862"/>
                  <dgm:constr type="w" for="ch" forName="childText2" refType="w" fact="0.18482"/>
                  <dgm:constr type="h" for="ch" forName="childText2" refType="h" fact="0.4763"/>
                  <dgm:constr type="l" for="ch" forName="childText3" refType="w" fact="0.3696"/>
                  <dgm:constr type="t" for="ch" forName="childText3" refType="h" fact="0.3727"/>
                  <dgm:constr type="w" for="ch" forName="childText3" refType="w" fact="0.18482"/>
                  <dgm:constr type="h" for="ch" forName="childText3" refType="h" fact="0.4763"/>
                  <dgm:constr type="l" for="ch" forName="childText4" refType="w" fact="0.5545"/>
                  <dgm:constr type="t" for="ch" forName="childText4" refType="h" fact="0.4592"/>
                  <dgm:constr type="w" for="ch" forName="childText4" refType="w" fact="0.18482"/>
                  <dgm:constr type="h" for="ch" forName="childText4" refType="h" fact="0.4763"/>
                  <dgm:constr type="l" for="ch" forName="childText5" refType="w" fact="0.7393"/>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1848"/>
                  <dgm:constr type="t" for="ch" forName="parentText2" refType="h" fact="0.0865"/>
                  <dgm:constr type="w" for="ch" forName="parentText2" refType="w" fact="0.8152"/>
                  <dgm:constr type="h" for="ch" forName="parentText2" refType="h" fact="0.2594"/>
                  <dgm:constr type="l" for="ch" forName="parentText3" refType="w" fact="0.3696"/>
                  <dgm:constr type="t" for="ch" forName="parentText3" refType="h" fact="0.173"/>
                  <dgm:constr type="w" for="ch" forName="parentText3" refType="w" fact="0.6304"/>
                  <dgm:constr type="h" for="ch" forName="parentText3" refType="h" fact="0.2594"/>
                  <dgm:constr type="l" for="ch" forName="parentText4" refType="w" fact="0.5545"/>
                  <dgm:constr type="t" for="ch" forName="parentText4" refType="h" fact="0.2595"/>
                  <dgm:constr type="w" for="ch" forName="parentText4" refType="w" fact="0.4455"/>
                  <dgm:constr type="h" for="ch" forName="parentText4" refType="h" fact="0.2594"/>
                  <dgm:constr type="l" for="ch" forName="parentText5" refType="w" fact="0.7393"/>
                  <dgm:constr type="t" for="ch" forName="parentText5" refType="h" fact="0.346"/>
                  <dgm:constr type="w" for="ch" forName="parentText5" refType="w" fact="0.2607"/>
                  <dgm:constr type="h" for="ch" forName="parentText5" refType="h" fact="0.2594"/>
                </dgm:constrLst>
              </dgm:if>
              <dgm:else name="Name5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81518"/>
                  <dgm:constr type="t" for="ch" forName="childText1" refType="h" fact="0.1997"/>
                  <dgm:constr type="w" for="ch" forName="childText1" refType="w" fact="0.18482"/>
                  <dgm:constr type="h" for="ch" forName="childText1" refType="h" fact="0.4763"/>
                  <dgm:constr type="l" for="ch" forName="childText2" refType="w" fact="0.63036"/>
                  <dgm:constr type="t" for="ch" forName="childText2" refType="h" fact="0.2862"/>
                  <dgm:constr type="w" for="ch" forName="childText2" refType="w" fact="0.18482"/>
                  <dgm:constr type="h" for="ch" forName="childText2" refType="h" fact="0.4763"/>
                  <dgm:constr type="l" for="ch" forName="childText3" refType="w" fact="0.44554"/>
                  <dgm:constr type="t" for="ch" forName="childText3" refType="h" fact="0.3727"/>
                  <dgm:constr type="w" for="ch" forName="childText3" refType="w" fact="0.18482"/>
                  <dgm:constr type="h" for="ch" forName="childText3" refType="h" fact="0.4763"/>
                  <dgm:constr type="l" for="ch" forName="childText4" refType="w" fact="0.26072"/>
                  <dgm:constr type="t" for="ch" forName="childText4" refType="h" fact="0.4592"/>
                  <dgm:constr type="w" for="ch" forName="childText4" refType="w" fact="0.18482"/>
                  <dgm:constr type="h" for="ch" forName="childText4" refType="h" fact="0.4763"/>
                  <dgm:constr type="l" for="ch" forName="childText5" refType="w" fact="0.0759"/>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
                  <dgm:constr type="t" for="ch" forName="parentText2" refType="h" fact="0.0865"/>
                  <dgm:constr type="w" for="ch" forName="parentText2" refType="w" fact="0.8152"/>
                  <dgm:constr type="h" for="ch" forName="parentText2" refType="h" fact="0.2594"/>
                  <dgm:constr type="l" for="ch" forName="parentText3" refType="w" fact="0"/>
                  <dgm:constr type="t" for="ch" forName="parentText3" refType="h" fact="0.173"/>
                  <dgm:constr type="w" for="ch" forName="parentText3" refType="w" fact="0.6304"/>
                  <dgm:constr type="h" for="ch" forName="parentText3" refType="h" fact="0.2594"/>
                  <dgm:constr type="l" for="ch" forName="parentText4" refType="w" fact="0"/>
                  <dgm:constr type="t" for="ch" forName="parentText4" refType="h" fact="0.2595"/>
                  <dgm:constr type="w" for="ch" forName="parentText4" refType="w" fact="0.4455"/>
                  <dgm:constr type="h" for="ch" forName="parentText4" refType="h" fact="0.2594"/>
                  <dgm:constr type="l" for="ch" forName="parentText5" refType="w" fact="0"/>
                  <dgm:constr type="t" for="ch" forName="parentText5" refType="h" fact="0.346"/>
                  <dgm:constr type="w" for="ch" forName="parentText5" refType="w" fact="0.2607"/>
                  <dgm:constr type="h" for="ch" forName="parentText5" refType="h" fact="0.2594"/>
                </dgm:constrLst>
              </dgm:else>
            </dgm:choose>
          </dgm:else>
        </dgm:choose>
      </dgm:else>
    </dgm:choose>
    <dgm:forEach name="Name52" axis="ch" ptType="node" cnt="1">
      <dgm:layoutNode name="parentText1" styleLbl="node1">
        <dgm:varLst>
          <dgm:chMax/>
          <dgm:chPref val="3"/>
          <dgm:bulletEnabled val="1"/>
        </dgm:varLst>
        <dgm:choose name="Name53">
          <dgm:if name="Name54"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55">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56">
        <dgm:if name="Name57" axis="ch" ptType="node" func="cnt" op="gte" val="1">
          <dgm:layoutNode name="childText1"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dgm:forEach>
    <dgm:forEach name="Name59" axis="ch" ptType="node" st="2" cnt="1">
      <dgm:layoutNode name="parentText2" styleLbl="node1">
        <dgm:varLst>
          <dgm:chMax/>
          <dgm:chPref val="3"/>
          <dgm:bulletEnabled val="1"/>
        </dgm:varLst>
        <dgm:choose name="Name60">
          <dgm:if name="Name61"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2">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63">
        <dgm:if name="Name64" axis="ch" ptType="node" func="cnt" op="gte" val="1">
          <dgm:layoutNode name="childText2"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5"/>
      </dgm:choose>
    </dgm:forEach>
    <dgm:forEach name="Name66" axis="ch" ptType="node" st="3" cnt="1">
      <dgm:layoutNode name="parentText3" styleLbl="node1">
        <dgm:varLst>
          <dgm:chMax/>
          <dgm:chPref val="3"/>
          <dgm:bulletEnabled val="1"/>
        </dgm:varLst>
        <dgm:choose name="Name67">
          <dgm:if name="Name68"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9">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0">
        <dgm:if name="Name71" axis="ch" ptType="node" func="cnt" op="gte" val="1">
          <dgm:layoutNode name="childText3"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forEach>
    <dgm:forEach name="Name73" axis="ch" ptType="node" st="4" cnt="1">
      <dgm:layoutNode name="parentText4" styleLbl="node1">
        <dgm:varLst>
          <dgm:chMax/>
          <dgm:chPref val="3"/>
          <dgm:bulletEnabled val="1"/>
        </dgm:varLst>
        <dgm:choose name="Name74">
          <dgm:if name="Name75"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76">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7">
        <dgm:if name="Name78" axis="ch" ptType="node" func="cnt" op="gte" val="1">
          <dgm:layoutNode name="childText4"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dgm:forEach>
    <dgm:forEach name="Name80" axis="ch" ptType="node" st="5" cnt="1">
      <dgm:layoutNode name="parentText5" styleLbl="node1">
        <dgm:varLst>
          <dgm:chMax/>
          <dgm:chPref val="3"/>
          <dgm:bulletEnabled val="1"/>
        </dgm:varLst>
        <dgm:choose name="Name81">
          <dgm:if name="Name82"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83">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84">
        <dgm:if name="Name85" axis="ch" ptType="node" func="cnt" op="gte" val="1">
          <dgm:layoutNode name="childText5"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6"/>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0.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A628061-DC7E-4412-9A0F-A5B82D9E29A1}" type="datetimeFigureOut">
              <a:rPr lang="sv-SE" smtClean="0"/>
              <a:t>2022-12-01</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7523BF-70FD-499A-B500-8C6804F32AFE}" type="slidenum">
              <a:rPr lang="sv-SE" smtClean="0"/>
              <a:t>‹#›</a:t>
            </a:fld>
            <a:endParaRPr lang="sv-SE"/>
          </a:p>
        </p:txBody>
      </p:sp>
    </p:spTree>
    <p:extLst>
      <p:ext uri="{BB962C8B-B14F-4D97-AF65-F5344CB8AC3E}">
        <p14:creationId xmlns:p14="http://schemas.microsoft.com/office/powerpoint/2010/main" val="31428353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regeringen.se/rattsliga-dokument/statens-offentliga-utredningar/2020/08/sou-202047/"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safewardssverige.wordpress.com/2020/12/13/valkommen-till-safewards-sverige/" TargetMode="External"/><Relationship Id="rId2" Type="http://schemas.openxmlformats.org/officeDocument/2006/relationships/slide" Target="../slides/slide26.xml"/><Relationship Id="rId1" Type="http://schemas.openxmlformats.org/officeDocument/2006/relationships/notesMaster" Target="../notesMasters/notesMaster1.xml"/><Relationship Id="rId5" Type="http://schemas.openxmlformats.org/officeDocument/2006/relationships/hyperlink" Target="https://www.aterhamtningsguiden.se/" TargetMode="External"/><Relationship Id="rId4" Type="http://schemas.openxmlformats.org/officeDocument/2006/relationships/hyperlink" Target="https://www.facebook.com/groups/2279583152308755/"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Lägg in en ny ök 2018</a:t>
            </a:r>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1786E1-4CBF-4EB8-A570-F424858B325E}"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24892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dirty="0"/>
              <a:t>Öppna samordningsmöten under hösten 2022 för att sprida information om grundkomponenterna. </a:t>
            </a:r>
          </a:p>
          <a:p>
            <a:pPr marL="171450" indent="-171450">
              <a:buFont typeface="Arial" panose="020B0604020202020204" pitchFamily="34" charset="0"/>
              <a:buChar char="•"/>
            </a:pPr>
            <a:r>
              <a:rPr lang="sv-SE" dirty="0"/>
              <a:t>Personalen är dom som har möjligheten att skapa en trygg och meningsfull heldygnsvård och minska behovet av tvångsåtgärder!</a:t>
            </a:r>
          </a:p>
          <a:p>
            <a:pPr marL="171450" indent="-171450">
              <a:buFont typeface="Arial" panose="020B0604020202020204" pitchFamily="34" charset="0"/>
              <a:buChar char="•"/>
            </a:pPr>
            <a:r>
              <a:rPr lang="sv-SE" dirty="0"/>
              <a:t>Små saker kan ha stor betydelse för helheten – reflektera över situationer och arbetssätt!</a:t>
            </a: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63B96C-DC3D-43D8-9947-F2DDAF2A5485}"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90880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68E4D3-F270-4F61-9CD6-6F97B1BD34DD}"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81960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buFont typeface="Arial" panose="020B0604020202020204" pitchFamily="34" charset="0"/>
              <a:buNone/>
            </a:pPr>
            <a:r>
              <a:rPr lang="sv-SE" b="1" dirty="0"/>
              <a:t>Huvuduppdrag </a:t>
            </a:r>
          </a:p>
          <a:p>
            <a:pPr>
              <a:buFont typeface="Arial" panose="020B0604020202020204" pitchFamily="34" charset="0"/>
              <a:buChar char="•"/>
            </a:pPr>
            <a:r>
              <a:rPr lang="sv-SE" dirty="0"/>
              <a:t>redovisa </a:t>
            </a:r>
            <a:r>
              <a:rPr lang="sv-SE" b="1" dirty="0"/>
              <a:t>tillämpningen av den nuvarande straff- och verkställighetslagstiftningen </a:t>
            </a:r>
            <a:r>
              <a:rPr lang="sv-SE" dirty="0"/>
              <a:t>gällande frihetsberövande påföljder för lagöverträdare under 18 år </a:t>
            </a:r>
          </a:p>
          <a:p>
            <a:pPr>
              <a:buFont typeface="Arial" panose="020B0604020202020204" pitchFamily="34" charset="0"/>
              <a:buChar char="•"/>
            </a:pPr>
            <a:r>
              <a:rPr lang="sv-SE" dirty="0"/>
              <a:t>belysa </a:t>
            </a:r>
            <a:r>
              <a:rPr lang="sv-SE" b="1" dirty="0"/>
              <a:t>för- och nackdelar </a:t>
            </a:r>
            <a:r>
              <a:rPr lang="sv-SE" dirty="0"/>
              <a:t>och </a:t>
            </a:r>
            <a:r>
              <a:rPr lang="sv-SE" b="1" dirty="0"/>
              <a:t>föreslå förändringar </a:t>
            </a:r>
            <a:r>
              <a:rPr lang="sv-SE" dirty="0"/>
              <a:t>som möjliggör tillräckligt ingripande reaktioner vid mycket allvarlig brottslighet, innefattar adekvata återfallsförebyggande åtgärder och som svarar mot behovet av en trygg och säker miljö</a:t>
            </a:r>
          </a:p>
          <a:p>
            <a:pPr>
              <a:buFont typeface="Arial" panose="020B0604020202020204" pitchFamily="34" charset="0"/>
              <a:buChar char="•"/>
            </a:pPr>
            <a:r>
              <a:rPr lang="sv-SE" dirty="0"/>
              <a:t>lämna förslag, om utredaren anser att sluten ungdomsvård ska behållas som påföljd med bibehållet tillämpningsområde, som innebär att </a:t>
            </a:r>
            <a:r>
              <a:rPr lang="sv-SE" b="1" dirty="0"/>
              <a:t>den föreskrivna maximitiden för den påföljden höjs</a:t>
            </a:r>
            <a:r>
              <a:rPr lang="sv-SE" dirty="0"/>
              <a:t>, och </a:t>
            </a:r>
          </a:p>
          <a:p>
            <a:pPr>
              <a:buFont typeface="Arial" panose="020B0604020202020204" pitchFamily="34" charset="0"/>
              <a:buChar char="•"/>
            </a:pPr>
            <a:r>
              <a:rPr lang="sv-SE" dirty="0"/>
              <a:t>lämna fullständiga författningsförslag</a:t>
            </a:r>
            <a:endParaRPr lang="sv-SE" sz="1400" dirty="0"/>
          </a:p>
          <a:p>
            <a:endParaRPr lang="sv-SE" b="1" dirty="0"/>
          </a:p>
          <a:p>
            <a:r>
              <a:rPr lang="sv-SE" b="1" dirty="0"/>
              <a:t>Deluppdrag</a:t>
            </a:r>
          </a:p>
          <a:p>
            <a:pPr>
              <a:buFont typeface="Arial" panose="020B0604020202020204" pitchFamily="34" charset="0"/>
              <a:buChar char="•"/>
            </a:pPr>
            <a:r>
              <a:rPr lang="sv-SE" dirty="0"/>
              <a:t>analysera och ta ställning till </a:t>
            </a:r>
            <a:r>
              <a:rPr lang="sv-SE" b="1" dirty="0"/>
              <a:t>vilken myndighet som är bäst lämpad </a:t>
            </a:r>
            <a:r>
              <a:rPr lang="sv-SE" dirty="0"/>
              <a:t>att ansvara för verkställigheten av den eller de frihetsberövande påföljder som föreslås användas</a:t>
            </a:r>
          </a:p>
          <a:p>
            <a:pPr>
              <a:buFont typeface="Arial" panose="020B0604020202020204" pitchFamily="34" charset="0"/>
              <a:buChar char="•"/>
            </a:pPr>
            <a:r>
              <a:rPr lang="sv-SE" dirty="0"/>
              <a:t>oavsett ställningstagande i sak lämna ett förslag som innebär att </a:t>
            </a:r>
            <a:r>
              <a:rPr lang="sv-SE" b="1" dirty="0"/>
              <a:t>Kriminalvården </a:t>
            </a:r>
            <a:r>
              <a:rPr lang="sv-SE" dirty="0"/>
              <a:t>anförtros verkställigheten av de påföljderna och ett annat förslag som innebär att sluten ungdomsvård finns kvar i påföljdssystemet med </a:t>
            </a:r>
            <a:r>
              <a:rPr lang="sv-SE" b="1" dirty="0"/>
              <a:t>oförändrat huvudmannaskap </a:t>
            </a:r>
            <a:r>
              <a:rPr lang="sv-SE" dirty="0"/>
              <a:t>när det gäller den frihetsberövande delen av en sådan påföljd, och </a:t>
            </a:r>
          </a:p>
          <a:p>
            <a:pPr>
              <a:buFont typeface="Arial" panose="020B0604020202020204" pitchFamily="34" charset="0"/>
              <a:buChar char="•"/>
            </a:pPr>
            <a:r>
              <a:rPr lang="sv-SE" dirty="0"/>
              <a:t>lämna fullständiga författningsförslag</a:t>
            </a:r>
          </a:p>
          <a:p>
            <a:endParaRPr lang="sv-SE" b="1"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4AAD97-425E-4118-B446-B26D5910C5FD}"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29103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SiS mars 2022.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dirty="0">
              <a:effectLst/>
              <a:latin typeface="OrigGarmnd BT"/>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dirty="0">
                <a:effectLst/>
                <a:latin typeface="OrigGarmnd BT"/>
                <a:ea typeface="Times New Roman" panose="02020603050405020304" pitchFamily="18" charset="0"/>
                <a:cs typeface="Times New Roman" panose="02020603050405020304" pitchFamily="18" charset="0"/>
              </a:rPr>
              <a:t>Mycket allvarlig brottslighet med höga straffvärden.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dirty="0">
              <a:effectLst/>
              <a:latin typeface="OrigGarmnd BT"/>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b="0" i="0" dirty="0">
                <a:solidFill>
                  <a:srgbClr val="4E4E4E"/>
                </a:solidFill>
                <a:effectLst/>
                <a:latin typeface="Roboto" panose="02000000000000000000" pitchFamily="2" charset="0"/>
              </a:rPr>
              <a:t>De ungdomshem som från och med hösten 2022 ska verkställa sluten ungdomsvård är Johannisberg i Kalix, Sundbo i Fagersta, </a:t>
            </a:r>
            <a:r>
              <a:rPr lang="sv-SE" b="0" i="0" dirty="0" err="1">
                <a:solidFill>
                  <a:srgbClr val="4E4E4E"/>
                </a:solidFill>
                <a:effectLst/>
                <a:latin typeface="Roboto" panose="02000000000000000000" pitchFamily="2" charset="0"/>
              </a:rPr>
              <a:t>Bärby</a:t>
            </a:r>
            <a:r>
              <a:rPr lang="sv-SE" b="0" i="0" dirty="0">
                <a:solidFill>
                  <a:srgbClr val="4E4E4E"/>
                </a:solidFill>
                <a:effectLst/>
                <a:latin typeface="Roboto" panose="02000000000000000000" pitchFamily="2" charset="0"/>
              </a:rPr>
              <a:t> i Uppsala, </a:t>
            </a:r>
            <a:r>
              <a:rPr lang="sv-SE" b="0" i="0" dirty="0" err="1">
                <a:solidFill>
                  <a:srgbClr val="4E4E4E"/>
                </a:solidFill>
                <a:effectLst/>
                <a:latin typeface="Roboto" panose="02000000000000000000" pitchFamily="2" charset="0"/>
              </a:rPr>
              <a:t>Tysslinge</a:t>
            </a:r>
            <a:r>
              <a:rPr lang="sv-SE" b="0" i="0" dirty="0">
                <a:solidFill>
                  <a:srgbClr val="4E4E4E"/>
                </a:solidFill>
                <a:effectLst/>
                <a:latin typeface="Roboto" panose="02000000000000000000" pitchFamily="2" charset="0"/>
              </a:rPr>
              <a:t> i Södertälje och Råby i Lund.</a:t>
            </a:r>
            <a:endParaRPr lang="sv-SE" sz="1200" b="0" i="0" dirty="0">
              <a:solidFill>
                <a:srgbClr val="4E4E4E"/>
              </a:solidFill>
              <a:effectLst/>
              <a:latin typeface="OrigGarmnd BT"/>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i="0" dirty="0">
                <a:solidFill>
                  <a:srgbClr val="4E4E4E"/>
                </a:solidFill>
                <a:effectLst/>
                <a:latin typeface="OrigGarmnd BT"/>
                <a:cs typeface="Times New Roman" panose="02020603050405020304" pitchFamily="18" charset="0"/>
              </a:rPr>
              <a:t>Sammanlagt 67 platser. </a:t>
            </a:r>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68E4D3-F270-4F61-9CD6-6F97B1BD34DD}"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32673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a:t>Statistik SiS mars 2022.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dirty="0">
                <a:effectLst/>
                <a:latin typeface="OrigGarmnd BT"/>
                <a:ea typeface="Times New Roman" panose="02020603050405020304" pitchFamily="18" charset="0"/>
                <a:cs typeface="Times New Roman" panose="02020603050405020304" pitchFamily="18" charset="0"/>
              </a:rPr>
              <a:t>Under senare år verkar den genomsnittliga strafftiden för sluten ungdomsvård ha ökat något, från att tidigare legat runt nio–tio månader till att på senare tid uppgått till omkring ett år.</a:t>
            </a:r>
          </a:p>
          <a:p>
            <a:pPr indent="0" hangingPunct="0">
              <a:buNone/>
            </a:pPr>
            <a:r>
              <a:rPr lang="sv-SE" sz="1200" dirty="0">
                <a:solidFill>
                  <a:schemeClr val="tx1"/>
                </a:solidFill>
                <a:effectLst/>
                <a:latin typeface="OrigGarmnd BT"/>
                <a:ea typeface="Times New Roman" panose="02020603050405020304" pitchFamily="18" charset="0"/>
                <a:cs typeface="Times New Roman" panose="02020603050405020304" pitchFamily="18" charset="0"/>
              </a:rPr>
              <a:t>Många ungdomar vid SiS särskilda ungdomshemmen har minst en psykiatrisk- eller neuropsykiatrisk diagnos. Vanliga diagnoser är ADHD, ADD eller autismspektrumtillstånd, även </a:t>
            </a:r>
            <a:r>
              <a:rPr lang="sv-SE" sz="1200" dirty="0" err="1">
                <a:solidFill>
                  <a:schemeClr val="tx1"/>
                </a:solidFill>
                <a:effectLst/>
                <a:latin typeface="OrigGarmnd BT"/>
                <a:ea typeface="Times New Roman" panose="02020603050405020304" pitchFamily="18" charset="0"/>
                <a:cs typeface="Times New Roman" panose="02020603050405020304" pitchFamily="18" charset="0"/>
              </a:rPr>
              <a:t>exv</a:t>
            </a:r>
            <a:r>
              <a:rPr lang="sv-SE" sz="1200" dirty="0">
                <a:solidFill>
                  <a:schemeClr val="tx1"/>
                </a:solidFill>
                <a:effectLst/>
                <a:latin typeface="OrigGarmnd BT"/>
                <a:ea typeface="Times New Roman" panose="02020603050405020304" pitchFamily="18" charset="0"/>
                <a:cs typeface="Times New Roman" panose="02020603050405020304" pitchFamily="18" charset="0"/>
              </a:rPr>
              <a:t> intellektuell funktionsnedsättning, PTSD och svår uppförandestörning. </a:t>
            </a:r>
            <a:r>
              <a:rPr lang="sv-SE" dirty="0">
                <a:solidFill>
                  <a:schemeClr val="tx1"/>
                </a:solidFill>
                <a:latin typeface="OrigGarmnd BT"/>
                <a:ea typeface="Times New Roman" panose="02020603050405020304" pitchFamily="18" charset="0"/>
                <a:cs typeface="Times New Roman" panose="02020603050405020304" pitchFamily="18" charset="0"/>
              </a:rPr>
              <a:t>P</a:t>
            </a:r>
            <a:r>
              <a:rPr lang="sv-SE" sz="1200" dirty="0">
                <a:solidFill>
                  <a:schemeClr val="tx1"/>
                </a:solidFill>
                <a:effectLst/>
                <a:latin typeface="OrigGarmnd BT"/>
                <a:ea typeface="Times New Roman" panose="02020603050405020304" pitchFamily="18" charset="0"/>
                <a:cs typeface="Times New Roman" panose="02020603050405020304" pitchFamily="18" charset="0"/>
              </a:rPr>
              <a:t>sykisk ohälsa och svåra uppväxtförhållanden förekommer också.  </a:t>
            </a:r>
            <a:r>
              <a:rPr lang="sv-SE" dirty="0">
                <a:solidFill>
                  <a:schemeClr val="tx1"/>
                </a:solidFill>
                <a:latin typeface="OrigGarmnd BT"/>
                <a:ea typeface="Times New Roman" panose="02020603050405020304" pitchFamily="18" charset="0"/>
                <a:cs typeface="Times New Roman" panose="02020603050405020304" pitchFamily="18" charset="0"/>
              </a:rPr>
              <a:t>M</a:t>
            </a:r>
            <a:r>
              <a:rPr lang="sv-SE" sz="1200" dirty="0">
                <a:solidFill>
                  <a:schemeClr val="tx1"/>
                </a:solidFill>
                <a:effectLst/>
                <a:latin typeface="OrigGarmnd BT"/>
                <a:ea typeface="Times New Roman" panose="02020603050405020304" pitchFamily="18" charset="0"/>
                <a:cs typeface="Times New Roman" panose="02020603050405020304" pitchFamily="18" charset="0"/>
              </a:rPr>
              <a:t>ånga ungdomar har en  missbruksproblematik, ofta cannabis och </a:t>
            </a:r>
            <a:r>
              <a:rPr lang="sv-SE" sz="1200" dirty="0" err="1">
                <a:solidFill>
                  <a:schemeClr val="tx1"/>
                </a:solidFill>
                <a:effectLst/>
                <a:latin typeface="OrigGarmnd BT"/>
                <a:ea typeface="Times New Roman" panose="02020603050405020304" pitchFamily="18" charset="0"/>
                <a:cs typeface="Times New Roman" panose="02020603050405020304" pitchFamily="18" charset="0"/>
              </a:rPr>
              <a:t>tramadol</a:t>
            </a:r>
            <a:r>
              <a:rPr lang="sv-SE" sz="1200" dirty="0">
                <a:solidFill>
                  <a:schemeClr val="tx1"/>
                </a:solidFill>
                <a:effectLst/>
                <a:latin typeface="OrigGarmnd BT"/>
                <a:ea typeface="Times New Roman" panose="02020603050405020304" pitchFamily="18" charset="0"/>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dirty="0">
              <a:effectLst/>
              <a:latin typeface="OrigGarmnd BT"/>
              <a:ea typeface="Times New Roman" panose="02020603050405020304" pitchFamily="18" charset="0"/>
              <a:cs typeface="Times New Roman" panose="02020603050405020304" pitchFamily="18" charset="0"/>
            </a:endParaRPr>
          </a:p>
          <a:p>
            <a:pPr indent="0" algn="just" hangingPunct="0">
              <a:buNone/>
            </a:pPr>
            <a:endParaRPr lang="sv-SE" sz="1200" dirty="0">
              <a:effectLst/>
              <a:latin typeface="OrigGarmnd BT"/>
              <a:ea typeface="Times New Roman" panose="02020603050405020304" pitchFamily="18" charset="0"/>
              <a:cs typeface="Times New Roman" panose="02020603050405020304" pitchFamily="18" charset="0"/>
            </a:endParaRPr>
          </a:p>
          <a:p>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68E4D3-F270-4F61-9CD6-6F97B1BD34DD}"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20945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dirty="0">
                <a:effectLst/>
                <a:highlight>
                  <a:srgbClr val="FFFF00"/>
                </a:highlight>
                <a:latin typeface="OrigGarmnd BT"/>
                <a:ea typeface="Times New Roman" panose="02020603050405020304" pitchFamily="18" charset="0"/>
                <a:cs typeface="Times New Roman" panose="02020603050405020304" pitchFamily="18" charset="0"/>
              </a:rPr>
              <a:t>Barn bästa och särskilt artikel 37 och 40 </a:t>
            </a:r>
            <a:r>
              <a:rPr lang="sv-SE" sz="1200" dirty="0">
                <a:effectLst/>
                <a:latin typeface="Calibri" panose="020F0502020204030204" pitchFamily="34" charset="0"/>
                <a:ea typeface="Calibri" panose="020F0502020204030204" pitchFamily="34" charset="0"/>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800" dirty="0">
                <a:effectLst/>
                <a:latin typeface="Calibri" panose="020F0502020204030204" pitchFamily="34" charset="0"/>
                <a:ea typeface="Calibri" panose="020F0502020204030204" pitchFamily="34" charset="0"/>
                <a:cs typeface="Times New Roman" panose="02020603050405020304" pitchFamily="18" charset="0"/>
              </a:rPr>
              <a:t>Det som bedöms vara barnets bästa ska beaktas i första hand, enligt barnkonventionen och i artiklarna </a:t>
            </a:r>
            <a:r>
              <a:rPr lang="sv-SE" sz="1800" i="1" dirty="0">
                <a:effectLst/>
                <a:latin typeface="Calibri" panose="020F0502020204030204" pitchFamily="34" charset="0"/>
                <a:ea typeface="Calibri" panose="020F0502020204030204" pitchFamily="34" charset="0"/>
                <a:cs typeface="Times New Roman" panose="02020603050405020304" pitchFamily="18" charset="0"/>
              </a:rPr>
              <a:t>37 och 40</a:t>
            </a:r>
            <a:r>
              <a:rPr lang="sv-SE" sz="1800" dirty="0">
                <a:effectLst/>
                <a:latin typeface="Calibri" panose="020F0502020204030204" pitchFamily="34" charset="0"/>
                <a:ea typeface="Calibri" panose="020F0502020204030204" pitchFamily="34" charset="0"/>
                <a:cs typeface="Times New Roman" panose="02020603050405020304" pitchFamily="18" charset="0"/>
              </a:rPr>
              <a:t> följer bl.a. att </a:t>
            </a:r>
            <a:r>
              <a:rPr lang="sv-SE" sz="1800" i="1" dirty="0">
                <a:effectLst/>
                <a:latin typeface="Calibri" panose="020F0502020204030204" pitchFamily="34" charset="0"/>
                <a:ea typeface="Calibri" panose="020F0502020204030204" pitchFamily="34" charset="0"/>
                <a:cs typeface="Times New Roman" panose="02020603050405020304" pitchFamily="18" charset="0"/>
              </a:rPr>
              <a:t>frihetsberövande av barn endast får användas som en sista utväg och för kortast lämpliga tid</a:t>
            </a:r>
            <a:r>
              <a:rPr lang="sv-SE" sz="1800" dirty="0">
                <a:effectLst/>
                <a:latin typeface="Calibri" panose="020F0502020204030204" pitchFamily="34" charset="0"/>
                <a:ea typeface="Calibri" panose="020F0502020204030204" pitchFamily="34" charset="0"/>
                <a:cs typeface="Times New Roman" panose="02020603050405020304" pitchFamily="18" charset="0"/>
              </a:rPr>
              <a:t>. Barn som dömts för brott ska </a:t>
            </a:r>
            <a:r>
              <a:rPr lang="sv-SE" sz="1800" i="1" dirty="0">
                <a:effectLst/>
                <a:latin typeface="Calibri" panose="020F0502020204030204" pitchFamily="34" charset="0"/>
                <a:ea typeface="Calibri" panose="020F0502020204030204" pitchFamily="34" charset="0"/>
                <a:cs typeface="Times New Roman" panose="02020603050405020304" pitchFamily="18" charset="0"/>
              </a:rPr>
              <a:t>behandlas humant och med respekt</a:t>
            </a:r>
            <a:r>
              <a:rPr lang="sv-SE" sz="1800" dirty="0">
                <a:effectLst/>
                <a:latin typeface="Calibri" panose="020F0502020204030204" pitchFamily="34" charset="0"/>
                <a:ea typeface="Calibri" panose="020F0502020204030204" pitchFamily="34" charset="0"/>
                <a:cs typeface="Times New Roman" panose="02020603050405020304" pitchFamily="18" charset="0"/>
              </a:rPr>
              <a:t> för människans inneboende värdighet på ett sätt som tar hänsyn till barnets ålder och det önskvärda i att främja att barnet återanpassas till samhället. Särskilt ska varje </a:t>
            </a:r>
            <a:r>
              <a:rPr lang="sv-SE" sz="1800" i="1" dirty="0">
                <a:effectLst/>
                <a:latin typeface="Calibri" panose="020F0502020204030204" pitchFamily="34" charset="0"/>
                <a:ea typeface="Calibri" panose="020F0502020204030204" pitchFamily="34" charset="0"/>
                <a:cs typeface="Times New Roman" panose="02020603050405020304" pitchFamily="18" charset="0"/>
              </a:rPr>
              <a:t>frihetsberövat barn hållas åtskilt från vuxna</a:t>
            </a:r>
            <a:r>
              <a:rPr lang="sv-SE" sz="1800" dirty="0">
                <a:effectLst/>
                <a:latin typeface="Calibri" panose="020F0502020204030204" pitchFamily="34" charset="0"/>
                <a:ea typeface="Calibri" panose="020F0502020204030204" pitchFamily="34" charset="0"/>
                <a:cs typeface="Times New Roman" panose="02020603050405020304" pitchFamily="18" charset="0"/>
              </a:rPr>
              <a:t>, om det inte bedöms vara till barnets bästa att inte göra detta.</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dirty="0">
              <a:effectLst/>
              <a:latin typeface="OrigGarmnd BT"/>
              <a:ea typeface="Times New Roman" panose="02020603050405020304" pitchFamily="18" charset="0"/>
              <a:cs typeface="Times New Roman" panose="02020603050405020304" pitchFamily="18" charset="0"/>
            </a:endParaRPr>
          </a:p>
          <a:p>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5FAC07-9261-458A-A462-999398C177D4}"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70692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b="1" u="sng" dirty="0">
                <a:ea typeface="Calibri" panose="020F0502020204030204" pitchFamily="34" charset="0"/>
                <a:cs typeface="Calibri" panose="020F0502020204030204" pitchFamily="34" charset="0"/>
              </a:rPr>
              <a:t>Idag är skrivningarna om individuell plan </a:t>
            </a:r>
            <a:r>
              <a:rPr lang="sv-SE" b="1" u="sng" dirty="0" err="1">
                <a:ea typeface="Calibri" panose="020F0502020204030204" pitchFamily="34" charset="0"/>
                <a:cs typeface="Calibri" panose="020F0502020204030204" pitchFamily="34" charset="0"/>
              </a:rPr>
              <a:t>jml</a:t>
            </a:r>
            <a:r>
              <a:rPr lang="sv-SE" b="1" u="sng" dirty="0">
                <a:ea typeface="Calibri" panose="020F0502020204030204" pitchFamily="34" charset="0"/>
                <a:cs typeface="Calibri" panose="020F0502020204030204" pitchFamily="34" charset="0"/>
              </a:rPr>
              <a:t> </a:t>
            </a:r>
            <a:r>
              <a:rPr lang="sv-SE" b="1" u="sng" dirty="0" err="1">
                <a:ea typeface="Calibri" panose="020F0502020204030204" pitchFamily="34" charset="0"/>
                <a:cs typeface="Calibri" panose="020F0502020204030204" pitchFamily="34" charset="0"/>
              </a:rPr>
              <a:t>SoL</a:t>
            </a:r>
            <a:r>
              <a:rPr lang="sv-SE" b="1" u="sng" dirty="0">
                <a:ea typeface="Calibri" panose="020F0502020204030204" pitchFamily="34" charset="0"/>
                <a:cs typeface="Calibri" panose="020F0502020204030204" pitchFamily="34" charset="0"/>
              </a:rPr>
              <a:t> och HSL (SIP) likalydande i respektive lagstiftning då huvudmännen anses vara jämbördiga parter i frågan om samverkan</a:t>
            </a:r>
            <a:endParaRPr lang="sv-SE" b="1" u="sng"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b="1" dirty="0"/>
              <a:t>God och nära vård - </a:t>
            </a:r>
            <a:r>
              <a:rPr lang="sv-SE" dirty="0">
                <a:ea typeface="Calibri" panose="020F0502020204030204" pitchFamily="34" charset="0"/>
                <a:cs typeface="Calibri" panose="020F0502020204030204" pitchFamily="34" charset="0"/>
              </a:rPr>
              <a:t>föreslår förändringar i </a:t>
            </a:r>
            <a:r>
              <a:rPr lang="sv-SE" dirty="0" err="1">
                <a:ea typeface="Calibri" panose="020F0502020204030204" pitchFamily="34" charset="0"/>
                <a:cs typeface="Calibri" panose="020F0502020204030204" pitchFamily="34" charset="0"/>
              </a:rPr>
              <a:t>SoL</a:t>
            </a:r>
            <a:r>
              <a:rPr lang="sv-SE" dirty="0">
                <a:ea typeface="Calibri" panose="020F0502020204030204" pitchFamily="34" charset="0"/>
                <a:cs typeface="Calibri" panose="020F0502020204030204" pitchFamily="34" charset="0"/>
              </a:rPr>
              <a:t> och HSL som innebär att </a:t>
            </a:r>
            <a:r>
              <a:rPr lang="sv-SE" b="1" dirty="0">
                <a:ea typeface="Calibri" panose="020F0502020204030204" pitchFamily="34" charset="0"/>
                <a:cs typeface="Calibri" panose="020F0502020204030204" pitchFamily="34" charset="0"/>
              </a:rPr>
              <a:t>patienter</a:t>
            </a:r>
            <a:r>
              <a:rPr lang="sv-SE" dirty="0">
                <a:ea typeface="Calibri" panose="020F0502020204030204" pitchFamily="34" charset="0"/>
                <a:cs typeface="Calibri" panose="020F0502020204030204" pitchFamily="34" charset="0"/>
              </a:rPr>
              <a:t> </a:t>
            </a:r>
            <a:r>
              <a:rPr lang="sv-SE" b="1" dirty="0">
                <a:ea typeface="Calibri" panose="020F0502020204030204" pitchFamily="34" charset="0"/>
                <a:cs typeface="Calibri" panose="020F0502020204030204" pitchFamily="34" charset="0"/>
              </a:rPr>
              <a:t>som får insatser av flera vårdgivare eller flera verksamheter även inom kommunen och regionen omfattas.</a:t>
            </a:r>
            <a:r>
              <a:rPr lang="sv-SE" dirty="0">
                <a:ea typeface="Calibri" panose="020F0502020204030204" pitchFamily="34" charset="0"/>
                <a:cs typeface="Calibri" panose="020F0502020204030204" pitchFamily="34" charset="0"/>
              </a:rPr>
              <a:t> De föreslår att den enskildes önskemål om att få en </a:t>
            </a:r>
            <a:r>
              <a:rPr lang="sv-SE" b="1" dirty="0">
                <a:ea typeface="Calibri" panose="020F0502020204030204" pitchFamily="34" charset="0"/>
                <a:cs typeface="Calibri" panose="020F0502020204030204" pitchFamily="34" charset="0"/>
              </a:rPr>
              <a:t>individuell plan upprättad ska beaktas </a:t>
            </a:r>
            <a:r>
              <a:rPr lang="sv-SE" u="sng" dirty="0">
                <a:ea typeface="Calibri" panose="020F0502020204030204" pitchFamily="34" charset="0"/>
                <a:cs typeface="Calibri" panose="020F0502020204030204" pitchFamily="34" charset="0"/>
              </a:rPr>
              <a:t>( ordet beaktas förs in vilket är en starkare skrivning än idag), </a:t>
            </a:r>
            <a:r>
              <a:rPr lang="sv-SE" dirty="0">
                <a:ea typeface="Calibri" panose="020F0502020204030204" pitchFamily="34" charset="0"/>
                <a:cs typeface="Calibri" panose="020F0502020204030204" pitchFamily="34" charset="0"/>
              </a:rPr>
              <a:t>att </a:t>
            </a:r>
            <a:r>
              <a:rPr lang="sv-SE" b="1" dirty="0">
                <a:ea typeface="Calibri" panose="020F0502020204030204" pitchFamily="34" charset="0"/>
                <a:cs typeface="Calibri" panose="020F0502020204030204" pitchFamily="34" charset="0"/>
              </a:rPr>
              <a:t>den enskildes mål med insatserna ska framgå av planen</a:t>
            </a:r>
            <a:r>
              <a:rPr lang="sv-SE" dirty="0">
                <a:ea typeface="Calibri" panose="020F0502020204030204" pitchFamily="34" charset="0"/>
                <a:cs typeface="Calibri" panose="020F0502020204030204" pitchFamily="34" charset="0"/>
              </a:rPr>
              <a:t>, samt att det </a:t>
            </a:r>
            <a:r>
              <a:rPr lang="sv-SE" b="1" dirty="0">
                <a:ea typeface="Calibri" panose="020F0502020204030204" pitchFamily="34" charset="0"/>
                <a:cs typeface="Calibri" panose="020F0502020204030204" pitchFamily="34" charset="0"/>
              </a:rPr>
              <a:t>ska framgå vilka</a:t>
            </a:r>
            <a:r>
              <a:rPr lang="sv-SE" dirty="0">
                <a:ea typeface="Calibri" panose="020F0502020204030204" pitchFamily="34" charset="0"/>
                <a:cs typeface="Calibri" panose="020F0502020204030204" pitchFamily="34" charset="0"/>
              </a:rPr>
              <a:t> </a:t>
            </a:r>
            <a:r>
              <a:rPr lang="sv-SE" b="1" dirty="0">
                <a:ea typeface="Calibri" panose="020F0502020204030204" pitchFamily="34" charset="0"/>
                <a:cs typeface="Calibri" panose="020F0502020204030204" pitchFamily="34" charset="0"/>
              </a:rPr>
              <a:t>rehabiliterande och förebyggande insatser</a:t>
            </a:r>
            <a:r>
              <a:rPr lang="sv-SE" dirty="0">
                <a:ea typeface="Calibri" panose="020F0502020204030204" pitchFamily="34" charset="0"/>
                <a:cs typeface="Calibri" panose="020F0502020204030204" pitchFamily="34" charset="0"/>
              </a:rPr>
              <a:t> </a:t>
            </a:r>
            <a:r>
              <a:rPr lang="sv-SE" b="1" dirty="0">
                <a:ea typeface="Calibri" panose="020F0502020204030204" pitchFamily="34" charset="0"/>
                <a:cs typeface="Calibri" panose="020F0502020204030204" pitchFamily="34" charset="0"/>
              </a:rPr>
              <a:t>den enskilde behöver</a:t>
            </a:r>
            <a:r>
              <a:rPr lang="sv-SE" dirty="0">
                <a:ea typeface="Calibri" panose="020F0502020204030204" pitchFamily="34" charset="0"/>
                <a:cs typeface="Calibri" panose="020F0502020204030204" pitchFamily="34" charset="0"/>
              </a:rPr>
              <a:t>. </a:t>
            </a:r>
            <a:r>
              <a:rPr lang="sv-SE" b="1" i="0" dirty="0">
                <a:ea typeface="Calibri" panose="020F0502020204030204" pitchFamily="34" charset="0"/>
                <a:cs typeface="Calibri" panose="020F0502020204030204" pitchFamily="34" charset="0"/>
              </a:rPr>
              <a:t>F</a:t>
            </a:r>
            <a:r>
              <a:rPr lang="sv-SE" b="1" i="0" dirty="0"/>
              <a:t>ast vårdkontakt ska ansvara för att planen är aktuell. </a:t>
            </a:r>
            <a:r>
              <a:rPr lang="sv-SE" b="1" dirty="0">
                <a:solidFill>
                  <a:srgbClr val="FF0000"/>
                </a:solidFill>
              </a:rPr>
              <a:t>Föreslås träda i kraft 1 jan 2023.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b="1"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sz="1800" b="1" u="sng" dirty="0">
                <a:solidFill>
                  <a:srgbClr val="404040"/>
                </a:solidFill>
                <a:effectLst/>
                <a:latin typeface="Calibri" panose="020F0502020204030204" pitchFamily="34" charset="0"/>
                <a:ea typeface="Times New Roman" panose="02020603050405020304" pitchFamily="18" charset="0"/>
                <a:cs typeface="Times New Roman" panose="02020603050405020304" pitchFamily="18" charset="0"/>
                <a:hlinkClick r:id="rId3"/>
              </a:rPr>
              <a:t>Hållbar socialtjänst – en ny socialtjänstlag</a:t>
            </a:r>
            <a:r>
              <a:rPr lang="sv-SE" sz="1800" b="1" u="sng" dirty="0">
                <a:solidFill>
                  <a:srgbClr val="404040"/>
                </a:solidFill>
                <a:effectLst/>
                <a:latin typeface="Calibri" panose="020F0502020204030204" pitchFamily="34" charset="0"/>
                <a:ea typeface="Times New Roman" panose="02020603050405020304" pitchFamily="18" charset="0"/>
                <a:cs typeface="Times New Roman" panose="02020603050405020304" pitchFamily="18" charset="0"/>
              </a:rPr>
              <a:t> - </a:t>
            </a:r>
            <a:r>
              <a:rPr lang="sv-SE" dirty="0">
                <a:ea typeface="Calibri" panose="020F0502020204030204" pitchFamily="34" charset="0"/>
                <a:cs typeface="Calibri" panose="020F0502020204030204" pitchFamily="34" charset="0"/>
              </a:rPr>
              <a:t> </a:t>
            </a:r>
            <a:r>
              <a:rPr lang="sv-SE" b="0" dirty="0">
                <a:ea typeface="Calibri" panose="020F0502020204030204" pitchFamily="34" charset="0"/>
                <a:cs typeface="Calibri" panose="020F0502020204030204" pitchFamily="34" charset="0"/>
              </a:rPr>
              <a:t>föreslår att begreppet individuell plan ersätts av ordet samordnad individuell plan. </a:t>
            </a:r>
            <a:r>
              <a:rPr lang="sv-SE" b="0" dirty="0"/>
              <a:t>Texten delas upp i två paragrafer. </a:t>
            </a:r>
            <a:r>
              <a:rPr lang="sv-SE" b="0" dirty="0">
                <a:solidFill>
                  <a:srgbClr val="FF0000"/>
                </a:solidFill>
              </a:rPr>
              <a:t>Föreslogs träda i kraft sommaren 2022</a:t>
            </a:r>
            <a:r>
              <a:rPr lang="sv-SE" b="1" dirty="0">
                <a:solidFill>
                  <a:srgbClr val="FF0000"/>
                </a:solidFill>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b="1"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b="1" dirty="0"/>
              <a:t>Samsjuklighetsutredningen - </a:t>
            </a:r>
            <a:r>
              <a:rPr lang="sv-SE" b="0" dirty="0"/>
              <a:t>Från delar till helhet </a:t>
            </a:r>
            <a:r>
              <a:rPr lang="sv-SE" b="0" i="0" dirty="0">
                <a:solidFill>
                  <a:srgbClr val="000000"/>
                </a:solidFill>
                <a:effectLst/>
                <a:latin typeface="open_sanslight"/>
              </a:rPr>
              <a:t>– En reform för samordnade, behovsanpassade och personcentrerade insatser till personer med samsjuklighet –… </a:t>
            </a:r>
            <a:r>
              <a:rPr lang="sv-SE"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om det </a:t>
            </a:r>
            <a:r>
              <a:rPr lang="sv-SE" sz="1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inte är uppenbart obehövligt, </a:t>
            </a:r>
            <a:r>
              <a:rPr lang="sv-SE"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ska upprättas en individuell plan för alla som placeras</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på HVB…. </a:t>
            </a:r>
            <a:endParaRPr lang="sv-SE" b="0" i="0" dirty="0">
              <a:solidFill>
                <a:srgbClr val="000000"/>
              </a:solidFill>
              <a:effectLst/>
              <a:latin typeface="open_sansligh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sv-SE" b="0" i="0" dirty="0">
              <a:solidFill>
                <a:srgbClr val="000000"/>
              </a:solidFill>
              <a:effectLst/>
              <a:latin typeface="open_sanslight"/>
            </a:endParaRPr>
          </a:p>
          <a:p>
            <a:r>
              <a:rPr lang="en-US" sz="1200" b="1" dirty="0"/>
              <a:t>Barn och </a:t>
            </a:r>
            <a:r>
              <a:rPr lang="en-US" sz="1200" b="1" dirty="0" err="1"/>
              <a:t>unga</a:t>
            </a:r>
            <a:r>
              <a:rPr lang="en-US" sz="1200" b="1" dirty="0"/>
              <a:t> i </a:t>
            </a:r>
            <a:r>
              <a:rPr lang="en-US" sz="1200" b="1" dirty="0" err="1"/>
              <a:t>samhällets</a:t>
            </a:r>
            <a:r>
              <a:rPr lang="en-US" sz="1200" b="1" dirty="0"/>
              <a:t> </a:t>
            </a:r>
            <a:r>
              <a:rPr lang="en-US" sz="1200" b="1" dirty="0" err="1"/>
              <a:t>vård</a:t>
            </a:r>
            <a:r>
              <a:rPr lang="en-US" sz="1200" b="1" dirty="0"/>
              <a:t> – </a:t>
            </a:r>
            <a:r>
              <a:rPr lang="en-US" sz="1200" b="0" dirty="0"/>
              <a:t>SiS ska </a:t>
            </a:r>
            <a:r>
              <a:rPr lang="en-US" sz="1200" b="0" dirty="0" err="1"/>
              <a:t>kunna</a:t>
            </a:r>
            <a:r>
              <a:rPr lang="en-US" sz="1200" b="0" dirty="0"/>
              <a:t> </a:t>
            </a:r>
            <a:r>
              <a:rPr lang="en-US" sz="1200" b="0" dirty="0" err="1"/>
              <a:t>initiera</a:t>
            </a:r>
            <a:r>
              <a:rPr lang="en-US" sz="1200" b="0" dirty="0"/>
              <a:t> SIP </a:t>
            </a:r>
          </a:p>
          <a:p>
            <a:endParaRPr lang="en-US" sz="1200" b="1" dirty="0"/>
          </a:p>
          <a:p>
            <a:endParaRPr lang="en-US" sz="1200" b="1" dirty="0"/>
          </a:p>
          <a:p>
            <a:endParaRPr lang="en-US" sz="1200" b="1" dirty="0"/>
          </a:p>
          <a:p>
            <a:endParaRPr lang="en-US" sz="1200"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sv-SE" b="0" i="0" dirty="0">
              <a:solidFill>
                <a:srgbClr val="000000"/>
              </a:solidFill>
              <a:effectLst/>
              <a:latin typeface="open_sansligh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sv-SE" b="0" i="0" dirty="0">
              <a:solidFill>
                <a:srgbClr val="000000"/>
              </a:solidFill>
              <a:effectLst/>
              <a:latin typeface="open_sanslight"/>
            </a:endParaRPr>
          </a:p>
          <a:p>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E82A24-1732-4555-8778-84D2C3AC7499}"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65312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dirty="0">
                <a:effectLst/>
                <a:latin typeface="Times New Roman" panose="02020603050405020304" pitchFamily="18" charset="0"/>
                <a:ea typeface="Times New Roman" panose="02020603050405020304" pitchFamily="18" charset="0"/>
                <a:cs typeface="Times New Roman" panose="02020603050405020304" pitchFamily="18" charset="0"/>
              </a:rPr>
              <a:t>Utredare Carina Ohlson.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dirty="0">
                <a:effectLst/>
                <a:latin typeface="Times New Roman" panose="02020603050405020304" pitchFamily="18" charset="0"/>
                <a:ea typeface="Times New Roman" panose="02020603050405020304" pitchFamily="18" charset="0"/>
                <a:cs typeface="Times New Roman" panose="02020603050405020304" pitchFamily="18" charset="0"/>
              </a:rPr>
              <a:t>Resultat och uppföljning inom SiS ungdomsvård visar att SIP inte alltid kommer till stånd även då det skulle behövas.</a:t>
            </a:r>
          </a:p>
          <a:p>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63B96C-DC3D-43D8-9947-F2DDAF2A5485}"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24105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Projektgrupp och referensgrupp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800" dirty="0">
                <a:effectLst/>
                <a:latin typeface="Times New Roman" panose="02020603050405020304" pitchFamily="18" charset="0"/>
                <a:ea typeface="Times New Roman" panose="02020603050405020304" pitchFamily="18" charset="0"/>
                <a:cs typeface="Times New Roman" panose="02020603050405020304" pitchFamily="18" charset="0"/>
              </a:rPr>
              <a:t>Därtill är målet att stärka vårdkedjan mellan SiS, kommuner och regioner samt uppnå kortare placeringstider genom ökad genomströmning på SiS låsta avdelningar.</a:t>
            </a:r>
          </a:p>
          <a:p>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63B96C-DC3D-43D8-9947-F2DDAF2A5485}"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25911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91B306-5FE5-4A8A-94AA-711AE4C34EAA}"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02539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Lägg in en ny ök 2018</a:t>
            </a:r>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1786E1-4CBF-4EB8-A570-F424858B325E}"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0420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91B306-5FE5-4A8A-94AA-711AE4C34EAA}"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25432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91B306-5FE5-4A8A-94AA-711AE4C34EAA}"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70934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a:t>Omotiverade skillnader inom LSS – studie och pilotprojekt </a:t>
            </a:r>
            <a:endParaRPr lang="sv-SE"/>
          </a:p>
          <a:p>
            <a:r>
              <a:rPr lang="sv-SE"/>
              <a:t>Bemöts LSS brukare jämställt eller finns det risk att beslut och insatser färgas av stereotypa föreställningar om kön? Eva Hagbjer, utredare på Vårdanalys, berättar om en kommande studie om omotiverade skillnader inom LSS. Love Nordenmark, projektledare på SKR, berättar om en pågående pilot som utforskar hur socialtjänsten kan stärka arbetet med jämställdhet – från ledning till praktiskt verksamhet. </a:t>
            </a:r>
            <a:endParaRPr lang="sv-SE">
              <a:cs typeface="Calibri"/>
            </a:endParaRPr>
          </a:p>
          <a:p>
            <a:r>
              <a:rPr lang="sv-SE"/>
              <a:t>  </a:t>
            </a:r>
            <a:endParaRPr lang="sv-SE">
              <a:cs typeface="Calibri"/>
            </a:endParaRP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C4477D-AE00-47BA-B65C-C44759562BFC}"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54863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cs typeface="Calibri"/>
              </a:rPr>
              <a:t>10- 15 – Love</a:t>
            </a:r>
          </a:p>
          <a:p>
            <a:r>
              <a:rPr lang="sv-SE">
                <a:cs typeface="Calibri"/>
              </a:rPr>
              <a:t>10-15 – </a:t>
            </a:r>
            <a:r>
              <a:rPr lang="sv-SE" err="1">
                <a:cs typeface="Calibri"/>
              </a:rPr>
              <a:t>birgitta</a:t>
            </a:r>
          </a:p>
          <a:p>
            <a:r>
              <a:rPr lang="sv-SE">
                <a:cs typeface="Calibri"/>
              </a:rPr>
              <a:t>Diskussion i grupp – skriva på post-it lappar. </a:t>
            </a:r>
          </a:p>
          <a:p>
            <a:r>
              <a:rPr lang="sv-SE">
                <a:cs typeface="Calibri"/>
              </a:rPr>
              <a:t>Runda 15 min. </a:t>
            </a:r>
          </a:p>
          <a:p>
            <a:endParaRPr lang="sv-SE">
              <a:cs typeface="Calibri"/>
            </a:endParaRPr>
          </a:p>
          <a:p>
            <a:endParaRPr lang="sv-SE">
              <a:cs typeface="Calibri"/>
            </a:endParaRPr>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C4477D-AE00-47BA-B65C-C44759562BFC}"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23652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a:t>Jämställdhet är både mål och medel</a:t>
            </a:r>
            <a:endParaRPr lang="sv-SE"/>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C4477D-AE00-47BA-B65C-C44759562BFC}"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56689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Jämställdhet är både ett mål i sig självt, och ett medel för att nå likvärdig och hög kvalitet i verksamheterna, för kvinnor och män, flickor och pojkar.</a:t>
            </a:r>
          </a:p>
          <a:p>
            <a:endParaRPr lang="sv-SE"/>
          </a:p>
          <a:p>
            <a:pPr defTabSz="955579">
              <a:defRPr/>
            </a:pPr>
            <a:r>
              <a:rPr lang="sv-SE"/>
              <a:t>Det övergripande jämställdhetspolitiska målet som riksdagen antagit, säger att kvinnor och män ska ha samma makt att forma samhället och sitt eget liv. Det är en rättighet att inte bli sämre behandlad för att en tillhör ett visst kön.</a:t>
            </a:r>
          </a:p>
          <a:p>
            <a:pPr defTabSz="955579">
              <a:defRPr/>
            </a:pPr>
            <a:r>
              <a:rPr lang="sv-SE"/>
              <a:t>Genom att beakta ett jämställdhetsperspektiv i skola, vård, omsorg, samhällsplanering och annan verksamhet, säkerställer vi också att vi får lika goda resultat för flickor och pojkar, kvinnor och män. Jämställdhet är en fråga om kvalitet.</a:t>
            </a:r>
          </a:p>
          <a:p>
            <a:endParaRPr lang="sv-SE"/>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C713DF-A62A-40D4-8F5D-8108BFCFB12D}"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91452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Genom att synliggöra skillnader i livsvillkor i samhället för olika grupper av flickor, pojkar, kvinnor, män och personer av annan könsidentitet samt göra något åt dem så främjar vi både jämställdhet och jämlikhet. </a:t>
            </a:r>
          </a:p>
          <a:p>
            <a:endParaRPr lang="sv-SE" sz="2800"/>
          </a:p>
          <a:p>
            <a:r>
              <a:rPr lang="sv-SE" sz="2800"/>
              <a:t>Jämställdhetsintegrering är, i kombination med riktade jämställdhetsåtgärder, Sveriges huvudsakliga strategi för att uppnå det övergripande målet om jämställdhet, d.v.s. att kvinnor och män ska ha samma makt och möjligheter att forma samhället och sina egna liv. Arbetet omfattar bland annat frågor om makt och inflytande, ekonomi, utbildning, obetalt hem- och omsorgsarbete, hälsa och mäns våld mot kvinnor. Syftet är att jämställdhet ska vara integrerat, det vill säga en del av det ordinarie uppdraget för politiker, chefer och medarbetare. </a:t>
            </a:r>
            <a:endParaRPr lang="sv-SE">
              <a:cs typeface="Calibri"/>
            </a:endParaRPr>
          </a:p>
          <a:p>
            <a:endParaRPr lang="sv-SE" sz="2800"/>
          </a:p>
          <a:p>
            <a:r>
              <a:rPr lang="sv-SE" sz="2800"/>
              <a:t>Jämlikhet betyder att alla människor har samma värde och ska behandlas likvärdigt - oavsett vem det är. Det handlar om att motverka diskriminering och på andra sätt främja lika rättigheter och möjligheter oavsett kön, könsöverskridande identitet eller uttryck, etnisk tillhörighet, religion eller annan trosuppfattning, funktionsnedsättning, sexuell läggning eller ålder (enligt diskrimineringslagen), men även annat som socioekonomi och bostadsort. </a:t>
            </a:r>
            <a:endParaRPr lang="sv-SE" sz="2800">
              <a:cs typeface="Calibri"/>
            </a:endParaRPr>
          </a:p>
          <a:p>
            <a:endParaRPr lang="sv-SE" sz="2800"/>
          </a:p>
          <a:p>
            <a:endParaRPr lang="sv-SE" sz="2800"/>
          </a:p>
          <a:p>
            <a:endParaRPr lang="sv-SE" sz="2800"/>
          </a:p>
          <a:p>
            <a:endParaRPr lang="sv-SE" sz="2800"/>
          </a:p>
          <a:p>
            <a:endParaRPr lang="sv-SE" sz="2800">
              <a:cs typeface="Calibri"/>
            </a:endParaRPr>
          </a:p>
          <a:p>
            <a:endParaRPr lang="en-US">
              <a:cs typeface="Calibri"/>
            </a:endParaRP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D38B15-2277-4EDA-AC3B-8C9BA3ACA066}"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44884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MH</a:t>
            </a: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C4477D-AE00-47BA-B65C-C44759562BFC}"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751303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sz="1200" kern="1200">
              <a:solidFill>
                <a:schemeClr val="tx1"/>
              </a:solidFill>
              <a:effectLst/>
              <a:latin typeface="+mn-lt"/>
              <a:ea typeface="+mn-ea"/>
              <a:cs typeface="+mn-cs"/>
            </a:endParaRPr>
          </a:p>
          <a:p>
            <a:r>
              <a:rPr lang="sv-SE" sz="1200" kern="1200">
                <a:solidFill>
                  <a:schemeClr val="tx1"/>
                </a:solidFill>
                <a:effectLst/>
                <a:latin typeface="+mn-lt"/>
                <a:ea typeface="+mn-ea"/>
                <a:cs typeface="+mn-cs"/>
              </a:rPr>
              <a:t> </a:t>
            </a:r>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47202E-F42C-4419-9198-9303660EB3C8}"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12534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gn="l" rtl="0" fontAlgn="base"/>
            <a:r>
              <a:rPr lang="sv-SE" sz="1800" b="0" i="0" u="none" strike="noStrike">
                <a:solidFill>
                  <a:srgbClr val="000000"/>
                </a:solidFill>
                <a:effectLst/>
                <a:latin typeface="Calibri" panose="020F0502020204030204" pitchFamily="34" charset="0"/>
              </a:rPr>
              <a:t>Orosanmälningar om barn som far illa gäller oftare pojkar än flickor.  Socialstyrelsen (2018) </a:t>
            </a:r>
            <a:r>
              <a:rPr lang="sv-SE" sz="1800" b="0" i="1" u="none" strike="noStrike">
                <a:solidFill>
                  <a:srgbClr val="000000"/>
                </a:solidFill>
                <a:effectLst/>
                <a:latin typeface="Calibri" panose="020F0502020204030204" pitchFamily="34" charset="0"/>
              </a:rPr>
              <a:t>Anmälningar om barn som far illa eller misstänks fara illa Nationell kartläggning 2018</a:t>
            </a:r>
            <a:r>
              <a:rPr lang="sv-SE" sz="1800" b="0" i="0">
                <a:solidFill>
                  <a:srgbClr val="444444"/>
                </a:solidFill>
                <a:effectLst/>
                <a:latin typeface="Calibri" panose="020F0502020204030204" pitchFamily="34" charset="0"/>
              </a:rPr>
              <a:t>​</a:t>
            </a:r>
            <a:endParaRPr lang="sv-SE" b="0" i="0">
              <a:solidFill>
                <a:srgbClr val="444444"/>
              </a:solidFill>
              <a:effectLst/>
              <a:latin typeface="Calibri" panose="020F0502020204030204" pitchFamily="34" charset="0"/>
            </a:endParaRPr>
          </a:p>
          <a:p>
            <a:pPr algn="l" rtl="0" fontAlgn="base"/>
            <a:r>
              <a:rPr lang="sv-SE" sz="1800" b="0" i="0" u="none" strike="noStrike">
                <a:solidFill>
                  <a:srgbClr val="000000"/>
                </a:solidFill>
                <a:effectLst/>
                <a:latin typeface="Calibri" panose="020F0502020204030204" pitchFamily="34" charset="0"/>
              </a:rPr>
              <a:t>Pojkar med utländsk bakgrund bedöms ofta ha mindre behov av stöd. Det är också den grupp där samtycke till insatser ofta saknas. Vårdanalys Rapport 2018:10 </a:t>
            </a:r>
            <a:r>
              <a:rPr lang="sv-SE" sz="1800" b="0" i="1" u="none" strike="noStrike">
                <a:solidFill>
                  <a:srgbClr val="000000"/>
                </a:solidFill>
                <a:effectLst/>
                <a:latin typeface="Calibri" panose="020F0502020204030204" pitchFamily="34" charset="0"/>
              </a:rPr>
              <a:t>Lika läge för alla?   </a:t>
            </a:r>
            <a:r>
              <a:rPr lang="sv-SE" sz="1800" b="0" i="0">
                <a:solidFill>
                  <a:srgbClr val="444444"/>
                </a:solidFill>
                <a:effectLst/>
                <a:latin typeface="Calibri" panose="020F0502020204030204" pitchFamily="34" charset="0"/>
              </a:rPr>
              <a:t>​</a:t>
            </a:r>
            <a:endParaRPr lang="sv-SE" b="0" i="0">
              <a:solidFill>
                <a:srgbClr val="444444"/>
              </a:solidFill>
              <a:effectLst/>
              <a:latin typeface="Calibri" panose="020F0502020204030204" pitchFamily="34" charset="0"/>
            </a:endParaRPr>
          </a:p>
          <a:p>
            <a:pPr algn="l" rtl="0" fontAlgn="base"/>
            <a:r>
              <a:rPr lang="sv-SE" sz="1800" b="0" i="0" u="none" strike="noStrike">
                <a:solidFill>
                  <a:srgbClr val="000000"/>
                </a:solidFill>
                <a:effectLst/>
                <a:latin typeface="Calibri" panose="020F0502020204030204" pitchFamily="34" charset="0"/>
              </a:rPr>
              <a:t> </a:t>
            </a:r>
            <a:r>
              <a:rPr lang="sv-SE" sz="1800" b="0" i="0">
                <a:solidFill>
                  <a:srgbClr val="444444"/>
                </a:solidFill>
                <a:effectLst/>
                <a:latin typeface="Calibri" panose="020F0502020204030204" pitchFamily="34" charset="0"/>
              </a:rPr>
              <a:t>​</a:t>
            </a:r>
            <a:endParaRPr lang="sv-SE" b="0" i="0">
              <a:solidFill>
                <a:srgbClr val="444444"/>
              </a:solidFill>
              <a:effectLst/>
              <a:latin typeface="Calibri" panose="020F0502020204030204" pitchFamily="34" charset="0"/>
            </a:endParaRPr>
          </a:p>
          <a:p>
            <a:pPr algn="l" rtl="0" fontAlgn="base"/>
            <a:r>
              <a:rPr lang="sv-SE" sz="1800" b="0" i="0" u="none" strike="noStrike">
                <a:solidFill>
                  <a:srgbClr val="000000"/>
                </a:solidFill>
                <a:effectLst/>
                <a:latin typeface="Calibri" panose="020F0502020204030204" pitchFamily="34" charset="0"/>
              </a:rPr>
              <a:t>Män får insatser direkt inriktade mot jobb, och får oftare avslag på ansökan om ekonomiskt bistånd om de uteblir från insatsen.  Socialstyrelsen (2018)</a:t>
            </a:r>
            <a:r>
              <a:rPr lang="sv-SE" sz="1800" b="0" i="1" u="none" strike="noStrike">
                <a:solidFill>
                  <a:srgbClr val="000000"/>
                </a:solidFill>
                <a:effectLst/>
                <a:latin typeface="Calibri" panose="020F0502020204030204" pitchFamily="34" charset="0"/>
              </a:rPr>
              <a:t> Kartläggning av socialtjänstens arbete med ekonomiskt bistånd ur ett jämställdhetsperspektiv. Delredovisning av regeringsuppdrag</a:t>
            </a:r>
            <a:r>
              <a:rPr lang="sv-SE" sz="1800" b="0" i="0">
                <a:solidFill>
                  <a:srgbClr val="444444"/>
                </a:solidFill>
                <a:effectLst/>
                <a:latin typeface="Calibri" panose="020F0502020204030204" pitchFamily="34" charset="0"/>
              </a:rPr>
              <a:t>​</a:t>
            </a:r>
            <a:endParaRPr lang="sv-SE" b="0" i="0">
              <a:solidFill>
                <a:srgbClr val="444444"/>
              </a:solidFill>
              <a:effectLst/>
              <a:latin typeface="Calibri" panose="020F0502020204030204" pitchFamily="34" charset="0"/>
            </a:endParaRPr>
          </a:p>
          <a:p>
            <a:pPr algn="l" rtl="0" fontAlgn="base"/>
            <a:r>
              <a:rPr lang="sv-SE" sz="1800" b="0" i="0" u="none" strike="noStrike">
                <a:solidFill>
                  <a:srgbClr val="000000"/>
                </a:solidFill>
                <a:effectLst/>
                <a:latin typeface="Calibri" panose="020F0502020204030204" pitchFamily="34" charset="0"/>
              </a:rPr>
              <a:t> </a:t>
            </a:r>
            <a:r>
              <a:rPr lang="sv-SE" sz="1800" b="0" i="0">
                <a:solidFill>
                  <a:srgbClr val="444444"/>
                </a:solidFill>
                <a:effectLst/>
                <a:latin typeface="Calibri" panose="020F0502020204030204" pitchFamily="34" charset="0"/>
              </a:rPr>
              <a:t>​</a:t>
            </a:r>
            <a:endParaRPr lang="sv-SE" b="0" i="0">
              <a:solidFill>
                <a:srgbClr val="444444"/>
              </a:solidFill>
              <a:effectLst/>
              <a:latin typeface="Calibri" panose="020F0502020204030204" pitchFamily="34" charset="0"/>
            </a:endParaRPr>
          </a:p>
          <a:p>
            <a:pPr algn="l" rtl="0" fontAlgn="base"/>
            <a:r>
              <a:rPr lang="sv-SE" sz="1800" b="0" i="0" u="none" strike="noStrike">
                <a:solidFill>
                  <a:srgbClr val="000000"/>
                </a:solidFill>
                <a:effectLst/>
                <a:latin typeface="Calibri" panose="020F0502020204030204" pitchFamily="34" charset="0"/>
              </a:rPr>
              <a:t>I äldreomsorgen kan kvinnor och män beviljas olika stödinsatser även om behoven är desamma.  </a:t>
            </a:r>
            <a:r>
              <a:rPr lang="sv-SE" sz="1800" b="0" i="0" u="none" strike="noStrike" err="1">
                <a:solidFill>
                  <a:srgbClr val="000000"/>
                </a:solidFill>
                <a:effectLst/>
                <a:latin typeface="Calibri" panose="020F0502020204030204" pitchFamily="34" charset="0"/>
              </a:rPr>
              <a:t>Hussenius</a:t>
            </a:r>
            <a:r>
              <a:rPr lang="sv-SE" sz="1800" b="0" i="0" u="none" strike="noStrike">
                <a:solidFill>
                  <a:srgbClr val="000000"/>
                </a:solidFill>
                <a:effectLst/>
                <a:latin typeface="Calibri" panose="020F0502020204030204" pitchFamily="34" charset="0"/>
              </a:rPr>
              <a:t>, K. (2019). </a:t>
            </a:r>
            <a:r>
              <a:rPr lang="sv-SE" sz="1800" b="0" i="1" u="none" strike="noStrike" err="1">
                <a:solidFill>
                  <a:srgbClr val="000000"/>
                </a:solidFill>
                <a:effectLst/>
                <a:latin typeface="Calibri" panose="020F0502020204030204" pitchFamily="34" charset="0"/>
              </a:rPr>
              <a:t>Intersectional</a:t>
            </a:r>
            <a:r>
              <a:rPr lang="sv-SE" sz="1800" b="0" i="1" u="none" strike="noStrike">
                <a:solidFill>
                  <a:srgbClr val="000000"/>
                </a:solidFill>
                <a:effectLst/>
                <a:latin typeface="Calibri" panose="020F0502020204030204" pitchFamily="34" charset="0"/>
              </a:rPr>
              <a:t> </a:t>
            </a:r>
            <a:r>
              <a:rPr lang="sv-SE" sz="1800" b="0" i="1" u="none" strike="noStrike" err="1">
                <a:solidFill>
                  <a:srgbClr val="000000"/>
                </a:solidFill>
                <a:effectLst/>
                <a:latin typeface="Calibri" panose="020F0502020204030204" pitchFamily="34" charset="0"/>
              </a:rPr>
              <a:t>patterns</a:t>
            </a:r>
            <a:r>
              <a:rPr lang="sv-SE" sz="1800" b="0" i="1" u="none" strike="noStrike">
                <a:solidFill>
                  <a:srgbClr val="000000"/>
                </a:solidFill>
                <a:effectLst/>
                <a:latin typeface="Calibri" panose="020F0502020204030204" pitchFamily="34" charset="0"/>
              </a:rPr>
              <a:t> </a:t>
            </a:r>
            <a:r>
              <a:rPr lang="sv-SE" sz="1800" b="0" i="1" u="none" strike="noStrike" err="1">
                <a:solidFill>
                  <a:srgbClr val="000000"/>
                </a:solidFill>
                <a:effectLst/>
                <a:latin typeface="Calibri" panose="020F0502020204030204" pitchFamily="34" charset="0"/>
              </a:rPr>
              <a:t>of</a:t>
            </a:r>
            <a:r>
              <a:rPr lang="sv-SE" sz="1800" b="0" i="1" u="none" strike="noStrike">
                <a:solidFill>
                  <a:srgbClr val="000000"/>
                </a:solidFill>
                <a:effectLst/>
                <a:latin typeface="Calibri" panose="020F0502020204030204" pitchFamily="34" charset="0"/>
              </a:rPr>
              <a:t> social </a:t>
            </a:r>
            <a:r>
              <a:rPr lang="sv-SE" sz="1800" b="0" i="1" u="none" strike="noStrike" err="1">
                <a:solidFill>
                  <a:srgbClr val="000000"/>
                </a:solidFill>
                <a:effectLst/>
                <a:latin typeface="Calibri" panose="020F0502020204030204" pitchFamily="34" charset="0"/>
              </a:rPr>
              <a:t>assistance</a:t>
            </a:r>
            <a:r>
              <a:rPr lang="sv-SE" sz="1800" b="0" i="1" u="none" strike="noStrike">
                <a:solidFill>
                  <a:srgbClr val="000000"/>
                </a:solidFill>
                <a:effectLst/>
                <a:latin typeface="Calibri" panose="020F0502020204030204" pitchFamily="34" charset="0"/>
              </a:rPr>
              <a:t> </a:t>
            </a:r>
            <a:r>
              <a:rPr lang="sv-SE" sz="1800" b="0" i="1" u="none" strike="noStrike" err="1">
                <a:solidFill>
                  <a:srgbClr val="000000"/>
                </a:solidFill>
                <a:effectLst/>
                <a:latin typeface="Calibri" panose="020F0502020204030204" pitchFamily="34" charset="0"/>
              </a:rPr>
              <a:t>eligibility</a:t>
            </a:r>
            <a:r>
              <a:rPr lang="sv-SE" sz="1800" b="0" i="1" u="none" strike="noStrike">
                <a:solidFill>
                  <a:srgbClr val="000000"/>
                </a:solidFill>
                <a:effectLst/>
                <a:latin typeface="Calibri" panose="020F0502020204030204" pitchFamily="34" charset="0"/>
              </a:rPr>
              <a:t> in Sweden. </a:t>
            </a:r>
            <a:r>
              <a:rPr lang="sv-SE" sz="1800" b="0" i="0" u="none" strike="noStrike">
                <a:solidFill>
                  <a:srgbClr val="000000"/>
                </a:solidFill>
                <a:effectLst/>
                <a:latin typeface="Calibri" panose="020F0502020204030204" pitchFamily="34" charset="0"/>
              </a:rPr>
              <a:t>Nordic Social </a:t>
            </a:r>
            <a:r>
              <a:rPr lang="sv-SE" sz="1800" b="0" i="0" u="none" strike="noStrike" err="1">
                <a:solidFill>
                  <a:srgbClr val="000000"/>
                </a:solidFill>
                <a:effectLst/>
                <a:latin typeface="Calibri" panose="020F0502020204030204" pitchFamily="34" charset="0"/>
              </a:rPr>
              <a:t>Work</a:t>
            </a:r>
            <a:r>
              <a:rPr lang="sv-SE" sz="1800" b="0" i="0" u="none" strike="noStrike">
                <a:solidFill>
                  <a:srgbClr val="000000"/>
                </a:solidFill>
                <a:effectLst/>
                <a:latin typeface="Calibri" panose="020F0502020204030204" pitchFamily="34" charset="0"/>
              </a:rPr>
              <a:t> Research.</a:t>
            </a:r>
            <a:endParaRPr lang="sv-SE" b="0" i="0">
              <a:solidFill>
                <a:srgbClr val="444444"/>
              </a:solidFill>
              <a:effectLst/>
              <a:latin typeface="Calibri" panose="020F0502020204030204" pitchFamily="34" charset="0"/>
            </a:endParaRPr>
          </a:p>
          <a:p>
            <a:endParaRPr lang="sv-SE">
              <a:cs typeface="Calibri"/>
            </a:endParaRP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D38B15-2277-4EDA-AC3B-8C9BA3ACA066}"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99060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Lägg in en ny ök 2018</a:t>
            </a:r>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1786E1-4CBF-4EB8-A570-F424858B325E}"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47488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en-US">
              <a:cs typeface="Calibri"/>
            </a:endParaRP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C4477D-AE00-47BA-B65C-C44759562BFC}"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093597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en-US">
              <a:cs typeface="Calibri"/>
            </a:endParaRP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C4477D-AE00-47BA-B65C-C44759562BFC}"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887502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en-US">
              <a:cs typeface="Calibri"/>
            </a:endParaRP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278768-606C-4B91-8287-B1C0F7179C29}"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9278886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800" b="0" i="0">
                <a:solidFill>
                  <a:srgbClr val="000000"/>
                </a:solidFill>
                <a:effectLst/>
                <a:latin typeface="Times New Roman" panose="02020603050405020304" pitchFamily="18" charset="0"/>
              </a:rPr>
              <a:t>Inom ramen för SKR:s pilotprojekt för en Jämställd socialtjänst har SKR, RSS Värmland och RSS Västerbotten, under 2021, inventerat RSS och socialtjänstens nuläge och behov. </a:t>
            </a:r>
          </a:p>
          <a:p>
            <a:endParaRPr lang="sv-SE" sz="1800" b="0" i="0">
              <a:solidFill>
                <a:srgbClr val="000000"/>
              </a:solidFill>
              <a:effectLst/>
              <a:latin typeface="Times New Roman" panose="02020603050405020304" pitchFamily="18" charset="0"/>
            </a:endParaRPr>
          </a:p>
          <a:p>
            <a:r>
              <a:rPr lang="sv-SE" sz="1800" b="0" i="0">
                <a:solidFill>
                  <a:srgbClr val="000000"/>
                </a:solidFill>
                <a:effectLst/>
                <a:latin typeface="Times New Roman" panose="02020603050405020304" pitchFamily="18" charset="0"/>
              </a:rPr>
              <a:t>Socialtjänstens och RSS behov är styrande för det stöd piloten tar fram och därför var detta ett viktigt avstamp för pilotens arbete.  </a:t>
            </a:r>
            <a:endParaRPr lang="sv-SE"/>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D38B15-2277-4EDA-AC3B-8C9BA3ACA066}"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329214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US" err="1">
                <a:cs typeface="Calibri"/>
              </a:rPr>
              <a:t>Dialoger</a:t>
            </a:r>
            <a:r>
              <a:rPr lang="en-US">
                <a:cs typeface="Calibri"/>
              </a:rPr>
              <a:t> = 580 </a:t>
            </a:r>
            <a:r>
              <a:rPr lang="en-US" err="1">
                <a:cs typeface="Calibri"/>
              </a:rPr>
              <a:t>personer</a:t>
            </a:r>
            <a:r>
              <a:rPr lang="en-US">
                <a:cs typeface="Calibri"/>
              </a:rPr>
              <a:t> </a:t>
            </a:r>
            <a:r>
              <a:rPr lang="en-US" err="1">
                <a:cs typeface="Calibri"/>
              </a:rPr>
              <a:t>och</a:t>
            </a:r>
            <a:r>
              <a:rPr lang="en-US">
                <a:cs typeface="Calibri"/>
              </a:rPr>
              <a:t> </a:t>
            </a:r>
            <a:r>
              <a:rPr lang="en-US" err="1">
                <a:cs typeface="Calibri"/>
              </a:rPr>
              <a:t>några</a:t>
            </a:r>
            <a:r>
              <a:rPr lang="en-US">
                <a:cs typeface="Calibri"/>
              </a:rPr>
              <a:t> </a:t>
            </a:r>
            <a:r>
              <a:rPr lang="en-US" err="1">
                <a:cs typeface="Calibri"/>
              </a:rPr>
              <a:t>dialoger</a:t>
            </a:r>
            <a:r>
              <a:rPr lang="en-US">
                <a:cs typeface="Calibri"/>
              </a:rPr>
              <a:t> i Värmland</a:t>
            </a:r>
          </a:p>
          <a:p>
            <a:r>
              <a:rPr lang="en-US" err="1">
                <a:cs typeface="Calibri"/>
              </a:rPr>
              <a:t>Intervjuer</a:t>
            </a:r>
            <a:r>
              <a:rPr lang="en-US">
                <a:cs typeface="Calibri"/>
              </a:rPr>
              <a:t>=17 </a:t>
            </a:r>
            <a:r>
              <a:rPr lang="en-US" err="1">
                <a:cs typeface="Calibri"/>
              </a:rPr>
              <a:t>intervjuer</a:t>
            </a:r>
            <a:r>
              <a:rPr lang="en-US">
                <a:cs typeface="Calibri"/>
              </a:rPr>
              <a:t> </a:t>
            </a:r>
            <a:r>
              <a:rPr lang="en-US" err="1">
                <a:cs typeface="Calibri"/>
              </a:rPr>
              <a:t>varav</a:t>
            </a:r>
            <a:r>
              <a:rPr lang="en-US">
                <a:cs typeface="Calibri"/>
              </a:rPr>
              <a:t> 12 Västerbotten </a:t>
            </a:r>
            <a:r>
              <a:rPr lang="en-US" err="1">
                <a:cs typeface="Calibri"/>
              </a:rPr>
              <a:t>och</a:t>
            </a:r>
            <a:r>
              <a:rPr lang="en-US">
                <a:cs typeface="Calibri"/>
              </a:rPr>
              <a:t> 5 SKR</a:t>
            </a:r>
          </a:p>
          <a:p>
            <a:r>
              <a:rPr lang="en-US" err="1">
                <a:cs typeface="Calibri"/>
              </a:rPr>
              <a:t>Enkäter</a:t>
            </a:r>
            <a:r>
              <a:rPr lang="en-US">
                <a:cs typeface="Calibri"/>
              </a:rPr>
              <a:t>= 100 </a:t>
            </a:r>
            <a:r>
              <a:rPr lang="en-US" err="1">
                <a:cs typeface="Calibri"/>
              </a:rPr>
              <a:t>personer</a:t>
            </a:r>
            <a:endParaRPr lang="en-US">
              <a:cs typeface="Calibri"/>
            </a:endParaRP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D38B15-2277-4EDA-AC3B-8C9BA3ACA066}"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9449150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en-US">
              <a:cs typeface="Calibri"/>
            </a:endParaRP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C4477D-AE00-47BA-B65C-C44759562BFC}"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963935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D38B15-2277-4EDA-AC3B-8C9BA3ACA066}"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352509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en-US">
              <a:cs typeface="Calibri"/>
            </a:endParaRP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D38B15-2277-4EDA-AC3B-8C9BA3ACA066}"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863257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en-US">
              <a:cs typeface="Calibri"/>
            </a:endParaRP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C4477D-AE00-47BA-B65C-C44759562BFC}"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829346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en-US">
              <a:cs typeface="Calibri"/>
            </a:endParaRP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C4477D-AE00-47BA-B65C-C44759562BFC}"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31048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Summa regionerna 1 034 Mkr</a:t>
            </a:r>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08D866-1E6D-49A3-9D6F-045B788EA77F}"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018198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spcAft>
                <a:spcPts val="1200"/>
              </a:spcAft>
            </a:pPr>
            <a:r>
              <a:rPr lang="sv-SE"/>
              <a:t>Birgitta</a:t>
            </a:r>
            <a:endParaRPr lang="sv-SE">
              <a:cs typeface="Calibri"/>
            </a:endParaRPr>
          </a:p>
          <a:p>
            <a:pPr marL="258445" indent="-285750">
              <a:spcAft>
                <a:spcPts val="1200"/>
              </a:spcAft>
              <a:buFont typeface="Arial"/>
              <a:buChar char="•"/>
            </a:pPr>
            <a:endParaRPr lang="sv-SE">
              <a:cs typeface="Calibri"/>
            </a:endParaRPr>
          </a:p>
          <a:p>
            <a:pPr>
              <a:buFont typeface="Arial"/>
              <a:buChar char="•"/>
            </a:pPr>
            <a:r>
              <a:rPr lang="sv-SE"/>
              <a:t>Genusbias har främst studerats inom hälso- och sjukvården men dessa punkter beskrivs i utredningen vara relevanta också för analyser och diskussioner om genusbias också inom socialtjänsten.</a:t>
            </a:r>
            <a:endParaRPr lang="sv-SE">
              <a:cs typeface="Calibri"/>
            </a:endParaRPr>
          </a:p>
          <a:p>
            <a:pPr>
              <a:buFont typeface="Arial"/>
              <a:buChar char="•"/>
            </a:pPr>
            <a:r>
              <a:rPr lang="sv-SE"/>
              <a:t>•Att tolka behov utifrån stereotypa föreställningar om kön så att likartade behov uppfattas olika beroende på om den enskilde är en kvinna eller en man.</a:t>
            </a:r>
            <a:endParaRPr lang="sv-SE">
              <a:cs typeface="Calibri"/>
            </a:endParaRPr>
          </a:p>
          <a:p>
            <a:pPr>
              <a:buFont typeface="Arial"/>
              <a:buChar char="•"/>
            </a:pPr>
            <a:r>
              <a:rPr lang="sv-SE"/>
              <a:t>•</a:t>
            </a:r>
            <a:endParaRPr lang="sv-SE">
              <a:cs typeface="Calibri"/>
            </a:endParaRPr>
          </a:p>
          <a:p>
            <a:pPr>
              <a:buFont typeface="Arial"/>
              <a:buChar char="•"/>
            </a:pPr>
            <a:r>
              <a:rPr lang="sv-SE"/>
              <a:t>•Att bortse från könsskillnader som även handlar om livsvillkor och skilda förväntningar på kvinnor respektive män – eller att vården är omedveten om eller bortser från faktiska skillnader mellan könen och inte tar hänsyn till könsspecifika förhållanden. </a:t>
            </a:r>
            <a:endParaRPr lang="sv-SE">
              <a:cs typeface="Calibri"/>
            </a:endParaRPr>
          </a:p>
          <a:p>
            <a:pPr>
              <a:buFont typeface="Arial"/>
              <a:buChar char="•"/>
            </a:pPr>
            <a:r>
              <a:rPr lang="sv-SE"/>
              <a:t>•</a:t>
            </a:r>
            <a:endParaRPr lang="sv-SE">
              <a:cs typeface="Calibri"/>
            </a:endParaRPr>
          </a:p>
          <a:p>
            <a:pPr>
              <a:buFont typeface="Arial"/>
              <a:buChar char="•"/>
            </a:pPr>
            <a:r>
              <a:rPr lang="sv-SE"/>
              <a:t>•Att den enskilde görs könstypisk genom att ta för givet att personen passar in i stereotypa uppfattningar om hur kvinnor respektive män ”är”. Trots att det finns könsspecifika skillnader är det viktigt att inte betrakta kvinnor och män som homogena grupper. Då finns det risken för ytterligare en genusbias: att utgå från påvisade könsskillnader i mötet med den enskilde i stället för att utgå från individen</a:t>
            </a:r>
            <a:endParaRPr lang="sv-SE">
              <a:cs typeface="Calibri"/>
            </a:endParaRPr>
          </a:p>
          <a:p>
            <a:pPr marL="258445" indent="-285750">
              <a:spcAft>
                <a:spcPts val="1200"/>
              </a:spcAft>
              <a:buFont typeface="Arial"/>
              <a:buChar char="•"/>
            </a:pPr>
            <a:endParaRPr lang="sv-SE">
              <a:cs typeface="Calibri"/>
            </a:endParaRPr>
          </a:p>
          <a:p>
            <a:pPr marL="258445" indent="-285750">
              <a:spcAft>
                <a:spcPts val="1200"/>
              </a:spcAft>
              <a:buFont typeface="Arial"/>
              <a:buChar char="•"/>
            </a:pPr>
            <a:r>
              <a:rPr lang="sv-SE"/>
              <a:t>Avsluta med en fråga efter Evas dragning:</a:t>
            </a:r>
            <a:endParaRPr lang="en-US"/>
          </a:p>
          <a:p>
            <a:pPr marL="258445" indent="-285750">
              <a:spcAft>
                <a:spcPts val="1200"/>
              </a:spcAft>
              <a:buFont typeface="Arial"/>
              <a:buChar char="•"/>
            </a:pPr>
            <a:r>
              <a:rPr lang="sv-SE"/>
              <a:t>Tror du att orsakerna till de omotiverade skillnaderna kan finnas i genusbias?</a:t>
            </a:r>
            <a:endParaRPr lang="sv-SE">
              <a:cs typeface="Calibri"/>
            </a:endParaRP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C4477D-AE00-47BA-B65C-C44759562BFC}"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27868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US" err="1">
                <a:cs typeface="Calibri"/>
              </a:rPr>
              <a:t>Avsluta</a:t>
            </a:r>
            <a:r>
              <a:rPr lang="en-US">
                <a:cs typeface="Calibri"/>
              </a:rPr>
              <a:t> med </a:t>
            </a:r>
            <a:r>
              <a:rPr lang="en-US" err="1">
                <a:cs typeface="Calibri"/>
              </a:rPr>
              <a:t>varvet</a:t>
            </a:r>
            <a:r>
              <a:rPr lang="en-US">
                <a:cs typeface="Calibri"/>
              </a:rPr>
              <a:t> runt</a:t>
            </a:r>
          </a:p>
          <a:p>
            <a:endParaRPr lang="en-US">
              <a:cs typeface="Calibri"/>
            </a:endParaRPr>
          </a:p>
          <a:p>
            <a:r>
              <a:rPr lang="sv-SE"/>
              <a:t>Hur ser ni på era möjligheter att stödja arbetet med jämställd socialtjänst utifrån era roller?</a:t>
            </a:r>
            <a:endParaRPr lang="en-US"/>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C4477D-AE00-47BA-B65C-C44759562BFC}"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000609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C4477D-AE00-47BA-B65C-C44759562BFC}"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31576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C4477D-AE00-47BA-B65C-C44759562BFC}"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593007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BAC09A1-01A2-49ED-A6DC-7BFEC79E4117}"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75</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756449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buFont typeface="Wingdings" panose="05000000000000000000" pitchFamily="2" charset="2"/>
              <a:buChar char="q"/>
            </a:pPr>
            <a:r>
              <a:rPr lang="sv-SE" dirty="0"/>
              <a:t> 15 RSS samt 58 kommuner (samt 9 stadsdelar i Stockholms stad)</a:t>
            </a:r>
          </a:p>
          <a:p>
            <a:pPr>
              <a:buFont typeface="Wingdings" panose="05000000000000000000" pitchFamily="2" charset="2"/>
              <a:buChar char="q"/>
            </a:pPr>
            <a:r>
              <a:rPr lang="sv-SE" dirty="0"/>
              <a:t>Sista datum att anmäla har passerat, men några RSS/kommuner inkommer inom kort</a:t>
            </a:r>
          </a:p>
          <a:p>
            <a:pPr>
              <a:buFont typeface="Wingdings" panose="05000000000000000000" pitchFamily="2" charset="2"/>
              <a:buChar char="q"/>
            </a:pPr>
            <a:r>
              <a:rPr lang="sv-SE" dirty="0"/>
              <a:t>Strategisk grupp har sitt första möte 8 december</a:t>
            </a:r>
          </a:p>
          <a:p>
            <a:pPr>
              <a:buFont typeface="Wingdings" panose="05000000000000000000" pitchFamily="2" charset="2"/>
              <a:buChar char="q"/>
            </a:pPr>
            <a:r>
              <a:rPr lang="sv-SE" dirty="0"/>
              <a:t>Operativ grupp kallas till 21 december 09:00-10:00</a:t>
            </a:r>
          </a:p>
          <a:p>
            <a:endParaRPr lang="sv-SE" dirty="0"/>
          </a:p>
        </p:txBody>
      </p:sp>
      <p:sp>
        <p:nvSpPr>
          <p:cNvPr id="4" name="Platshållare för bild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BAC09A1-01A2-49ED-A6DC-7BFEC79E4117}"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77</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38884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7A4C8A-E23D-4898-9CE6-096DAA15A10F}"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70129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BA7378-7D7F-47D2-9696-E10C75C92CE7}"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0977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nSpc>
                <a:spcPct val="107000"/>
              </a:lnSpc>
              <a:spcAft>
                <a:spcPts val="800"/>
              </a:spcAft>
            </a:pPr>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63B96C-DC3D-43D8-9947-F2DDAF2A5485}"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83918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Materialet kan användas som utgångspunkt för diskussions på </a:t>
            </a:r>
            <a:r>
              <a:rPr lang="sv-SE" b="1" dirty="0"/>
              <a:t>arbetsplatsträffar, studiedagar, workshops och handledningstillfällen </a:t>
            </a:r>
            <a:r>
              <a:rPr lang="sv-SE" dirty="0"/>
              <a:t>men också användas i dialog med patienter/brukare och deras närstående. </a:t>
            </a:r>
          </a:p>
          <a:p>
            <a:r>
              <a:rPr lang="sv-SE" dirty="0"/>
              <a:t>Materialet kan anpassas och användas också i </a:t>
            </a:r>
            <a:r>
              <a:rPr lang="sv-SE" b="1" dirty="0"/>
              <a:t>hem för vård eller boende (HVB) </a:t>
            </a:r>
            <a:r>
              <a:rPr lang="sv-SE" dirty="0"/>
              <a:t>oavsett huvudman och på boenden enligt lagen om stöd och service för vissa </a:t>
            </a:r>
            <a:r>
              <a:rPr lang="sv-SE" b="1" dirty="0"/>
              <a:t>funktionshindrade (LSS-boenden). </a:t>
            </a:r>
          </a:p>
          <a:p>
            <a:r>
              <a:rPr lang="sv-SE" dirty="0"/>
              <a:t>För de som arbetar på enheter där barn vårdas, värdera grundkomponenternas innehåll utifrån vad som är bäst för barnet.</a:t>
            </a: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316D5C-3EF8-4C3F-AA95-C4D862F1AFEE}"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18526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Urval och beskrivning av grundkomponenterna har gjorts tillsammans med regioner och egenerfarna</a:t>
            </a:r>
          </a:p>
          <a:p>
            <a:r>
              <a:rPr lang="sv-SE" dirty="0"/>
              <a:t>Workshops </a:t>
            </a:r>
          </a:p>
          <a:p>
            <a:r>
              <a:rPr lang="sv-SE" dirty="0"/>
              <a:t>Regioners process och innehållsbeskrivningar</a:t>
            </a:r>
          </a:p>
          <a:p>
            <a:r>
              <a:rPr lang="sv-SE" dirty="0" err="1">
                <a:hlinkClick r:id="rId3"/>
              </a:rPr>
              <a:t>Safewards</a:t>
            </a:r>
            <a:r>
              <a:rPr lang="sv-SE" dirty="0">
                <a:hlinkClick r:id="rId3"/>
              </a:rPr>
              <a:t> Sverige</a:t>
            </a:r>
            <a:r>
              <a:rPr lang="sv-SE" dirty="0"/>
              <a:t>,  </a:t>
            </a:r>
            <a:r>
              <a:rPr lang="sv-SE" dirty="0">
                <a:hlinkClick r:id="rId4"/>
              </a:rPr>
              <a:t>Facebooksidan Trygg och meningsfull heldygnsvård </a:t>
            </a:r>
            <a:r>
              <a:rPr lang="sv-SE" dirty="0"/>
              <a:t>och </a:t>
            </a:r>
            <a:r>
              <a:rPr lang="sv-SE" dirty="0" err="1">
                <a:hlinkClick r:id="rId5"/>
              </a:rPr>
              <a:t>NPSHs</a:t>
            </a:r>
            <a:r>
              <a:rPr lang="sv-SE" dirty="0">
                <a:hlinkClick r:id="rId5"/>
              </a:rPr>
              <a:t> Återhämtningsguiden</a:t>
            </a:r>
            <a:endParaRPr lang="sv-SE" dirty="0"/>
          </a:p>
          <a:p>
            <a:r>
              <a:rPr lang="sv-SE" dirty="0"/>
              <a:t>Framgångsrika projekt som tex </a:t>
            </a:r>
            <a:r>
              <a:rPr lang="sv-SE" i="1" dirty="0"/>
              <a:t>Bättre vård mindre tvång</a:t>
            </a:r>
          </a:p>
          <a:p>
            <a:r>
              <a:rPr lang="sv-SE" dirty="0"/>
              <a:t>Vårdvetenskaplig forskning</a:t>
            </a:r>
          </a:p>
          <a:p>
            <a:r>
              <a:rPr lang="sv-SE" dirty="0"/>
              <a:t>Rapporter och statliga utredningar</a:t>
            </a:r>
          </a:p>
          <a:p>
            <a:r>
              <a:rPr lang="sv-SE" dirty="0"/>
              <a:t>HSL, PL, LPT,  FN:s deklaration om mänskliga rättigheter.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Skriften utgår ifrån såväl beprövad erfarenhet, som vårdvetenskaplig forskning och har stöd i såväl Hälso- och sjukvårdslagen , </a:t>
            </a:r>
            <a:r>
              <a:rPr lang="sv-SE" dirty="0" err="1"/>
              <a:t>Patientlagen</a:t>
            </a:r>
            <a:r>
              <a:rPr lang="sv-SE" dirty="0"/>
              <a:t> , Lagen om psykiatrisk tvångsvård och FN:s allmänna förklaring om de mänskliga rättigheterna . Även kunskap från tidigare nämnda utredningar, utvecklingsprojekt och dialog med forskare inom omvårdnad, disputerade inom området psykiatrisk heldygnsvård, har beaktats vid framtagandet. </a:t>
            </a:r>
          </a:p>
          <a:p>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63B96C-DC3D-43D8-9947-F2DDAF2A5485}"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59278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4.xml.rels><?xml version="1.0" encoding="UTF-8" standalone="yes"?>
<Relationships xmlns="http://schemas.openxmlformats.org/package/2006/relationships"><Relationship Id="rId3" Type="http://schemas.openxmlformats.org/officeDocument/2006/relationships/tags" Target="../tags/tag4.xml"/><Relationship Id="rId7" Type="http://schemas.openxmlformats.org/officeDocument/2006/relationships/image" Target="../media/image3.emf"/><Relationship Id="rId2" Type="http://schemas.openxmlformats.org/officeDocument/2006/relationships/tags" Target="../tags/tag3.xml"/><Relationship Id="rId1" Type="http://schemas.openxmlformats.org/officeDocument/2006/relationships/vmlDrawing" Target="../drawings/vmlDrawing2.vml"/><Relationship Id="rId6" Type="http://schemas.openxmlformats.org/officeDocument/2006/relationships/image" Target="../media/image20.emf"/><Relationship Id="rId5" Type="http://schemas.openxmlformats.org/officeDocument/2006/relationships/oleObject" Target="../embeddings/oleObject2.bin"/><Relationship Id="rId4" Type="http://schemas.openxmlformats.org/officeDocument/2006/relationships/slideMaster" Target="../slideMasters/slideMaster14.xml"/></Relationships>
</file>

<file path=ppt/slideLayouts/_rels/slideLayout115.xml.rels><?xml version="1.0" encoding="UTF-8" standalone="yes"?>
<Relationships xmlns="http://schemas.openxmlformats.org/package/2006/relationships"><Relationship Id="rId8" Type="http://schemas.openxmlformats.org/officeDocument/2006/relationships/image" Target="../media/image21.emf"/><Relationship Id="rId3" Type="http://schemas.openxmlformats.org/officeDocument/2006/relationships/tags" Target="../tags/tag6.xml"/><Relationship Id="rId7" Type="http://schemas.openxmlformats.org/officeDocument/2006/relationships/oleObject" Target="../embeddings/oleObject3.bin"/><Relationship Id="rId2" Type="http://schemas.openxmlformats.org/officeDocument/2006/relationships/tags" Target="../tags/tag5.xml"/><Relationship Id="rId1" Type="http://schemas.openxmlformats.org/officeDocument/2006/relationships/vmlDrawing" Target="../drawings/vmlDrawing3.vml"/><Relationship Id="rId6" Type="http://schemas.openxmlformats.org/officeDocument/2006/relationships/slideMaster" Target="../slideMasters/slideMaster14.xml"/><Relationship Id="rId5" Type="http://schemas.openxmlformats.org/officeDocument/2006/relationships/tags" Target="../tags/tag8.xml"/><Relationship Id="rId4" Type="http://schemas.openxmlformats.org/officeDocument/2006/relationships/tags" Target="../tags/tag7.xml"/><Relationship Id="rId9" Type="http://schemas.openxmlformats.org/officeDocument/2006/relationships/image" Target="../media/image3.emf"/></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5.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5.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5.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7.xml"/></Relationships>
</file>

<file path=ppt/slideLayouts/_rels/slideLayout142.xml.rels><?xml version="1.0" encoding="UTF-8" standalone="yes"?>
<Relationships xmlns="http://schemas.openxmlformats.org/package/2006/relationships"><Relationship Id="rId2" Type="http://schemas.openxmlformats.org/officeDocument/2006/relationships/slideMaster" Target="../slideMasters/slideMaster17.xml"/><Relationship Id="rId1" Type="http://schemas.openxmlformats.org/officeDocument/2006/relationships/tags" Target="../tags/tag9.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7.png"/><Relationship Id="rId1" Type="http://schemas.openxmlformats.org/officeDocument/2006/relationships/slideMaster" Target="../slideMasters/slideMaster19.xml"/><Relationship Id="rId5" Type="http://schemas.openxmlformats.org/officeDocument/2006/relationships/image" Target="../media/image26.png"/><Relationship Id="rId4" Type="http://schemas.openxmlformats.org/officeDocument/2006/relationships/image" Target="../media/image25.PNG"/></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7.png"/><Relationship Id="rId1" Type="http://schemas.openxmlformats.org/officeDocument/2006/relationships/slideMaster" Target="../slideMasters/slideMaster19.xml"/><Relationship Id="rId5" Type="http://schemas.openxmlformats.org/officeDocument/2006/relationships/image" Target="../media/image26.png"/><Relationship Id="rId4" Type="http://schemas.openxmlformats.org/officeDocument/2006/relationships/image" Target="../media/image25.PNG"/></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3.emf"/><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3.emf"/><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4.jpg"/><Relationship Id="rId1" Type="http://schemas.openxmlformats.org/officeDocument/2006/relationships/slideMaster" Target="../slideMasters/slideMaster7.xml"/><Relationship Id="rId4" Type="http://schemas.openxmlformats.org/officeDocument/2006/relationships/image" Target="../media/image13.jpe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5.jpg"/><Relationship Id="rId1" Type="http://schemas.openxmlformats.org/officeDocument/2006/relationships/slideMaster" Target="../slideMasters/slideMaster7.xml"/><Relationship Id="rId4" Type="http://schemas.openxmlformats.org/officeDocument/2006/relationships/image" Target="../media/image13.jpe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6.jpg"/><Relationship Id="rId1" Type="http://schemas.openxmlformats.org/officeDocument/2006/relationships/slideMaster" Target="../slideMasters/slideMaster9.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3.emf"/><Relationship Id="rId1" Type="http://schemas.openxmlformats.org/officeDocument/2006/relationships/slideMaster" Target="../slideMasters/slideMaster10.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4.jpg"/><Relationship Id="rId1" Type="http://schemas.openxmlformats.org/officeDocument/2006/relationships/slideMaster" Target="../slideMasters/slideMaster12.xml"/><Relationship Id="rId4" Type="http://schemas.openxmlformats.org/officeDocument/2006/relationships/image" Target="../media/image18.jpeg"/></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3" name="Underrubrik 2"/>
          <p:cNvSpPr>
            <a:spLocks noGrp="1"/>
          </p:cNvSpPr>
          <p:nvPr>
            <p:ph type="subTitle" idx="1"/>
          </p:nvPr>
        </p:nvSpPr>
        <p:spPr>
          <a:xfrm>
            <a:off x="666000" y="4809600"/>
            <a:ext cx="9608400" cy="1425600"/>
          </a:xfrm>
        </p:spPr>
        <p:txBody>
          <a:bodyPr>
            <a:no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endParaRPr lang="sv-SE" dirty="0"/>
          </a:p>
        </p:txBody>
      </p:sp>
      <p:sp>
        <p:nvSpPr>
          <p:cNvPr id="2" name="Rubrik 1"/>
          <p:cNvSpPr>
            <a:spLocks noGrp="1"/>
          </p:cNvSpPr>
          <p:nvPr>
            <p:ph type="ctrTitle"/>
          </p:nvPr>
        </p:nvSpPr>
        <p:spPr>
          <a:xfrm>
            <a:off x="666000" y="2746800"/>
            <a:ext cx="9608400" cy="1965600"/>
          </a:xfrm>
        </p:spPr>
        <p:txBody>
          <a:bodyPr anchor="t">
            <a:noAutofit/>
          </a:bodyPr>
          <a:lstStyle>
            <a:lvl1pPr algn="ctr">
              <a:defRPr sz="4400"/>
            </a:lvl1pPr>
          </a:lstStyle>
          <a:p>
            <a:r>
              <a:rPr lang="sv-SE"/>
              <a:t>Klicka här för att ändra mall för rubrikformat</a:t>
            </a:r>
            <a:endParaRPr lang="sv-SE" dirty="0"/>
          </a:p>
        </p:txBody>
      </p:sp>
      <p:sp>
        <p:nvSpPr>
          <p:cNvPr id="5" name="Platshållare för sidfot 4"/>
          <p:cNvSpPr>
            <a:spLocks noGrp="1"/>
          </p:cNvSpPr>
          <p:nvPr>
            <p:ph type="ftr" sz="quarter" idx="11"/>
          </p:nvPr>
        </p:nvSpPr>
        <p:spPr/>
        <p:txBody>
          <a:bodyPr/>
          <a:lstStyle/>
          <a:p>
            <a:endParaRPr lang="sv-SE" dirty="0"/>
          </a:p>
        </p:txBody>
      </p:sp>
      <p:sp>
        <p:nvSpPr>
          <p:cNvPr id="4" name="Platshållare för datum 3"/>
          <p:cNvSpPr>
            <a:spLocks noGrp="1"/>
          </p:cNvSpPr>
          <p:nvPr>
            <p:ph type="dt" sz="half" idx="10"/>
          </p:nvPr>
        </p:nvSpPr>
        <p:spPr/>
        <p:txBody>
          <a:bodyPr/>
          <a:lstStyle/>
          <a:p>
            <a:fld id="{765C18DA-410A-4124-BB0F-DE8CA676B1E5}" type="datetimeFigureOut">
              <a:rPr lang="sv-SE" smtClean="0"/>
              <a:t>2022-12-01</a:t>
            </a:fld>
            <a:endParaRPr lang="sv-SE" dirty="0"/>
          </a:p>
        </p:txBody>
      </p:sp>
      <p:sp>
        <p:nvSpPr>
          <p:cNvPr id="6" name="Platshållare för bildnummer 5"/>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18725573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3" name="Platshållare för innehåll 2"/>
          <p:cNvSpPr>
            <a:spLocks noGrp="1"/>
          </p:cNvSpPr>
          <p:nvPr>
            <p:ph idx="1"/>
          </p:nvPr>
        </p:nvSpPr>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2" name="Rubrik 1"/>
          <p:cNvSpPr>
            <a:spLocks noGrp="1"/>
          </p:cNvSpPr>
          <p:nvPr>
            <p:ph type="title"/>
          </p:nvPr>
        </p:nvSpPr>
        <p:spPr/>
        <p:txBody>
          <a:bodyPr/>
          <a:lstStyle/>
          <a:p>
            <a:r>
              <a:rPr lang="sv-SE"/>
              <a:t>Klicka här för att ändra format</a:t>
            </a:r>
            <a:endParaRPr lang="sv-SE" dirty="0"/>
          </a:p>
        </p:txBody>
      </p:sp>
      <p:sp>
        <p:nvSpPr>
          <p:cNvPr id="5" name="Platshållare för sidfot 4"/>
          <p:cNvSpPr>
            <a:spLocks noGrp="1"/>
          </p:cNvSpPr>
          <p:nvPr>
            <p:ph type="ftr" sz="quarter" idx="11"/>
          </p:nvPr>
        </p:nvSpPr>
        <p:spPr/>
        <p:txBody>
          <a:bodyPr/>
          <a:lstStyle/>
          <a:p>
            <a:endParaRPr lang="sv-SE" dirty="0"/>
          </a:p>
        </p:txBody>
      </p:sp>
      <p:sp>
        <p:nvSpPr>
          <p:cNvPr id="4" name="Platshållare för datum 3"/>
          <p:cNvSpPr>
            <a:spLocks noGrp="1"/>
          </p:cNvSpPr>
          <p:nvPr>
            <p:ph type="dt" sz="half" idx="10"/>
          </p:nvPr>
        </p:nvSpPr>
        <p:spPr/>
        <p:txBody>
          <a:bodyPr/>
          <a:lstStyle/>
          <a:p>
            <a:fld id="{765C18DA-410A-4124-BB0F-DE8CA676B1E5}" type="datetimeFigureOut">
              <a:rPr lang="sv-SE" smtClean="0"/>
              <a:t>2022-12-01</a:t>
            </a:fld>
            <a:endParaRPr lang="sv-SE" dirty="0"/>
          </a:p>
        </p:txBody>
      </p:sp>
      <p:sp>
        <p:nvSpPr>
          <p:cNvPr id="6" name="Platshållare för bildnummer 5"/>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287987753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p:cSld name="Rubrik med bild">
    <p:spTree>
      <p:nvGrpSpPr>
        <p:cNvPr id="1" name=""/>
        <p:cNvGrpSpPr/>
        <p:nvPr/>
      </p:nvGrpSpPr>
      <p:grpSpPr>
        <a:xfrm>
          <a:off x="0" y="0"/>
          <a:ext cx="0" cy="0"/>
          <a:chOff x="0" y="0"/>
          <a:chExt cx="0" cy="0"/>
        </a:xfrm>
      </p:grpSpPr>
      <p:sp>
        <p:nvSpPr>
          <p:cNvPr id="8" name="Platshållare för bild 7"/>
          <p:cNvSpPr>
            <a:spLocks noGrp="1"/>
          </p:cNvSpPr>
          <p:nvPr>
            <p:ph type="pic" sz="quarter" idx="13" hasCustomPrompt="1"/>
          </p:nvPr>
        </p:nvSpPr>
        <p:spPr>
          <a:xfrm>
            <a:off x="-1" y="-1499"/>
            <a:ext cx="12192599" cy="6859498"/>
          </a:xfrm>
          <a:custGeom>
            <a:avLst/>
            <a:gdLst>
              <a:gd name="connsiteX0" fmla="*/ 0 w 12191999"/>
              <a:gd name="connsiteY0" fmla="*/ 0 h 6858000"/>
              <a:gd name="connsiteX1" fmla="*/ 12191999 w 12191999"/>
              <a:gd name="connsiteY1" fmla="*/ 0 h 6858000"/>
              <a:gd name="connsiteX2" fmla="*/ 12191999 w 12191999"/>
              <a:gd name="connsiteY2" fmla="*/ 6858000 h 6858000"/>
              <a:gd name="connsiteX3" fmla="*/ 0 w 12191999"/>
              <a:gd name="connsiteY3" fmla="*/ 6858000 h 6858000"/>
              <a:gd name="connsiteX4" fmla="*/ 0 w 12191999"/>
              <a:gd name="connsiteY4" fmla="*/ 0 h 6858000"/>
              <a:gd name="connsiteX0" fmla="*/ 0 w 12201525"/>
              <a:gd name="connsiteY0" fmla="*/ 0 h 6858000"/>
              <a:gd name="connsiteX1" fmla="*/ 12191999 w 12201525"/>
              <a:gd name="connsiteY1" fmla="*/ 0 h 6858000"/>
              <a:gd name="connsiteX2" fmla="*/ 12201525 w 12201525"/>
              <a:gd name="connsiteY2" fmla="*/ 3552825 h 6858000"/>
              <a:gd name="connsiteX3" fmla="*/ 12191999 w 12201525"/>
              <a:gd name="connsiteY3" fmla="*/ 6858000 h 6858000"/>
              <a:gd name="connsiteX4" fmla="*/ 0 w 12201525"/>
              <a:gd name="connsiteY4" fmla="*/ 6858000 h 6858000"/>
              <a:gd name="connsiteX5" fmla="*/ 0 w 12201525"/>
              <a:gd name="connsiteY5" fmla="*/ 0 h 6858000"/>
              <a:gd name="connsiteX0" fmla="*/ 0 w 12201525"/>
              <a:gd name="connsiteY0" fmla="*/ 9525 h 6867525"/>
              <a:gd name="connsiteX1" fmla="*/ 9134474 w 12201525"/>
              <a:gd name="connsiteY1" fmla="*/ 0 h 6867525"/>
              <a:gd name="connsiteX2" fmla="*/ 12201525 w 12201525"/>
              <a:gd name="connsiteY2" fmla="*/ 3562350 h 6867525"/>
              <a:gd name="connsiteX3" fmla="*/ 12191999 w 12201525"/>
              <a:gd name="connsiteY3" fmla="*/ 6867525 h 6867525"/>
              <a:gd name="connsiteX4" fmla="*/ 0 w 12201525"/>
              <a:gd name="connsiteY4" fmla="*/ 6867525 h 6867525"/>
              <a:gd name="connsiteX5" fmla="*/ 0 w 12201525"/>
              <a:gd name="connsiteY5" fmla="*/ 9525 h 6867525"/>
              <a:gd name="connsiteX0" fmla="*/ 0 w 12201525"/>
              <a:gd name="connsiteY0" fmla="*/ 9525 h 6867525"/>
              <a:gd name="connsiteX1" fmla="*/ 9134474 w 12201525"/>
              <a:gd name="connsiteY1" fmla="*/ 0 h 6867525"/>
              <a:gd name="connsiteX2" fmla="*/ 12201525 w 12201525"/>
              <a:gd name="connsiteY2" fmla="*/ 3562350 h 6867525"/>
              <a:gd name="connsiteX3" fmla="*/ 12191999 w 12201525"/>
              <a:gd name="connsiteY3" fmla="*/ 6867525 h 6867525"/>
              <a:gd name="connsiteX4" fmla="*/ 0 w 12201525"/>
              <a:gd name="connsiteY4" fmla="*/ 6867525 h 6867525"/>
              <a:gd name="connsiteX5" fmla="*/ 0 w 12201525"/>
              <a:gd name="connsiteY5" fmla="*/ 9525 h 6867525"/>
              <a:gd name="connsiteX0" fmla="*/ 0 w 12201525"/>
              <a:gd name="connsiteY0" fmla="*/ 9525 h 6867525"/>
              <a:gd name="connsiteX1" fmla="*/ 9134474 w 12201525"/>
              <a:gd name="connsiteY1" fmla="*/ 0 h 6867525"/>
              <a:gd name="connsiteX2" fmla="*/ 12201525 w 12201525"/>
              <a:gd name="connsiteY2" fmla="*/ 3562350 h 6867525"/>
              <a:gd name="connsiteX3" fmla="*/ 12191999 w 12201525"/>
              <a:gd name="connsiteY3" fmla="*/ 6867525 h 6867525"/>
              <a:gd name="connsiteX4" fmla="*/ 0 w 12201525"/>
              <a:gd name="connsiteY4" fmla="*/ 6867525 h 6867525"/>
              <a:gd name="connsiteX5" fmla="*/ 0 w 12201525"/>
              <a:gd name="connsiteY5" fmla="*/ 9525 h 6867525"/>
              <a:gd name="connsiteX0" fmla="*/ 0 w 12201525"/>
              <a:gd name="connsiteY0" fmla="*/ 9525 h 6867525"/>
              <a:gd name="connsiteX1" fmla="*/ 9134474 w 12201525"/>
              <a:gd name="connsiteY1" fmla="*/ 0 h 6867525"/>
              <a:gd name="connsiteX2" fmla="*/ 12201525 w 12201525"/>
              <a:gd name="connsiteY2" fmla="*/ 3562350 h 6867525"/>
              <a:gd name="connsiteX3" fmla="*/ 12191999 w 12201525"/>
              <a:gd name="connsiteY3" fmla="*/ 6867525 h 6867525"/>
              <a:gd name="connsiteX4" fmla="*/ 0 w 12201525"/>
              <a:gd name="connsiteY4" fmla="*/ 6867525 h 6867525"/>
              <a:gd name="connsiteX5" fmla="*/ 0 w 12201525"/>
              <a:gd name="connsiteY5" fmla="*/ 9525 h 6867525"/>
              <a:gd name="connsiteX0" fmla="*/ 0 w 12201525"/>
              <a:gd name="connsiteY0" fmla="*/ 9525 h 6867525"/>
              <a:gd name="connsiteX1" fmla="*/ 9134474 w 12201525"/>
              <a:gd name="connsiteY1" fmla="*/ 0 h 6867525"/>
              <a:gd name="connsiteX2" fmla="*/ 12201525 w 12201525"/>
              <a:gd name="connsiteY2" fmla="*/ 3562350 h 6867525"/>
              <a:gd name="connsiteX3" fmla="*/ 12191999 w 12201525"/>
              <a:gd name="connsiteY3" fmla="*/ 6867525 h 6867525"/>
              <a:gd name="connsiteX4" fmla="*/ 0 w 12201525"/>
              <a:gd name="connsiteY4" fmla="*/ 6867525 h 6867525"/>
              <a:gd name="connsiteX5" fmla="*/ 0 w 12201525"/>
              <a:gd name="connsiteY5" fmla="*/ 9525 h 6867525"/>
              <a:gd name="connsiteX0" fmla="*/ 0 w 12201525"/>
              <a:gd name="connsiteY0" fmla="*/ 9525 h 6867525"/>
              <a:gd name="connsiteX1" fmla="*/ 9134474 w 12201525"/>
              <a:gd name="connsiteY1" fmla="*/ 0 h 6867525"/>
              <a:gd name="connsiteX2" fmla="*/ 12201525 w 12201525"/>
              <a:gd name="connsiteY2" fmla="*/ 3562350 h 6867525"/>
              <a:gd name="connsiteX3" fmla="*/ 12191999 w 12201525"/>
              <a:gd name="connsiteY3" fmla="*/ 6867525 h 6867525"/>
              <a:gd name="connsiteX4" fmla="*/ 0 w 12201525"/>
              <a:gd name="connsiteY4" fmla="*/ 6867525 h 6867525"/>
              <a:gd name="connsiteX5" fmla="*/ 0 w 12201525"/>
              <a:gd name="connsiteY5" fmla="*/ 9525 h 6867525"/>
              <a:gd name="connsiteX0" fmla="*/ 0 w 12201525"/>
              <a:gd name="connsiteY0" fmla="*/ 9525 h 6867525"/>
              <a:gd name="connsiteX1" fmla="*/ 9134474 w 12201525"/>
              <a:gd name="connsiteY1" fmla="*/ 0 h 6867525"/>
              <a:gd name="connsiteX2" fmla="*/ 12201525 w 12201525"/>
              <a:gd name="connsiteY2" fmla="*/ 3562350 h 6867525"/>
              <a:gd name="connsiteX3" fmla="*/ 12191999 w 12201525"/>
              <a:gd name="connsiteY3" fmla="*/ 6867525 h 6867525"/>
              <a:gd name="connsiteX4" fmla="*/ 0 w 12201525"/>
              <a:gd name="connsiteY4" fmla="*/ 6867525 h 6867525"/>
              <a:gd name="connsiteX5" fmla="*/ 0 w 12201525"/>
              <a:gd name="connsiteY5" fmla="*/ 9525 h 6867525"/>
              <a:gd name="connsiteX0" fmla="*/ 0 w 12201525"/>
              <a:gd name="connsiteY0" fmla="*/ 9525 h 6867525"/>
              <a:gd name="connsiteX1" fmla="*/ 9134474 w 12201525"/>
              <a:gd name="connsiteY1" fmla="*/ 0 h 6867525"/>
              <a:gd name="connsiteX2" fmla="*/ 12201525 w 12201525"/>
              <a:gd name="connsiteY2" fmla="*/ 3562350 h 6867525"/>
              <a:gd name="connsiteX3" fmla="*/ 12191999 w 12201525"/>
              <a:gd name="connsiteY3" fmla="*/ 6867525 h 6867525"/>
              <a:gd name="connsiteX4" fmla="*/ 0 w 12201525"/>
              <a:gd name="connsiteY4" fmla="*/ 6867525 h 6867525"/>
              <a:gd name="connsiteX5" fmla="*/ 0 w 12201525"/>
              <a:gd name="connsiteY5" fmla="*/ 9525 h 6867525"/>
              <a:gd name="connsiteX0" fmla="*/ 0 w 12201525"/>
              <a:gd name="connsiteY0" fmla="*/ 9525 h 6867525"/>
              <a:gd name="connsiteX1" fmla="*/ 9134474 w 12201525"/>
              <a:gd name="connsiteY1" fmla="*/ 0 h 6867525"/>
              <a:gd name="connsiteX2" fmla="*/ 12201525 w 12201525"/>
              <a:gd name="connsiteY2" fmla="*/ 3562350 h 6867525"/>
              <a:gd name="connsiteX3" fmla="*/ 12191999 w 12201525"/>
              <a:gd name="connsiteY3" fmla="*/ 6867525 h 6867525"/>
              <a:gd name="connsiteX4" fmla="*/ 0 w 12201525"/>
              <a:gd name="connsiteY4" fmla="*/ 6867525 h 6867525"/>
              <a:gd name="connsiteX5" fmla="*/ 0 w 12201525"/>
              <a:gd name="connsiteY5" fmla="*/ 9525 h 6867525"/>
              <a:gd name="connsiteX0" fmla="*/ 0 w 12201525"/>
              <a:gd name="connsiteY0" fmla="*/ 9525 h 6867525"/>
              <a:gd name="connsiteX1" fmla="*/ 9134474 w 12201525"/>
              <a:gd name="connsiteY1" fmla="*/ 0 h 6867525"/>
              <a:gd name="connsiteX2" fmla="*/ 12201525 w 12201525"/>
              <a:gd name="connsiteY2" fmla="*/ 3562350 h 6867525"/>
              <a:gd name="connsiteX3" fmla="*/ 12191999 w 12201525"/>
              <a:gd name="connsiteY3" fmla="*/ 6867525 h 6867525"/>
              <a:gd name="connsiteX4" fmla="*/ 0 w 12201525"/>
              <a:gd name="connsiteY4" fmla="*/ 6867525 h 6867525"/>
              <a:gd name="connsiteX5" fmla="*/ 0 w 12201525"/>
              <a:gd name="connsiteY5" fmla="*/ 9525 h 6867525"/>
              <a:gd name="connsiteX0" fmla="*/ 0 w 12201525"/>
              <a:gd name="connsiteY0" fmla="*/ 9525 h 6867525"/>
              <a:gd name="connsiteX1" fmla="*/ 9134474 w 12201525"/>
              <a:gd name="connsiteY1" fmla="*/ 0 h 6867525"/>
              <a:gd name="connsiteX2" fmla="*/ 12201525 w 12201525"/>
              <a:gd name="connsiteY2" fmla="*/ 3562350 h 6867525"/>
              <a:gd name="connsiteX3" fmla="*/ 12191999 w 12201525"/>
              <a:gd name="connsiteY3" fmla="*/ 6867525 h 6867525"/>
              <a:gd name="connsiteX4" fmla="*/ 0 w 12201525"/>
              <a:gd name="connsiteY4" fmla="*/ 6867525 h 6867525"/>
              <a:gd name="connsiteX5" fmla="*/ 0 w 12201525"/>
              <a:gd name="connsiteY5" fmla="*/ 9525 h 6867525"/>
              <a:gd name="connsiteX0" fmla="*/ 0 w 12201525"/>
              <a:gd name="connsiteY0" fmla="*/ 15502 h 6873502"/>
              <a:gd name="connsiteX1" fmla="*/ 9098615 w 12201525"/>
              <a:gd name="connsiteY1" fmla="*/ 0 h 6873502"/>
              <a:gd name="connsiteX2" fmla="*/ 12201525 w 12201525"/>
              <a:gd name="connsiteY2" fmla="*/ 3568327 h 6873502"/>
              <a:gd name="connsiteX3" fmla="*/ 12191999 w 12201525"/>
              <a:gd name="connsiteY3" fmla="*/ 6873502 h 6873502"/>
              <a:gd name="connsiteX4" fmla="*/ 0 w 12201525"/>
              <a:gd name="connsiteY4" fmla="*/ 6873502 h 6873502"/>
              <a:gd name="connsiteX5" fmla="*/ 0 w 12201525"/>
              <a:gd name="connsiteY5" fmla="*/ 15502 h 6873502"/>
              <a:gd name="connsiteX0" fmla="*/ 0 w 12201525"/>
              <a:gd name="connsiteY0" fmla="*/ 15502 h 6873502"/>
              <a:gd name="connsiteX1" fmla="*/ 9098615 w 12201525"/>
              <a:gd name="connsiteY1" fmla="*/ 0 h 6873502"/>
              <a:gd name="connsiteX2" fmla="*/ 12201525 w 12201525"/>
              <a:gd name="connsiteY2" fmla="*/ 3568327 h 6873502"/>
              <a:gd name="connsiteX3" fmla="*/ 12191999 w 12201525"/>
              <a:gd name="connsiteY3" fmla="*/ 6873502 h 6873502"/>
              <a:gd name="connsiteX4" fmla="*/ 0 w 12201525"/>
              <a:gd name="connsiteY4" fmla="*/ 6873502 h 6873502"/>
              <a:gd name="connsiteX5" fmla="*/ 0 w 12201525"/>
              <a:gd name="connsiteY5" fmla="*/ 15502 h 6873502"/>
              <a:gd name="connsiteX0" fmla="*/ 0 w 12201525"/>
              <a:gd name="connsiteY0" fmla="*/ 15502 h 6873502"/>
              <a:gd name="connsiteX1" fmla="*/ 9098615 w 12201525"/>
              <a:gd name="connsiteY1" fmla="*/ 0 h 6873502"/>
              <a:gd name="connsiteX2" fmla="*/ 12201525 w 12201525"/>
              <a:gd name="connsiteY2" fmla="*/ 3568327 h 6873502"/>
              <a:gd name="connsiteX3" fmla="*/ 12191999 w 12201525"/>
              <a:gd name="connsiteY3" fmla="*/ 6873502 h 6873502"/>
              <a:gd name="connsiteX4" fmla="*/ 0 w 12201525"/>
              <a:gd name="connsiteY4" fmla="*/ 6873502 h 6873502"/>
              <a:gd name="connsiteX5" fmla="*/ 0 w 12201525"/>
              <a:gd name="connsiteY5" fmla="*/ 15502 h 6873502"/>
              <a:gd name="connsiteX0" fmla="*/ 0 w 12201525"/>
              <a:gd name="connsiteY0" fmla="*/ 15502 h 6873502"/>
              <a:gd name="connsiteX1" fmla="*/ 9098615 w 12201525"/>
              <a:gd name="connsiteY1" fmla="*/ 0 h 6873502"/>
              <a:gd name="connsiteX2" fmla="*/ 12201525 w 12201525"/>
              <a:gd name="connsiteY2" fmla="*/ 3568327 h 6873502"/>
              <a:gd name="connsiteX3" fmla="*/ 12191999 w 12201525"/>
              <a:gd name="connsiteY3" fmla="*/ 6873502 h 6873502"/>
              <a:gd name="connsiteX4" fmla="*/ 0 w 12201525"/>
              <a:gd name="connsiteY4" fmla="*/ 6873502 h 6873502"/>
              <a:gd name="connsiteX5" fmla="*/ 0 w 12201525"/>
              <a:gd name="connsiteY5" fmla="*/ 15502 h 6873502"/>
              <a:gd name="connsiteX0" fmla="*/ 0 w 12201525"/>
              <a:gd name="connsiteY0" fmla="*/ 6876 h 6864876"/>
              <a:gd name="connsiteX1" fmla="*/ 9098615 w 12201525"/>
              <a:gd name="connsiteY1" fmla="*/ 0 h 6864876"/>
              <a:gd name="connsiteX2" fmla="*/ 12201525 w 12201525"/>
              <a:gd name="connsiteY2" fmla="*/ 3559701 h 6864876"/>
              <a:gd name="connsiteX3" fmla="*/ 12191999 w 12201525"/>
              <a:gd name="connsiteY3" fmla="*/ 6864876 h 6864876"/>
              <a:gd name="connsiteX4" fmla="*/ 0 w 12201525"/>
              <a:gd name="connsiteY4" fmla="*/ 6864876 h 6864876"/>
              <a:gd name="connsiteX5" fmla="*/ 0 w 12201525"/>
              <a:gd name="connsiteY5" fmla="*/ 6876 h 6864876"/>
              <a:gd name="connsiteX0" fmla="*/ 0 w 12201525"/>
              <a:gd name="connsiteY0" fmla="*/ 6876 h 6864876"/>
              <a:gd name="connsiteX1" fmla="*/ 9098615 w 12201525"/>
              <a:gd name="connsiteY1" fmla="*/ 0 h 6864876"/>
              <a:gd name="connsiteX2" fmla="*/ 12201525 w 12201525"/>
              <a:gd name="connsiteY2" fmla="*/ 3559701 h 6864876"/>
              <a:gd name="connsiteX3" fmla="*/ 12191999 w 12201525"/>
              <a:gd name="connsiteY3" fmla="*/ 6864876 h 6864876"/>
              <a:gd name="connsiteX4" fmla="*/ 0 w 12201525"/>
              <a:gd name="connsiteY4" fmla="*/ 6864876 h 6864876"/>
              <a:gd name="connsiteX5" fmla="*/ 0 w 12201525"/>
              <a:gd name="connsiteY5" fmla="*/ 6876 h 6864876"/>
              <a:gd name="connsiteX0" fmla="*/ 0 w 12201525"/>
              <a:gd name="connsiteY0" fmla="*/ 6876 h 6864876"/>
              <a:gd name="connsiteX1" fmla="*/ 9133121 w 12201525"/>
              <a:gd name="connsiteY1" fmla="*/ 0 h 6864876"/>
              <a:gd name="connsiteX2" fmla="*/ 12201525 w 12201525"/>
              <a:gd name="connsiteY2" fmla="*/ 3559701 h 6864876"/>
              <a:gd name="connsiteX3" fmla="*/ 12191999 w 12201525"/>
              <a:gd name="connsiteY3" fmla="*/ 6864876 h 6864876"/>
              <a:gd name="connsiteX4" fmla="*/ 0 w 12201525"/>
              <a:gd name="connsiteY4" fmla="*/ 6864876 h 6864876"/>
              <a:gd name="connsiteX5" fmla="*/ 0 w 12201525"/>
              <a:gd name="connsiteY5" fmla="*/ 6876 h 6864876"/>
              <a:gd name="connsiteX0" fmla="*/ 0 w 12201525"/>
              <a:gd name="connsiteY0" fmla="*/ 6876 h 6864876"/>
              <a:gd name="connsiteX1" fmla="*/ 9133121 w 12201525"/>
              <a:gd name="connsiteY1" fmla="*/ 0 h 6864876"/>
              <a:gd name="connsiteX2" fmla="*/ 12201525 w 12201525"/>
              <a:gd name="connsiteY2" fmla="*/ 3559701 h 6864876"/>
              <a:gd name="connsiteX3" fmla="*/ 12191999 w 12201525"/>
              <a:gd name="connsiteY3" fmla="*/ 6864876 h 6864876"/>
              <a:gd name="connsiteX4" fmla="*/ 0 w 12201525"/>
              <a:gd name="connsiteY4" fmla="*/ 6864876 h 6864876"/>
              <a:gd name="connsiteX5" fmla="*/ 0 w 12201525"/>
              <a:gd name="connsiteY5" fmla="*/ 6876 h 6864876"/>
              <a:gd name="connsiteX0" fmla="*/ 0 w 12201525"/>
              <a:gd name="connsiteY0" fmla="*/ 6876 h 6864876"/>
              <a:gd name="connsiteX1" fmla="*/ 9133121 w 12201525"/>
              <a:gd name="connsiteY1" fmla="*/ 0 h 6864876"/>
              <a:gd name="connsiteX2" fmla="*/ 12201525 w 12201525"/>
              <a:gd name="connsiteY2" fmla="*/ 3559701 h 6864876"/>
              <a:gd name="connsiteX3" fmla="*/ 12191999 w 12201525"/>
              <a:gd name="connsiteY3" fmla="*/ 6864876 h 6864876"/>
              <a:gd name="connsiteX4" fmla="*/ 0 w 12201525"/>
              <a:gd name="connsiteY4" fmla="*/ 6864876 h 6864876"/>
              <a:gd name="connsiteX5" fmla="*/ 0 w 12201525"/>
              <a:gd name="connsiteY5" fmla="*/ 6876 h 6864876"/>
              <a:gd name="connsiteX0" fmla="*/ 0 w 12201525"/>
              <a:gd name="connsiteY0" fmla="*/ 6876 h 6864876"/>
              <a:gd name="connsiteX1" fmla="*/ 9127742 w 12201525"/>
              <a:gd name="connsiteY1" fmla="*/ 0 h 6864876"/>
              <a:gd name="connsiteX2" fmla="*/ 12201525 w 12201525"/>
              <a:gd name="connsiteY2" fmla="*/ 3559701 h 6864876"/>
              <a:gd name="connsiteX3" fmla="*/ 12191999 w 12201525"/>
              <a:gd name="connsiteY3" fmla="*/ 6864876 h 6864876"/>
              <a:gd name="connsiteX4" fmla="*/ 0 w 12201525"/>
              <a:gd name="connsiteY4" fmla="*/ 6864876 h 6864876"/>
              <a:gd name="connsiteX5" fmla="*/ 0 w 12201525"/>
              <a:gd name="connsiteY5" fmla="*/ 6876 h 6864876"/>
              <a:gd name="connsiteX0" fmla="*/ 0 w 12201525"/>
              <a:gd name="connsiteY0" fmla="*/ 6876 h 6864876"/>
              <a:gd name="connsiteX1" fmla="*/ 9133121 w 12201525"/>
              <a:gd name="connsiteY1" fmla="*/ 0 h 6864876"/>
              <a:gd name="connsiteX2" fmla="*/ 12201525 w 12201525"/>
              <a:gd name="connsiteY2" fmla="*/ 3559701 h 6864876"/>
              <a:gd name="connsiteX3" fmla="*/ 12191999 w 12201525"/>
              <a:gd name="connsiteY3" fmla="*/ 6864876 h 6864876"/>
              <a:gd name="connsiteX4" fmla="*/ 0 w 12201525"/>
              <a:gd name="connsiteY4" fmla="*/ 6864876 h 6864876"/>
              <a:gd name="connsiteX5" fmla="*/ 0 w 12201525"/>
              <a:gd name="connsiteY5" fmla="*/ 6876 h 6864876"/>
              <a:gd name="connsiteX0" fmla="*/ 0 w 12201525"/>
              <a:gd name="connsiteY0" fmla="*/ 1498 h 6859498"/>
              <a:gd name="connsiteX1" fmla="*/ 9133121 w 12201525"/>
              <a:gd name="connsiteY1" fmla="*/ 0 h 6859498"/>
              <a:gd name="connsiteX2" fmla="*/ 12201525 w 12201525"/>
              <a:gd name="connsiteY2" fmla="*/ 3554323 h 6859498"/>
              <a:gd name="connsiteX3" fmla="*/ 12191999 w 12201525"/>
              <a:gd name="connsiteY3" fmla="*/ 6859498 h 6859498"/>
              <a:gd name="connsiteX4" fmla="*/ 0 w 12201525"/>
              <a:gd name="connsiteY4" fmla="*/ 6859498 h 6859498"/>
              <a:gd name="connsiteX5" fmla="*/ 0 w 12201525"/>
              <a:gd name="connsiteY5" fmla="*/ 1498 h 6859498"/>
              <a:gd name="connsiteX0" fmla="*/ 0 w 12196930"/>
              <a:gd name="connsiteY0" fmla="*/ 1498 h 6859498"/>
              <a:gd name="connsiteX1" fmla="*/ 9133121 w 12196930"/>
              <a:gd name="connsiteY1" fmla="*/ 0 h 6859498"/>
              <a:gd name="connsiteX2" fmla="*/ 12196930 w 12196930"/>
              <a:gd name="connsiteY2" fmla="*/ 3549728 h 6859498"/>
              <a:gd name="connsiteX3" fmla="*/ 12191999 w 12196930"/>
              <a:gd name="connsiteY3" fmla="*/ 6859498 h 6859498"/>
              <a:gd name="connsiteX4" fmla="*/ 0 w 12196930"/>
              <a:gd name="connsiteY4" fmla="*/ 6859498 h 6859498"/>
              <a:gd name="connsiteX5" fmla="*/ 0 w 12196930"/>
              <a:gd name="connsiteY5" fmla="*/ 1498 h 6859498"/>
              <a:gd name="connsiteX0" fmla="*/ 0 w 12192599"/>
              <a:gd name="connsiteY0" fmla="*/ 1498 h 6859498"/>
              <a:gd name="connsiteX1" fmla="*/ 9133121 w 12192599"/>
              <a:gd name="connsiteY1" fmla="*/ 0 h 6859498"/>
              <a:gd name="connsiteX2" fmla="*/ 12187740 w 12192599"/>
              <a:gd name="connsiteY2" fmla="*/ 3549728 h 6859498"/>
              <a:gd name="connsiteX3" fmla="*/ 12191999 w 12192599"/>
              <a:gd name="connsiteY3" fmla="*/ 6859498 h 6859498"/>
              <a:gd name="connsiteX4" fmla="*/ 0 w 12192599"/>
              <a:gd name="connsiteY4" fmla="*/ 6859498 h 6859498"/>
              <a:gd name="connsiteX5" fmla="*/ 0 w 12192599"/>
              <a:gd name="connsiteY5" fmla="*/ 1498 h 6859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599" h="6859498">
                <a:moveTo>
                  <a:pt x="0" y="1498"/>
                </a:moveTo>
                <a:lnTo>
                  <a:pt x="9133121" y="0"/>
                </a:lnTo>
                <a:cubicBezTo>
                  <a:pt x="10941201" y="1093691"/>
                  <a:pt x="11816297" y="2559984"/>
                  <a:pt x="12187740" y="3549728"/>
                </a:cubicBezTo>
                <a:cubicBezTo>
                  <a:pt x="12184565" y="4651453"/>
                  <a:pt x="12195174" y="5757773"/>
                  <a:pt x="12191999" y="6859498"/>
                </a:cubicBezTo>
                <a:lnTo>
                  <a:pt x="0" y="6859498"/>
                </a:lnTo>
                <a:lnTo>
                  <a:pt x="0" y="1498"/>
                </a:lnTo>
                <a:close/>
              </a:path>
            </a:pathLst>
          </a:custGeom>
        </p:spPr>
        <p:txBody>
          <a:bodyPr/>
          <a:lstStyle>
            <a:lvl1pPr marL="30163" indent="0">
              <a:buNone/>
              <a:defRPr/>
            </a:lvl1pPr>
          </a:lstStyle>
          <a:p>
            <a:r>
              <a:rPr lang="sv-SE" dirty="0"/>
              <a:t> </a:t>
            </a:r>
          </a:p>
        </p:txBody>
      </p:sp>
      <p:sp>
        <p:nvSpPr>
          <p:cNvPr id="2" name="Rubrik 1"/>
          <p:cNvSpPr>
            <a:spLocks noGrp="1"/>
          </p:cNvSpPr>
          <p:nvPr>
            <p:ph type="ctrTitle"/>
          </p:nvPr>
        </p:nvSpPr>
        <p:spPr>
          <a:xfrm>
            <a:off x="666000" y="1889550"/>
            <a:ext cx="9608400" cy="1310850"/>
          </a:xfrm>
        </p:spPr>
        <p:txBody>
          <a:bodyPr anchor="t">
            <a:noAutofit/>
          </a:bodyPr>
          <a:lstStyle>
            <a:lvl1pPr algn="ctr">
              <a:defRPr sz="5400">
                <a:solidFill>
                  <a:schemeClr val="tx1"/>
                </a:solidFill>
              </a:defRPr>
            </a:lvl1pPr>
          </a:lstStyle>
          <a:p>
            <a:r>
              <a:rPr lang="sv-SE"/>
              <a:t>Klicka här för att ändra format</a:t>
            </a:r>
            <a:endParaRPr lang="sv-SE" dirty="0"/>
          </a:p>
        </p:txBody>
      </p:sp>
      <p:sp>
        <p:nvSpPr>
          <p:cNvPr id="4" name="Platshållare för datum 3"/>
          <p:cNvSpPr>
            <a:spLocks noGrp="1"/>
          </p:cNvSpPr>
          <p:nvPr>
            <p:ph type="dt" sz="half" idx="10"/>
          </p:nvPr>
        </p:nvSpPr>
        <p:spPr/>
        <p:txBody>
          <a:bodyPr/>
          <a:lstStyle>
            <a:lvl1pPr>
              <a:defRPr>
                <a:solidFill>
                  <a:schemeClr val="tx1"/>
                </a:solidFill>
              </a:defRPr>
            </a:lvl1pPr>
          </a:lstStyle>
          <a:p>
            <a:r>
              <a:rPr lang="sv-SE"/>
              <a:t>2021-02-23</a:t>
            </a:r>
            <a:endParaRPr lang="sv-SE" dirty="0"/>
          </a:p>
        </p:txBody>
      </p:sp>
      <p:sp>
        <p:nvSpPr>
          <p:cNvPr id="5" name="Platshållare för sidfot 4"/>
          <p:cNvSpPr>
            <a:spLocks noGrp="1"/>
          </p:cNvSpPr>
          <p:nvPr>
            <p:ph type="ftr" sz="quarter" idx="11"/>
          </p:nvPr>
        </p:nvSpPr>
        <p:spPr/>
        <p:txBody>
          <a:bodyPr/>
          <a:lstStyle>
            <a:lvl1pPr>
              <a:defRPr>
                <a:solidFill>
                  <a:schemeClr val="tx1"/>
                </a:solidFill>
              </a:defRPr>
            </a:lvl1pPr>
          </a:lstStyle>
          <a:p>
            <a:r>
              <a:rPr lang="sv-SE"/>
              <a:t>Avdelningen för vård och omsorg</a:t>
            </a:r>
            <a:endParaRPr lang="sv-SE" dirty="0"/>
          </a:p>
        </p:txBody>
      </p:sp>
      <p:sp>
        <p:nvSpPr>
          <p:cNvPr id="6" name="Platshållare för bildnummer 5"/>
          <p:cNvSpPr>
            <a:spLocks noGrp="1"/>
          </p:cNvSpPr>
          <p:nvPr>
            <p:ph type="sldNum" sz="quarter" idx="12"/>
          </p:nvPr>
        </p:nvSpPr>
        <p:spPr/>
        <p:txBody>
          <a:bodyPr/>
          <a:lstStyle>
            <a:lvl1pPr>
              <a:defRPr>
                <a:solidFill>
                  <a:schemeClr val="tx1"/>
                </a:solidFill>
              </a:defRPr>
            </a:lvl1pPr>
          </a:lstStyle>
          <a:p>
            <a:fld id="{34C9B0E5-37D7-412E-A162-6A236BADC197}" type="slidenum">
              <a:rPr lang="sv-SE" smtClean="0"/>
              <a:pPr/>
              <a:t>‹#›</a:t>
            </a:fld>
            <a:endParaRPr lang="sv-SE" dirty="0"/>
          </a:p>
        </p:txBody>
      </p:sp>
      <p:pic>
        <p:nvPicPr>
          <p:cNvPr id="7" name="Bildobjekt 6"/>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9111778" y="-9524"/>
            <a:ext cx="3096000" cy="3599059"/>
          </a:xfrm>
          <a:prstGeom prst="rect">
            <a:avLst/>
          </a:prstGeom>
        </p:spPr>
      </p:pic>
    </p:spTree>
    <p:extLst>
      <p:ext uri="{BB962C8B-B14F-4D97-AF65-F5344CB8AC3E}">
        <p14:creationId xmlns:p14="http://schemas.microsoft.com/office/powerpoint/2010/main" val="294450695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endParaRPr lang="sv-SE" dirty="0"/>
          </a:p>
        </p:txBody>
      </p:sp>
      <p:sp>
        <p:nvSpPr>
          <p:cNvPr id="3" name="Platshållare för innehåll 2"/>
          <p:cNvSpPr>
            <a:spLocks noGrp="1"/>
          </p:cNvSpPr>
          <p:nvPr>
            <p:ph idx="1"/>
          </p:nvPr>
        </p:nvSpPr>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r>
              <a:rPr lang="sv-SE"/>
              <a:t>2021-02-23</a:t>
            </a:r>
            <a:endParaRPr lang="sv-SE" dirty="0"/>
          </a:p>
        </p:txBody>
      </p:sp>
      <p:sp>
        <p:nvSpPr>
          <p:cNvPr id="5" name="Platshållare för sidfot 4"/>
          <p:cNvSpPr>
            <a:spLocks noGrp="1"/>
          </p:cNvSpPr>
          <p:nvPr>
            <p:ph type="ftr" sz="quarter" idx="11"/>
          </p:nvPr>
        </p:nvSpPr>
        <p:spPr/>
        <p:txBody>
          <a:bodyPr/>
          <a:lstStyle/>
          <a:p>
            <a:r>
              <a:rPr lang="sv-SE"/>
              <a:t>Avdelningen för vård och omsorg</a:t>
            </a:r>
            <a:endParaRPr lang="sv-SE" dirty="0"/>
          </a:p>
        </p:txBody>
      </p:sp>
      <p:sp>
        <p:nvSpPr>
          <p:cNvPr id="6" name="Platshållare för bildnummer 5"/>
          <p:cNvSpPr>
            <a:spLocks noGrp="1"/>
          </p:cNvSpPr>
          <p:nvPr>
            <p:ph type="sldNum" sz="quarter" idx="12"/>
          </p:nvPr>
        </p:nvSpPr>
        <p:spPr/>
        <p:txBody>
          <a:bodyPr/>
          <a:lstStyle/>
          <a:p>
            <a:fld id="{34C9B0E5-37D7-412E-A162-6A236BADC197}" type="slidenum">
              <a:rPr lang="sv-SE" smtClean="0"/>
              <a:t>‹#›</a:t>
            </a:fld>
            <a:endParaRPr lang="sv-SE" dirty="0"/>
          </a:p>
        </p:txBody>
      </p:sp>
    </p:spTree>
    <p:extLst>
      <p:ext uri="{BB962C8B-B14F-4D97-AF65-F5344CB8AC3E}">
        <p14:creationId xmlns:p14="http://schemas.microsoft.com/office/powerpoint/2010/main" val="276819134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666000" y="2746800"/>
            <a:ext cx="9608400" cy="1965600"/>
          </a:xfrm>
        </p:spPr>
        <p:txBody>
          <a:bodyPr anchor="t">
            <a:noAutofit/>
          </a:bodyPr>
          <a:lstStyle>
            <a:lvl1pPr algn="ctr">
              <a:defRPr sz="5400">
                <a:solidFill>
                  <a:schemeClr val="tx1"/>
                </a:solidFill>
              </a:defRPr>
            </a:lvl1pPr>
          </a:lstStyle>
          <a:p>
            <a:r>
              <a:rPr lang="sv-SE"/>
              <a:t>Klicka här för att ändra format</a:t>
            </a:r>
            <a:endParaRPr lang="sv-SE" dirty="0"/>
          </a:p>
        </p:txBody>
      </p:sp>
      <p:sp>
        <p:nvSpPr>
          <p:cNvPr id="3" name="Platshållare för text 2"/>
          <p:cNvSpPr>
            <a:spLocks noGrp="1"/>
          </p:cNvSpPr>
          <p:nvPr>
            <p:ph type="body" idx="1"/>
          </p:nvPr>
        </p:nvSpPr>
        <p:spPr>
          <a:xfrm>
            <a:off x="666000" y="4810125"/>
            <a:ext cx="9608400" cy="1427163"/>
          </a:xfrm>
        </p:spPr>
        <p:txBody>
          <a:bodyPr>
            <a:noAutofit/>
          </a:bodyPr>
          <a:lstStyle>
            <a:lvl1pPr marL="0" indent="0" algn="ctr">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Redigera format för bakgrundstext</a:t>
            </a:r>
          </a:p>
        </p:txBody>
      </p:sp>
      <p:sp>
        <p:nvSpPr>
          <p:cNvPr id="4" name="Platshållare för datum 3"/>
          <p:cNvSpPr>
            <a:spLocks noGrp="1"/>
          </p:cNvSpPr>
          <p:nvPr>
            <p:ph type="dt" sz="half" idx="10"/>
          </p:nvPr>
        </p:nvSpPr>
        <p:spPr/>
        <p:txBody>
          <a:bodyPr/>
          <a:lstStyle>
            <a:lvl1pPr>
              <a:defRPr>
                <a:solidFill>
                  <a:schemeClr val="tx1"/>
                </a:solidFill>
              </a:defRPr>
            </a:lvl1pPr>
          </a:lstStyle>
          <a:p>
            <a:r>
              <a:rPr lang="sv-SE"/>
              <a:t>2021-02-23</a:t>
            </a:r>
            <a:endParaRPr lang="sv-SE" dirty="0"/>
          </a:p>
        </p:txBody>
      </p:sp>
      <p:sp>
        <p:nvSpPr>
          <p:cNvPr id="5" name="Platshållare för sidfot 4"/>
          <p:cNvSpPr>
            <a:spLocks noGrp="1"/>
          </p:cNvSpPr>
          <p:nvPr>
            <p:ph type="ftr" sz="quarter" idx="11"/>
          </p:nvPr>
        </p:nvSpPr>
        <p:spPr/>
        <p:txBody>
          <a:bodyPr/>
          <a:lstStyle>
            <a:lvl1pPr>
              <a:defRPr>
                <a:solidFill>
                  <a:schemeClr val="tx1"/>
                </a:solidFill>
              </a:defRPr>
            </a:lvl1pPr>
          </a:lstStyle>
          <a:p>
            <a:r>
              <a:rPr lang="sv-SE"/>
              <a:t>Avdelningen för vård och omsorg</a:t>
            </a:r>
            <a:endParaRPr lang="sv-SE" dirty="0"/>
          </a:p>
        </p:txBody>
      </p:sp>
      <p:sp>
        <p:nvSpPr>
          <p:cNvPr id="6" name="Platshållare för bildnummer 5"/>
          <p:cNvSpPr>
            <a:spLocks noGrp="1"/>
          </p:cNvSpPr>
          <p:nvPr>
            <p:ph type="sldNum" sz="quarter" idx="12"/>
          </p:nvPr>
        </p:nvSpPr>
        <p:spPr/>
        <p:txBody>
          <a:bodyPr/>
          <a:lstStyle>
            <a:lvl1pPr>
              <a:defRPr>
                <a:solidFill>
                  <a:schemeClr val="tx1"/>
                </a:solidFill>
              </a:defRPr>
            </a:lvl1pPr>
          </a:lstStyle>
          <a:p>
            <a:fld id="{34C9B0E5-37D7-412E-A162-6A236BADC197}" type="slidenum">
              <a:rPr lang="sv-SE" smtClean="0"/>
              <a:pPr/>
              <a:t>‹#›</a:t>
            </a:fld>
            <a:endParaRPr lang="sv-SE" dirty="0"/>
          </a:p>
        </p:txBody>
      </p:sp>
    </p:spTree>
    <p:extLst>
      <p:ext uri="{BB962C8B-B14F-4D97-AF65-F5344CB8AC3E}">
        <p14:creationId xmlns:p14="http://schemas.microsoft.com/office/powerpoint/2010/main" val="80964198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endParaRPr lang="sv-SE" dirty="0"/>
          </a:p>
        </p:txBody>
      </p:sp>
      <p:sp>
        <p:nvSpPr>
          <p:cNvPr id="3" name="Platshållare för innehåll 2"/>
          <p:cNvSpPr>
            <a:spLocks noGrp="1"/>
          </p:cNvSpPr>
          <p:nvPr>
            <p:ph sz="half" idx="1"/>
          </p:nvPr>
        </p:nvSpPr>
        <p:spPr>
          <a:xfrm>
            <a:off x="666000" y="2494800"/>
            <a:ext cx="4716000"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innehåll 3"/>
          <p:cNvSpPr>
            <a:spLocks noGrp="1"/>
          </p:cNvSpPr>
          <p:nvPr>
            <p:ph sz="half" idx="2"/>
          </p:nvPr>
        </p:nvSpPr>
        <p:spPr>
          <a:xfrm>
            <a:off x="5552325" y="2494800"/>
            <a:ext cx="4716000"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datum 4"/>
          <p:cNvSpPr>
            <a:spLocks noGrp="1"/>
          </p:cNvSpPr>
          <p:nvPr>
            <p:ph type="dt" sz="half" idx="10"/>
          </p:nvPr>
        </p:nvSpPr>
        <p:spPr/>
        <p:txBody>
          <a:bodyPr/>
          <a:lstStyle/>
          <a:p>
            <a:r>
              <a:rPr lang="sv-SE"/>
              <a:t>2021-02-23</a:t>
            </a:r>
            <a:endParaRPr lang="sv-SE" dirty="0"/>
          </a:p>
        </p:txBody>
      </p:sp>
      <p:sp>
        <p:nvSpPr>
          <p:cNvPr id="6" name="Platshållare för sidfot 5"/>
          <p:cNvSpPr>
            <a:spLocks noGrp="1"/>
          </p:cNvSpPr>
          <p:nvPr>
            <p:ph type="ftr" sz="quarter" idx="11"/>
          </p:nvPr>
        </p:nvSpPr>
        <p:spPr/>
        <p:txBody>
          <a:bodyPr/>
          <a:lstStyle/>
          <a:p>
            <a:r>
              <a:rPr lang="sv-SE"/>
              <a:t>Avdelningen för vård och omsorg</a:t>
            </a:r>
            <a:endParaRPr lang="sv-SE" dirty="0"/>
          </a:p>
        </p:txBody>
      </p:sp>
      <p:sp>
        <p:nvSpPr>
          <p:cNvPr id="7" name="Platshållare för bildnummer 6"/>
          <p:cNvSpPr>
            <a:spLocks noGrp="1"/>
          </p:cNvSpPr>
          <p:nvPr>
            <p:ph type="sldNum" sz="quarter" idx="12"/>
          </p:nvPr>
        </p:nvSpPr>
        <p:spPr/>
        <p:txBody>
          <a:bodyPr/>
          <a:lstStyle/>
          <a:p>
            <a:fld id="{34C9B0E5-37D7-412E-A162-6A236BADC197}" type="slidenum">
              <a:rPr lang="sv-SE" smtClean="0"/>
              <a:t>‹#›</a:t>
            </a:fld>
            <a:endParaRPr lang="sv-SE" dirty="0"/>
          </a:p>
        </p:txBody>
      </p:sp>
    </p:spTree>
    <p:extLst>
      <p:ext uri="{BB962C8B-B14F-4D97-AF65-F5344CB8AC3E}">
        <p14:creationId xmlns:p14="http://schemas.microsoft.com/office/powerpoint/2010/main" val="306121798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Större höger">
    <p:spTree>
      <p:nvGrpSpPr>
        <p:cNvPr id="1" name=""/>
        <p:cNvGrpSpPr/>
        <p:nvPr/>
      </p:nvGrpSpPr>
      <p:grpSpPr>
        <a:xfrm>
          <a:off x="0" y="0"/>
          <a:ext cx="0" cy="0"/>
          <a:chOff x="0" y="0"/>
          <a:chExt cx="0" cy="0"/>
        </a:xfrm>
      </p:grpSpPr>
      <p:sp>
        <p:nvSpPr>
          <p:cNvPr id="2" name="Rubrik 1"/>
          <p:cNvSpPr>
            <a:spLocks noGrp="1"/>
          </p:cNvSpPr>
          <p:nvPr>
            <p:ph type="title"/>
          </p:nvPr>
        </p:nvSpPr>
        <p:spPr>
          <a:xfrm>
            <a:off x="664234" y="874602"/>
            <a:ext cx="5326992" cy="1228518"/>
          </a:xfrm>
        </p:spPr>
        <p:txBody>
          <a:bodyPr/>
          <a:lstStyle/>
          <a:p>
            <a:r>
              <a:rPr lang="sv-SE"/>
              <a:t>Klicka här för att ändra format</a:t>
            </a:r>
            <a:endParaRPr lang="sv-SE" dirty="0"/>
          </a:p>
        </p:txBody>
      </p:sp>
      <p:sp>
        <p:nvSpPr>
          <p:cNvPr id="3" name="Platshållare för innehåll 2"/>
          <p:cNvSpPr>
            <a:spLocks noGrp="1"/>
          </p:cNvSpPr>
          <p:nvPr>
            <p:ph sz="half" idx="1"/>
          </p:nvPr>
        </p:nvSpPr>
        <p:spPr>
          <a:xfrm>
            <a:off x="666000" y="2494800"/>
            <a:ext cx="5325226"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innehåll 3"/>
          <p:cNvSpPr>
            <a:spLocks noGrp="1"/>
          </p:cNvSpPr>
          <p:nvPr>
            <p:ph sz="half" idx="2"/>
          </p:nvPr>
        </p:nvSpPr>
        <p:spPr>
          <a:xfrm>
            <a:off x="6095999" y="874602"/>
            <a:ext cx="4172325" cy="536059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datum 4"/>
          <p:cNvSpPr>
            <a:spLocks noGrp="1"/>
          </p:cNvSpPr>
          <p:nvPr>
            <p:ph type="dt" sz="half" idx="10"/>
          </p:nvPr>
        </p:nvSpPr>
        <p:spPr/>
        <p:txBody>
          <a:bodyPr/>
          <a:lstStyle/>
          <a:p>
            <a:r>
              <a:rPr lang="sv-SE"/>
              <a:t>2021-02-23</a:t>
            </a:r>
            <a:endParaRPr lang="sv-SE" dirty="0"/>
          </a:p>
        </p:txBody>
      </p:sp>
      <p:sp>
        <p:nvSpPr>
          <p:cNvPr id="6" name="Platshållare för sidfot 5"/>
          <p:cNvSpPr>
            <a:spLocks noGrp="1"/>
          </p:cNvSpPr>
          <p:nvPr>
            <p:ph type="ftr" sz="quarter" idx="11"/>
          </p:nvPr>
        </p:nvSpPr>
        <p:spPr/>
        <p:txBody>
          <a:bodyPr/>
          <a:lstStyle/>
          <a:p>
            <a:r>
              <a:rPr lang="sv-SE"/>
              <a:t>Avdelningen för vård och omsorg</a:t>
            </a:r>
            <a:endParaRPr lang="sv-SE" dirty="0"/>
          </a:p>
        </p:txBody>
      </p:sp>
      <p:sp>
        <p:nvSpPr>
          <p:cNvPr id="7" name="Platshållare för bildnummer 6"/>
          <p:cNvSpPr>
            <a:spLocks noGrp="1"/>
          </p:cNvSpPr>
          <p:nvPr>
            <p:ph type="sldNum" sz="quarter" idx="12"/>
          </p:nvPr>
        </p:nvSpPr>
        <p:spPr/>
        <p:txBody>
          <a:bodyPr/>
          <a:lstStyle/>
          <a:p>
            <a:fld id="{34C9B0E5-37D7-412E-A162-6A236BADC197}" type="slidenum">
              <a:rPr lang="sv-SE" smtClean="0"/>
              <a:t>‹#›</a:t>
            </a:fld>
            <a:endParaRPr lang="sv-SE" dirty="0"/>
          </a:p>
        </p:txBody>
      </p:sp>
    </p:spTree>
    <p:extLst>
      <p:ext uri="{BB962C8B-B14F-4D97-AF65-F5344CB8AC3E}">
        <p14:creationId xmlns:p14="http://schemas.microsoft.com/office/powerpoint/2010/main" val="329745730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666000" y="875015"/>
            <a:ext cx="9608400" cy="1228105"/>
          </a:xfrm>
        </p:spPr>
        <p:txBody>
          <a:bodyPr>
            <a:noAutofit/>
          </a:bodyPr>
          <a:lstStyle/>
          <a:p>
            <a:r>
              <a:rPr lang="sv-SE"/>
              <a:t>Klicka här för att ändra format</a:t>
            </a:r>
            <a:endParaRPr lang="sv-SE" dirty="0"/>
          </a:p>
        </p:txBody>
      </p:sp>
      <p:sp>
        <p:nvSpPr>
          <p:cNvPr id="3" name="Platshållare för text 2"/>
          <p:cNvSpPr>
            <a:spLocks noGrp="1"/>
          </p:cNvSpPr>
          <p:nvPr>
            <p:ph type="body" idx="1"/>
          </p:nvPr>
        </p:nvSpPr>
        <p:spPr>
          <a:xfrm>
            <a:off x="666001" y="2162175"/>
            <a:ext cx="4716000" cy="609600"/>
          </a:xfrm>
        </p:spPr>
        <p:txBody>
          <a:bodyPr anchor="ctr">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4" name="Platshållare för innehåll 3"/>
          <p:cNvSpPr>
            <a:spLocks noGrp="1"/>
          </p:cNvSpPr>
          <p:nvPr>
            <p:ph sz="half" idx="2"/>
          </p:nvPr>
        </p:nvSpPr>
        <p:spPr>
          <a:xfrm>
            <a:off x="666000" y="2845950"/>
            <a:ext cx="4716000" cy="3391337"/>
          </a:xfrm>
        </p:spPr>
        <p:txBody>
          <a:bodyPr>
            <a:no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text 4"/>
          <p:cNvSpPr>
            <a:spLocks noGrp="1"/>
          </p:cNvSpPr>
          <p:nvPr>
            <p:ph type="body" sz="quarter" idx="3"/>
          </p:nvPr>
        </p:nvSpPr>
        <p:spPr>
          <a:xfrm>
            <a:off x="5551200" y="2162175"/>
            <a:ext cx="4723200" cy="609600"/>
          </a:xfrm>
        </p:spPr>
        <p:txBody>
          <a:bodyPr anchor="ctr">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6" name="Platshållare för innehåll 5"/>
          <p:cNvSpPr>
            <a:spLocks noGrp="1"/>
          </p:cNvSpPr>
          <p:nvPr>
            <p:ph sz="quarter" idx="4"/>
          </p:nvPr>
        </p:nvSpPr>
        <p:spPr>
          <a:xfrm>
            <a:off x="5551200" y="2847600"/>
            <a:ext cx="4716000" cy="3391200"/>
          </a:xfrm>
        </p:spPr>
        <p:txBody>
          <a:bodyPr>
            <a:no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7" name="Platshållare för datum 6"/>
          <p:cNvSpPr>
            <a:spLocks noGrp="1"/>
          </p:cNvSpPr>
          <p:nvPr>
            <p:ph type="dt" sz="half" idx="10"/>
          </p:nvPr>
        </p:nvSpPr>
        <p:spPr/>
        <p:txBody>
          <a:bodyPr/>
          <a:lstStyle/>
          <a:p>
            <a:r>
              <a:rPr lang="sv-SE"/>
              <a:t>2021-02-23</a:t>
            </a:r>
            <a:endParaRPr lang="sv-SE" dirty="0"/>
          </a:p>
        </p:txBody>
      </p:sp>
      <p:sp>
        <p:nvSpPr>
          <p:cNvPr id="8" name="Platshållare för sidfot 7"/>
          <p:cNvSpPr>
            <a:spLocks noGrp="1"/>
          </p:cNvSpPr>
          <p:nvPr>
            <p:ph type="ftr" sz="quarter" idx="11"/>
          </p:nvPr>
        </p:nvSpPr>
        <p:spPr/>
        <p:txBody>
          <a:bodyPr/>
          <a:lstStyle/>
          <a:p>
            <a:r>
              <a:rPr lang="sv-SE"/>
              <a:t>Avdelningen för vård och omsorg</a:t>
            </a:r>
            <a:endParaRPr lang="sv-SE" dirty="0"/>
          </a:p>
        </p:txBody>
      </p:sp>
      <p:sp>
        <p:nvSpPr>
          <p:cNvPr id="9" name="Platshållare för bildnummer 8"/>
          <p:cNvSpPr>
            <a:spLocks noGrp="1"/>
          </p:cNvSpPr>
          <p:nvPr>
            <p:ph type="sldNum" sz="quarter" idx="12"/>
          </p:nvPr>
        </p:nvSpPr>
        <p:spPr/>
        <p:txBody>
          <a:bodyPr/>
          <a:lstStyle/>
          <a:p>
            <a:fld id="{34C9B0E5-37D7-412E-A162-6A236BADC197}" type="slidenum">
              <a:rPr lang="sv-SE" smtClean="0"/>
              <a:t>‹#›</a:t>
            </a:fld>
            <a:endParaRPr lang="sv-SE" dirty="0"/>
          </a:p>
        </p:txBody>
      </p:sp>
    </p:spTree>
    <p:extLst>
      <p:ext uri="{BB962C8B-B14F-4D97-AF65-F5344CB8AC3E}">
        <p14:creationId xmlns:p14="http://schemas.microsoft.com/office/powerpoint/2010/main" val="248163945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endParaRPr lang="sv-SE" dirty="0"/>
          </a:p>
        </p:txBody>
      </p:sp>
      <p:sp>
        <p:nvSpPr>
          <p:cNvPr id="3" name="Platshållare för datum 2"/>
          <p:cNvSpPr>
            <a:spLocks noGrp="1"/>
          </p:cNvSpPr>
          <p:nvPr>
            <p:ph type="dt" sz="half" idx="10"/>
          </p:nvPr>
        </p:nvSpPr>
        <p:spPr/>
        <p:txBody>
          <a:bodyPr/>
          <a:lstStyle/>
          <a:p>
            <a:r>
              <a:rPr lang="sv-SE"/>
              <a:t>2021-02-23</a:t>
            </a:r>
            <a:endParaRPr lang="sv-SE" dirty="0"/>
          </a:p>
        </p:txBody>
      </p:sp>
      <p:sp>
        <p:nvSpPr>
          <p:cNvPr id="4" name="Platshållare för sidfot 3"/>
          <p:cNvSpPr>
            <a:spLocks noGrp="1"/>
          </p:cNvSpPr>
          <p:nvPr>
            <p:ph type="ftr" sz="quarter" idx="11"/>
          </p:nvPr>
        </p:nvSpPr>
        <p:spPr/>
        <p:txBody>
          <a:bodyPr/>
          <a:lstStyle/>
          <a:p>
            <a:r>
              <a:rPr lang="sv-SE"/>
              <a:t>Avdelningen för vård och omsorg</a:t>
            </a:r>
            <a:endParaRPr lang="sv-SE" dirty="0"/>
          </a:p>
        </p:txBody>
      </p:sp>
      <p:sp>
        <p:nvSpPr>
          <p:cNvPr id="5" name="Platshållare för bildnummer 4"/>
          <p:cNvSpPr>
            <a:spLocks noGrp="1"/>
          </p:cNvSpPr>
          <p:nvPr>
            <p:ph type="sldNum" sz="quarter" idx="12"/>
          </p:nvPr>
        </p:nvSpPr>
        <p:spPr/>
        <p:txBody>
          <a:bodyPr/>
          <a:lstStyle/>
          <a:p>
            <a:fld id="{34C9B0E5-37D7-412E-A162-6A236BADC197}" type="slidenum">
              <a:rPr lang="sv-SE" smtClean="0"/>
              <a:t>‹#›</a:t>
            </a:fld>
            <a:endParaRPr lang="sv-SE" dirty="0"/>
          </a:p>
        </p:txBody>
      </p:sp>
    </p:spTree>
    <p:extLst>
      <p:ext uri="{BB962C8B-B14F-4D97-AF65-F5344CB8AC3E}">
        <p14:creationId xmlns:p14="http://schemas.microsoft.com/office/powerpoint/2010/main" val="29999108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r>
              <a:rPr lang="sv-SE"/>
              <a:t>2021-02-23</a:t>
            </a:r>
            <a:endParaRPr lang="sv-SE" dirty="0"/>
          </a:p>
        </p:txBody>
      </p:sp>
      <p:sp>
        <p:nvSpPr>
          <p:cNvPr id="3" name="Platshållare för sidfot 2"/>
          <p:cNvSpPr>
            <a:spLocks noGrp="1"/>
          </p:cNvSpPr>
          <p:nvPr>
            <p:ph type="ftr" sz="quarter" idx="11"/>
          </p:nvPr>
        </p:nvSpPr>
        <p:spPr/>
        <p:txBody>
          <a:bodyPr/>
          <a:lstStyle/>
          <a:p>
            <a:r>
              <a:rPr lang="sv-SE"/>
              <a:t>Avdelningen för vård och omsorg</a:t>
            </a:r>
            <a:endParaRPr lang="sv-SE" dirty="0"/>
          </a:p>
        </p:txBody>
      </p:sp>
      <p:sp>
        <p:nvSpPr>
          <p:cNvPr id="4" name="Platshållare för bildnummer 3"/>
          <p:cNvSpPr>
            <a:spLocks noGrp="1"/>
          </p:cNvSpPr>
          <p:nvPr>
            <p:ph type="sldNum" sz="quarter" idx="12"/>
          </p:nvPr>
        </p:nvSpPr>
        <p:spPr/>
        <p:txBody>
          <a:bodyPr/>
          <a:lstStyle/>
          <a:p>
            <a:fld id="{34C9B0E5-37D7-412E-A162-6A236BADC197}" type="slidenum">
              <a:rPr lang="sv-SE" smtClean="0"/>
              <a:t>‹#›</a:t>
            </a:fld>
            <a:endParaRPr lang="sv-SE" dirty="0"/>
          </a:p>
        </p:txBody>
      </p:sp>
    </p:spTree>
    <p:extLst>
      <p:ext uri="{BB962C8B-B14F-4D97-AF65-F5344CB8AC3E}">
        <p14:creationId xmlns:p14="http://schemas.microsoft.com/office/powerpoint/2010/main" val="376280294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blank" preserve="1">
  <p:cSld name="Vit">
    <p:bg>
      <p:bgPr>
        <a:solidFill>
          <a:schemeClr val="bg1"/>
        </a:solidFill>
        <a:effectLst/>
      </p:bgPr>
    </p:bg>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r>
              <a:rPr lang="sv-SE"/>
              <a:t>2021-02-23</a:t>
            </a:r>
            <a:endParaRPr lang="sv-SE" dirty="0"/>
          </a:p>
        </p:txBody>
      </p:sp>
      <p:sp>
        <p:nvSpPr>
          <p:cNvPr id="3" name="Platshållare för sidfot 2"/>
          <p:cNvSpPr>
            <a:spLocks noGrp="1"/>
          </p:cNvSpPr>
          <p:nvPr>
            <p:ph type="ftr" sz="quarter" idx="11"/>
          </p:nvPr>
        </p:nvSpPr>
        <p:spPr/>
        <p:txBody>
          <a:bodyPr/>
          <a:lstStyle/>
          <a:p>
            <a:r>
              <a:rPr lang="sv-SE"/>
              <a:t>Avdelningen för vård och omsorg</a:t>
            </a:r>
            <a:endParaRPr lang="sv-SE" dirty="0"/>
          </a:p>
        </p:txBody>
      </p:sp>
      <p:sp>
        <p:nvSpPr>
          <p:cNvPr id="4" name="Platshållare för bildnummer 3"/>
          <p:cNvSpPr>
            <a:spLocks noGrp="1"/>
          </p:cNvSpPr>
          <p:nvPr>
            <p:ph type="sldNum" sz="quarter" idx="12"/>
          </p:nvPr>
        </p:nvSpPr>
        <p:spPr/>
        <p:txBody>
          <a:bodyPr/>
          <a:lstStyle/>
          <a:p>
            <a:fld id="{34C9B0E5-37D7-412E-A162-6A236BADC197}" type="slidenum">
              <a:rPr lang="sv-SE" smtClean="0"/>
              <a:t>‹#›</a:t>
            </a:fld>
            <a:endParaRPr lang="sv-SE" dirty="0"/>
          </a:p>
        </p:txBody>
      </p:sp>
    </p:spTree>
    <p:extLst>
      <p:ext uri="{BB962C8B-B14F-4D97-AF65-F5344CB8AC3E}">
        <p14:creationId xmlns:p14="http://schemas.microsoft.com/office/powerpoint/2010/main" val="306190620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idx="1" hasCustomPrompt="1"/>
          </p:nvPr>
        </p:nvSpPr>
        <p:spPr>
          <a:xfrm>
            <a:off x="363985" y="1248397"/>
            <a:ext cx="11336784" cy="4060559"/>
          </a:xfrm>
        </p:spPr>
        <p:txBody>
          <a:bodyPr/>
          <a:lstStyle/>
          <a:p>
            <a:pPr lvl="0"/>
            <a:r>
              <a:rPr lang="sv-SE"/>
              <a:t>Redigera format för bakgrundstext</a:t>
            </a:r>
          </a:p>
          <a:p>
            <a:pPr lvl="1"/>
            <a:r>
              <a:rPr lang="sv-SE"/>
              <a:t>Nivå två</a:t>
            </a:r>
          </a:p>
          <a:p>
            <a:pPr lvl="2"/>
            <a:r>
              <a:rPr lang="sv-SE"/>
              <a:t>Nivå tre</a:t>
            </a:r>
          </a:p>
        </p:txBody>
      </p:sp>
      <p:sp>
        <p:nvSpPr>
          <p:cNvPr id="12" name="Date Placeholder 11">
            <a:extLst>
              <a:ext uri="{FF2B5EF4-FFF2-40B4-BE49-F238E27FC236}">
                <a16:creationId xmlns:a16="http://schemas.microsoft.com/office/drawing/2014/main" id="{636638BA-5DE7-46CF-B526-4E426ED1BE28}"/>
              </a:ext>
            </a:extLst>
          </p:cNvPr>
          <p:cNvSpPr>
            <a:spLocks noGrp="1"/>
          </p:cNvSpPr>
          <p:nvPr>
            <p:ph type="dt" sz="half" idx="14"/>
          </p:nvPr>
        </p:nvSpPr>
        <p:spPr/>
        <p:txBody>
          <a:bodyPr/>
          <a:lstStyle>
            <a:lvl1pPr>
              <a:defRPr sz="10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prstClr val="black"/>
                </a:solidFill>
                <a:effectLst/>
                <a:uLnTx/>
                <a:uFillTx/>
                <a:latin typeface="Arial"/>
                <a:ea typeface="+mn-ea"/>
                <a:cs typeface="+mn-cs"/>
              </a:rPr>
              <a:t>2022-11-16</a:t>
            </a:r>
          </a:p>
        </p:txBody>
      </p:sp>
      <p:sp>
        <p:nvSpPr>
          <p:cNvPr id="13" name="Footer Placeholder 12">
            <a:extLst>
              <a:ext uri="{FF2B5EF4-FFF2-40B4-BE49-F238E27FC236}">
                <a16:creationId xmlns:a16="http://schemas.microsoft.com/office/drawing/2014/main" id="{2EE064DC-8ED3-4A3E-8D5B-317659F3B7D3}"/>
              </a:ext>
            </a:extLst>
          </p:cNvPr>
          <p:cNvSpPr>
            <a:spLocks noGrp="1"/>
          </p:cNvSpPr>
          <p:nvPr>
            <p:ph type="ftr" sz="quarter" idx="15"/>
          </p:nvPr>
        </p:nvSpPr>
        <p:spPr/>
        <p:txBody>
          <a:bodyPr/>
          <a:lstStyle>
            <a:lvl1pPr>
              <a:defRPr sz="1000"/>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prstClr val="black"/>
                </a:solidFill>
                <a:effectLst/>
                <a:uLnTx/>
                <a:uFillTx/>
                <a:latin typeface="Arial"/>
                <a:ea typeface="+mn-ea"/>
                <a:cs typeface="+mn-cs"/>
              </a:rPr>
              <a:t>Avdelningen för vård och omsorg</a:t>
            </a:r>
          </a:p>
        </p:txBody>
      </p:sp>
      <p:sp>
        <p:nvSpPr>
          <p:cNvPr id="14" name="Slide Number Placeholder 13">
            <a:extLst>
              <a:ext uri="{FF2B5EF4-FFF2-40B4-BE49-F238E27FC236}">
                <a16:creationId xmlns:a16="http://schemas.microsoft.com/office/drawing/2014/main" id="{10C6F6D8-C643-4820-99DE-170A71E0B685}"/>
              </a:ext>
            </a:extLst>
          </p:cNvPr>
          <p:cNvSpPr>
            <a:spLocks noGrp="1"/>
          </p:cNvSpPr>
          <p:nvPr>
            <p:ph type="sldNum" sz="quarter" idx="16"/>
          </p:nvPr>
        </p:nvSpPr>
        <p:spPr/>
        <p:txBody>
          <a:bodyPr/>
          <a:lstStyle>
            <a:lvl1pPr>
              <a:defRPr sz="10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DBAD975-63FF-4468-AC34-025F73E043F9}" type="slidenum">
              <a:rPr kumimoji="0" lang="sv-SE" sz="10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sv-SE" sz="1000" b="0" i="0" u="none" strike="noStrike" kern="1200" cap="none" spc="0" normalizeH="0" baseline="0" noProof="0">
              <a:ln>
                <a:noFill/>
              </a:ln>
              <a:solidFill>
                <a:prstClr val="black"/>
              </a:solidFill>
              <a:effectLst/>
              <a:uLnTx/>
              <a:uFillTx/>
              <a:latin typeface="Arial"/>
              <a:ea typeface="+mn-ea"/>
              <a:cs typeface="+mn-cs"/>
            </a:endParaRPr>
          </a:p>
        </p:txBody>
      </p:sp>
      <p:sp>
        <p:nvSpPr>
          <p:cNvPr id="19" name="Text Placeholder 18">
            <a:extLst>
              <a:ext uri="{FF2B5EF4-FFF2-40B4-BE49-F238E27FC236}">
                <a16:creationId xmlns:a16="http://schemas.microsoft.com/office/drawing/2014/main" id="{0EAA5CD6-79E2-4CB6-94F8-76E653C4F5EC}"/>
              </a:ext>
            </a:extLst>
          </p:cNvPr>
          <p:cNvSpPr>
            <a:spLocks noGrp="1"/>
          </p:cNvSpPr>
          <p:nvPr>
            <p:ph type="body" sz="quarter" idx="17" hasCustomPrompt="1"/>
          </p:nvPr>
        </p:nvSpPr>
        <p:spPr>
          <a:xfrm>
            <a:off x="363985" y="5415379"/>
            <a:ext cx="11336784" cy="834548"/>
          </a:xfrm>
        </p:spPr>
        <p:txBody>
          <a:bodyPr anchor="b"/>
          <a:lstStyle>
            <a:lvl1pPr marL="258763" indent="0">
              <a:buFont typeface="Arial" panose="020B0604020202020204" pitchFamily="34" charset="0"/>
              <a:buNone/>
              <a:tabLst>
                <a:tab pos="648000" algn="r"/>
                <a:tab pos="864000" algn="r"/>
              </a:tabLst>
              <a:defRPr sz="1000"/>
            </a:lvl1pPr>
            <a:lvl2pPr marL="685800" indent="0">
              <a:buFont typeface="Arial" panose="020B0604020202020204" pitchFamily="34" charset="0"/>
              <a:buNone/>
              <a:tabLst>
                <a:tab pos="648000" algn="r"/>
                <a:tab pos="864000" algn="r"/>
              </a:tabLst>
              <a:defRPr sz="900"/>
            </a:lvl2pPr>
            <a:lvl3pPr marL="1143000" indent="0">
              <a:buFont typeface="Arial" panose="020B0604020202020204" pitchFamily="34" charset="0"/>
              <a:buNone/>
              <a:tabLst>
                <a:tab pos="648000" algn="r"/>
                <a:tab pos="864000" algn="r"/>
              </a:tabLst>
              <a:defRPr sz="900"/>
            </a:lvl3pPr>
            <a:lvl4pPr marL="1600200" indent="0">
              <a:buFont typeface="Arial" panose="020B0604020202020204" pitchFamily="34" charset="0"/>
              <a:buNone/>
              <a:tabLst>
                <a:tab pos="648000" algn="r"/>
                <a:tab pos="864000" algn="r"/>
              </a:tabLst>
              <a:defRPr sz="900"/>
            </a:lvl4pPr>
            <a:lvl5pPr indent="0">
              <a:buNone/>
              <a:tabLst>
                <a:tab pos="648000" algn="r"/>
                <a:tab pos="864000" algn="r"/>
              </a:tabLst>
              <a:defRPr sz="900"/>
            </a:lvl5pPr>
          </a:lstStyle>
          <a:p>
            <a:pPr lvl="0"/>
            <a:r>
              <a:rPr lang="en-US"/>
              <a:t>	1)</a:t>
            </a:r>
          </a:p>
          <a:p>
            <a:pPr lvl="0"/>
            <a:r>
              <a:rPr lang="en-US"/>
              <a:t>	Not:</a:t>
            </a:r>
          </a:p>
          <a:p>
            <a:pPr lvl="0"/>
            <a:r>
              <a:rPr lang="en-US"/>
              <a:t>	</a:t>
            </a:r>
            <a:r>
              <a:rPr lang="en-US" err="1"/>
              <a:t>Källa</a:t>
            </a:r>
            <a:r>
              <a:rPr lang="en-US"/>
              <a:t>:</a:t>
            </a:r>
          </a:p>
        </p:txBody>
      </p:sp>
    </p:spTree>
    <p:extLst>
      <p:ext uri="{BB962C8B-B14F-4D97-AF65-F5344CB8AC3E}">
        <p14:creationId xmlns:p14="http://schemas.microsoft.com/office/powerpoint/2010/main" val="18343155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3" name="Platshållare för text 2"/>
          <p:cNvSpPr>
            <a:spLocks noGrp="1"/>
          </p:cNvSpPr>
          <p:nvPr>
            <p:ph type="body" idx="1"/>
          </p:nvPr>
        </p:nvSpPr>
        <p:spPr>
          <a:xfrm>
            <a:off x="666000" y="4810125"/>
            <a:ext cx="9608400" cy="1427163"/>
          </a:xfrm>
        </p:spPr>
        <p:txBody>
          <a:bodyPr>
            <a:noAutofit/>
          </a:bodyPr>
          <a:lstStyle>
            <a:lvl1pPr marL="0" indent="0" algn="ctr">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Redigera format för bakgrundstext</a:t>
            </a:r>
          </a:p>
        </p:txBody>
      </p:sp>
      <p:sp>
        <p:nvSpPr>
          <p:cNvPr id="2" name="Rubrik 1"/>
          <p:cNvSpPr>
            <a:spLocks noGrp="1"/>
          </p:cNvSpPr>
          <p:nvPr>
            <p:ph type="title"/>
          </p:nvPr>
        </p:nvSpPr>
        <p:spPr>
          <a:xfrm>
            <a:off x="666000" y="2746800"/>
            <a:ext cx="9608400" cy="1965600"/>
          </a:xfrm>
        </p:spPr>
        <p:txBody>
          <a:bodyPr anchor="t">
            <a:noAutofit/>
          </a:bodyPr>
          <a:lstStyle>
            <a:lvl1pPr algn="ctr">
              <a:defRPr sz="5400">
                <a:solidFill>
                  <a:schemeClr val="tx1"/>
                </a:solidFill>
              </a:defRPr>
            </a:lvl1pPr>
          </a:lstStyle>
          <a:p>
            <a:r>
              <a:rPr lang="sv-SE"/>
              <a:t>Klicka här för att ändra format</a:t>
            </a:r>
            <a:endParaRPr lang="sv-SE" dirty="0"/>
          </a:p>
        </p:txBody>
      </p:sp>
      <p:sp>
        <p:nvSpPr>
          <p:cNvPr id="5" name="Platshållare för sidfot 4"/>
          <p:cNvSpPr>
            <a:spLocks noGrp="1"/>
          </p:cNvSpPr>
          <p:nvPr>
            <p:ph type="ftr" sz="quarter" idx="11"/>
          </p:nvPr>
        </p:nvSpPr>
        <p:spPr/>
        <p:txBody>
          <a:bodyPr/>
          <a:lstStyle>
            <a:lvl1pPr>
              <a:defRPr>
                <a:solidFill>
                  <a:schemeClr val="tx1"/>
                </a:solidFill>
              </a:defRPr>
            </a:lvl1pPr>
          </a:lstStyle>
          <a:p>
            <a:endParaRPr lang="sv-SE" dirty="0"/>
          </a:p>
        </p:txBody>
      </p:sp>
      <p:sp>
        <p:nvSpPr>
          <p:cNvPr id="4" name="Platshållare för datum 3"/>
          <p:cNvSpPr>
            <a:spLocks noGrp="1"/>
          </p:cNvSpPr>
          <p:nvPr>
            <p:ph type="dt" sz="half" idx="10"/>
          </p:nvPr>
        </p:nvSpPr>
        <p:spPr/>
        <p:txBody>
          <a:bodyPr/>
          <a:lstStyle>
            <a:lvl1pPr>
              <a:defRPr>
                <a:solidFill>
                  <a:schemeClr val="tx1"/>
                </a:solidFill>
              </a:defRPr>
            </a:lvl1pPr>
          </a:lstStyle>
          <a:p>
            <a:fld id="{765C18DA-410A-4124-BB0F-DE8CA676B1E5}" type="datetimeFigureOut">
              <a:rPr lang="sv-SE" smtClean="0"/>
              <a:t>2022-12-01</a:t>
            </a:fld>
            <a:endParaRPr lang="sv-SE" dirty="0"/>
          </a:p>
        </p:txBody>
      </p:sp>
      <p:sp>
        <p:nvSpPr>
          <p:cNvPr id="6" name="Platshållare för bildnummer 5"/>
          <p:cNvSpPr>
            <a:spLocks noGrp="1"/>
          </p:cNvSpPr>
          <p:nvPr>
            <p:ph type="sldNum" sz="quarter" idx="12"/>
          </p:nvPr>
        </p:nvSpPr>
        <p:spPr/>
        <p:txBody>
          <a:bodyPr/>
          <a:lstStyle>
            <a:lvl1pPr>
              <a:defRPr>
                <a:solidFill>
                  <a:schemeClr val="tx1"/>
                </a:solidFill>
              </a:defRPr>
            </a:lvl1pPr>
          </a:lstStyle>
          <a:p>
            <a:fld id="{2DBAD975-63FF-4468-AC34-025F73E043F9}" type="slidenum">
              <a:rPr lang="sv-SE" smtClean="0"/>
              <a:t>‹#›</a:t>
            </a:fld>
            <a:endParaRPr lang="sv-SE" dirty="0"/>
          </a:p>
        </p:txBody>
      </p:sp>
    </p:spTree>
    <p:extLst>
      <p:ext uri="{BB962C8B-B14F-4D97-AF65-F5344CB8AC3E}">
        <p14:creationId xmlns:p14="http://schemas.microsoft.com/office/powerpoint/2010/main" val="429168227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datum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black"/>
                </a:solidFill>
                <a:effectLst/>
                <a:uLnTx/>
                <a:uFillTx/>
                <a:latin typeface="Arial"/>
                <a:ea typeface="+mn-ea"/>
                <a:cs typeface="+mn-cs"/>
              </a:rPr>
              <a:t>2022-11-16</a:t>
            </a:r>
          </a:p>
        </p:txBody>
      </p:sp>
      <p:sp>
        <p:nvSpPr>
          <p:cNvPr id="4" name="Platshållare för sidfot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black"/>
                </a:solidFill>
                <a:effectLst/>
                <a:uLnTx/>
                <a:uFillTx/>
                <a:latin typeface="Arial"/>
                <a:ea typeface="+mn-ea"/>
                <a:cs typeface="+mn-cs"/>
              </a:rPr>
              <a:t>Avdelningen för vård och omsorg</a:t>
            </a:r>
          </a:p>
        </p:txBody>
      </p:sp>
      <p:sp>
        <p:nvSpPr>
          <p:cNvPr id="5" name="Platshållare för bildnumm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BAD975-63FF-4468-AC34-025F73E043F9}" type="slidenum">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sv-SE" sz="1200" b="0" i="0" u="none" strike="noStrike" kern="1200" cap="none" spc="0" normalizeH="0" baseline="0" noProof="0">
              <a:ln>
                <a:noFill/>
              </a:ln>
              <a:solidFill>
                <a:prstClr val="black"/>
              </a:solidFill>
              <a:effectLst/>
              <a:uLnTx/>
              <a:uFillTx/>
              <a:latin typeface="Arial"/>
              <a:ea typeface="+mn-ea"/>
              <a:cs typeface="+mn-cs"/>
            </a:endParaRPr>
          </a:p>
        </p:txBody>
      </p:sp>
      <p:sp>
        <p:nvSpPr>
          <p:cNvPr id="7" name="Text Placeholder 18">
            <a:extLst>
              <a:ext uri="{FF2B5EF4-FFF2-40B4-BE49-F238E27FC236}">
                <a16:creationId xmlns:a16="http://schemas.microsoft.com/office/drawing/2014/main" id="{3A7659CE-FCF4-46BA-B71E-8609325084B0}"/>
              </a:ext>
            </a:extLst>
          </p:cNvPr>
          <p:cNvSpPr>
            <a:spLocks noGrp="1"/>
          </p:cNvSpPr>
          <p:nvPr>
            <p:ph type="body" sz="quarter" idx="17" hasCustomPrompt="1"/>
          </p:nvPr>
        </p:nvSpPr>
        <p:spPr>
          <a:xfrm>
            <a:off x="363985" y="5415379"/>
            <a:ext cx="11336784" cy="834548"/>
          </a:xfrm>
        </p:spPr>
        <p:txBody>
          <a:bodyPr anchor="b"/>
          <a:lstStyle>
            <a:lvl1pPr marL="258763" indent="0">
              <a:buFont typeface="Arial" panose="020B0604020202020204" pitchFamily="34" charset="0"/>
              <a:buNone/>
              <a:tabLst>
                <a:tab pos="648000" algn="r"/>
                <a:tab pos="864000" algn="r"/>
              </a:tabLst>
              <a:defRPr sz="1000"/>
            </a:lvl1pPr>
            <a:lvl2pPr marL="685800" indent="0">
              <a:buFont typeface="Arial" panose="020B0604020202020204" pitchFamily="34" charset="0"/>
              <a:buNone/>
              <a:tabLst>
                <a:tab pos="648000" algn="r"/>
                <a:tab pos="864000" algn="r"/>
              </a:tabLst>
              <a:defRPr sz="900"/>
            </a:lvl2pPr>
            <a:lvl3pPr marL="1143000" indent="0">
              <a:buFont typeface="Arial" panose="020B0604020202020204" pitchFamily="34" charset="0"/>
              <a:buNone/>
              <a:tabLst>
                <a:tab pos="648000" algn="r"/>
                <a:tab pos="864000" algn="r"/>
              </a:tabLst>
              <a:defRPr sz="900"/>
            </a:lvl3pPr>
            <a:lvl4pPr marL="1600200" indent="0">
              <a:buFont typeface="Arial" panose="020B0604020202020204" pitchFamily="34" charset="0"/>
              <a:buNone/>
              <a:tabLst>
                <a:tab pos="648000" algn="r"/>
                <a:tab pos="864000" algn="r"/>
              </a:tabLst>
              <a:defRPr sz="900"/>
            </a:lvl4pPr>
            <a:lvl5pPr indent="0">
              <a:buNone/>
              <a:tabLst>
                <a:tab pos="648000" algn="r"/>
                <a:tab pos="864000" algn="r"/>
              </a:tabLst>
              <a:defRPr sz="900"/>
            </a:lvl5pPr>
          </a:lstStyle>
          <a:p>
            <a:pPr lvl="0"/>
            <a:r>
              <a:rPr lang="en-US"/>
              <a:t>	1)</a:t>
            </a:r>
          </a:p>
          <a:p>
            <a:pPr lvl="0"/>
            <a:r>
              <a:rPr lang="en-US"/>
              <a:t>	Not:</a:t>
            </a:r>
          </a:p>
          <a:p>
            <a:pPr lvl="0"/>
            <a:r>
              <a:rPr lang="en-US"/>
              <a:t>	</a:t>
            </a:r>
            <a:r>
              <a:rPr lang="en-US" err="1"/>
              <a:t>Källa</a:t>
            </a:r>
            <a:r>
              <a:rPr lang="en-US"/>
              <a:t>:</a:t>
            </a:r>
          </a:p>
        </p:txBody>
      </p:sp>
    </p:spTree>
    <p:extLst>
      <p:ext uri="{BB962C8B-B14F-4D97-AF65-F5344CB8AC3E}">
        <p14:creationId xmlns:p14="http://schemas.microsoft.com/office/powerpoint/2010/main" val="49941175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black"/>
                </a:solidFill>
                <a:effectLst/>
                <a:uLnTx/>
                <a:uFillTx/>
                <a:latin typeface="Arial"/>
                <a:ea typeface="+mn-ea"/>
                <a:cs typeface="+mn-cs"/>
              </a:rPr>
              <a:t>2022-11-16</a:t>
            </a:r>
          </a:p>
        </p:txBody>
      </p:sp>
      <p:sp>
        <p:nvSpPr>
          <p:cNvPr id="3" name="Platshållare för sidfot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black"/>
                </a:solidFill>
                <a:effectLst/>
                <a:uLnTx/>
                <a:uFillTx/>
                <a:latin typeface="Arial"/>
                <a:ea typeface="+mn-ea"/>
                <a:cs typeface="+mn-cs"/>
              </a:rPr>
              <a:t>Avdelningen för vård och omsorg</a:t>
            </a:r>
          </a:p>
        </p:txBody>
      </p:sp>
      <p:sp>
        <p:nvSpPr>
          <p:cNvPr id="4" name="Platshållare för bildnumm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BAD975-63FF-4468-AC34-025F73E043F9}" type="slidenum">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sv-SE" sz="1200" b="0" i="0" u="none" strike="noStrike" kern="1200" cap="none" spc="0" normalizeH="0" baseline="0" noProof="0">
              <a:ln>
                <a:noFill/>
              </a:ln>
              <a:solidFill>
                <a:prstClr val="black"/>
              </a:solidFill>
              <a:effectLst/>
              <a:uLnTx/>
              <a:uFillTx/>
              <a:latin typeface="Arial"/>
              <a:ea typeface="+mn-ea"/>
              <a:cs typeface="+mn-cs"/>
            </a:endParaRPr>
          </a:p>
        </p:txBody>
      </p:sp>
      <p:sp>
        <p:nvSpPr>
          <p:cNvPr id="6" name="Text Placeholder 18">
            <a:extLst>
              <a:ext uri="{FF2B5EF4-FFF2-40B4-BE49-F238E27FC236}">
                <a16:creationId xmlns:a16="http://schemas.microsoft.com/office/drawing/2014/main" id="{3EAFF01E-1B98-4A74-93B1-40A92345C264}"/>
              </a:ext>
            </a:extLst>
          </p:cNvPr>
          <p:cNvSpPr>
            <a:spLocks noGrp="1"/>
          </p:cNvSpPr>
          <p:nvPr>
            <p:ph type="body" sz="quarter" idx="17" hasCustomPrompt="1"/>
          </p:nvPr>
        </p:nvSpPr>
        <p:spPr>
          <a:xfrm>
            <a:off x="363985" y="5415379"/>
            <a:ext cx="11336784" cy="834548"/>
          </a:xfrm>
        </p:spPr>
        <p:txBody>
          <a:bodyPr anchor="b"/>
          <a:lstStyle>
            <a:lvl1pPr marL="258763" indent="0">
              <a:buFont typeface="Arial" panose="020B0604020202020204" pitchFamily="34" charset="0"/>
              <a:buNone/>
              <a:tabLst>
                <a:tab pos="648000" algn="r"/>
                <a:tab pos="864000" algn="r"/>
              </a:tabLst>
              <a:defRPr sz="1000"/>
            </a:lvl1pPr>
            <a:lvl2pPr marL="685800" indent="0">
              <a:buFont typeface="Arial" panose="020B0604020202020204" pitchFamily="34" charset="0"/>
              <a:buNone/>
              <a:tabLst>
                <a:tab pos="648000" algn="r"/>
                <a:tab pos="864000" algn="r"/>
              </a:tabLst>
              <a:defRPr sz="900"/>
            </a:lvl2pPr>
            <a:lvl3pPr marL="1143000" indent="0">
              <a:buFont typeface="Arial" panose="020B0604020202020204" pitchFamily="34" charset="0"/>
              <a:buNone/>
              <a:tabLst>
                <a:tab pos="648000" algn="r"/>
                <a:tab pos="864000" algn="r"/>
              </a:tabLst>
              <a:defRPr sz="900"/>
            </a:lvl3pPr>
            <a:lvl4pPr marL="1600200" indent="0">
              <a:buFont typeface="Arial" panose="020B0604020202020204" pitchFamily="34" charset="0"/>
              <a:buNone/>
              <a:tabLst>
                <a:tab pos="648000" algn="r"/>
                <a:tab pos="864000" algn="r"/>
              </a:tabLst>
              <a:defRPr sz="900"/>
            </a:lvl4pPr>
            <a:lvl5pPr indent="0">
              <a:buNone/>
              <a:tabLst>
                <a:tab pos="648000" algn="r"/>
                <a:tab pos="864000" algn="r"/>
              </a:tabLst>
              <a:defRPr sz="900"/>
            </a:lvl5pPr>
          </a:lstStyle>
          <a:p>
            <a:pPr lvl="0"/>
            <a:r>
              <a:rPr lang="en-US"/>
              <a:t>	1)</a:t>
            </a:r>
          </a:p>
          <a:p>
            <a:pPr lvl="0"/>
            <a:r>
              <a:rPr lang="en-US"/>
              <a:t>	Not:</a:t>
            </a:r>
          </a:p>
          <a:p>
            <a:pPr lvl="0"/>
            <a:r>
              <a:rPr lang="en-US"/>
              <a:t>	</a:t>
            </a:r>
            <a:r>
              <a:rPr lang="en-US" err="1"/>
              <a:t>Källa</a:t>
            </a:r>
            <a:r>
              <a:rPr lang="en-US"/>
              <a:t>:</a:t>
            </a:r>
          </a:p>
        </p:txBody>
      </p:sp>
    </p:spTree>
    <p:extLst>
      <p:ext uri="{BB962C8B-B14F-4D97-AF65-F5344CB8AC3E}">
        <p14:creationId xmlns:p14="http://schemas.microsoft.com/office/powerpoint/2010/main" val="308894650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userDrawn="1">
  <p:cSld name="Vit">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black"/>
                </a:solidFill>
                <a:effectLst/>
                <a:uLnTx/>
                <a:uFillTx/>
                <a:latin typeface="Arial"/>
                <a:ea typeface="+mn-ea"/>
                <a:cs typeface="+mn-cs"/>
              </a:rPr>
              <a:t>2022-11-16</a:t>
            </a:r>
          </a:p>
        </p:txBody>
      </p:sp>
      <p:sp>
        <p:nvSpPr>
          <p:cNvPr id="3" name="Platshållare för sidfot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black"/>
                </a:solidFill>
                <a:effectLst/>
                <a:uLnTx/>
                <a:uFillTx/>
                <a:latin typeface="Arial"/>
                <a:ea typeface="+mn-ea"/>
                <a:cs typeface="+mn-cs"/>
              </a:rPr>
              <a:t>Avdelningen för vård och omsorg</a:t>
            </a:r>
          </a:p>
        </p:txBody>
      </p:sp>
      <p:sp>
        <p:nvSpPr>
          <p:cNvPr id="4" name="Platshållare för bildnumm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BAD975-63FF-4468-AC34-025F73E043F9}" type="slidenum">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sv-SE" sz="1200" b="0" i="0" u="none" strike="noStrike" kern="1200" cap="none" spc="0" normalizeH="0" baseline="0" noProof="0">
              <a:ln>
                <a:noFill/>
              </a:ln>
              <a:solidFill>
                <a:prstClr val="black"/>
              </a:solidFill>
              <a:effectLst/>
              <a:uLnTx/>
              <a:uFillTx/>
              <a:latin typeface="Arial"/>
              <a:ea typeface="+mn-ea"/>
              <a:cs typeface="+mn-cs"/>
            </a:endParaRPr>
          </a:p>
        </p:txBody>
      </p:sp>
      <p:sp>
        <p:nvSpPr>
          <p:cNvPr id="6" name="Text Placeholder 18">
            <a:extLst>
              <a:ext uri="{FF2B5EF4-FFF2-40B4-BE49-F238E27FC236}">
                <a16:creationId xmlns:a16="http://schemas.microsoft.com/office/drawing/2014/main" id="{ED59D13C-7D03-4C48-834D-3DBFBB46B794}"/>
              </a:ext>
            </a:extLst>
          </p:cNvPr>
          <p:cNvSpPr>
            <a:spLocks noGrp="1"/>
          </p:cNvSpPr>
          <p:nvPr>
            <p:ph type="body" sz="quarter" idx="17" hasCustomPrompt="1"/>
          </p:nvPr>
        </p:nvSpPr>
        <p:spPr>
          <a:xfrm>
            <a:off x="363985" y="5415379"/>
            <a:ext cx="11336784" cy="834548"/>
          </a:xfrm>
        </p:spPr>
        <p:txBody>
          <a:bodyPr anchor="b"/>
          <a:lstStyle>
            <a:lvl1pPr marL="258763" indent="0">
              <a:buFont typeface="Arial" panose="020B0604020202020204" pitchFamily="34" charset="0"/>
              <a:buNone/>
              <a:tabLst>
                <a:tab pos="648000" algn="r"/>
                <a:tab pos="864000" algn="r"/>
              </a:tabLst>
              <a:defRPr sz="1000"/>
            </a:lvl1pPr>
            <a:lvl2pPr marL="685800" indent="0">
              <a:buFont typeface="Arial" panose="020B0604020202020204" pitchFamily="34" charset="0"/>
              <a:buNone/>
              <a:tabLst>
                <a:tab pos="648000" algn="r"/>
                <a:tab pos="864000" algn="r"/>
              </a:tabLst>
              <a:defRPr sz="900"/>
            </a:lvl2pPr>
            <a:lvl3pPr marL="1143000" indent="0">
              <a:buFont typeface="Arial" panose="020B0604020202020204" pitchFamily="34" charset="0"/>
              <a:buNone/>
              <a:tabLst>
                <a:tab pos="648000" algn="r"/>
                <a:tab pos="864000" algn="r"/>
              </a:tabLst>
              <a:defRPr sz="900"/>
            </a:lvl3pPr>
            <a:lvl4pPr marL="1600200" indent="0">
              <a:buFont typeface="Arial" panose="020B0604020202020204" pitchFamily="34" charset="0"/>
              <a:buNone/>
              <a:tabLst>
                <a:tab pos="648000" algn="r"/>
                <a:tab pos="864000" algn="r"/>
              </a:tabLst>
              <a:defRPr sz="900"/>
            </a:lvl4pPr>
            <a:lvl5pPr indent="0">
              <a:buNone/>
              <a:tabLst>
                <a:tab pos="648000" algn="r"/>
                <a:tab pos="864000" algn="r"/>
              </a:tabLst>
              <a:defRPr sz="900"/>
            </a:lvl5pPr>
          </a:lstStyle>
          <a:p>
            <a:pPr lvl="0"/>
            <a:r>
              <a:rPr lang="en-US"/>
              <a:t>	1)</a:t>
            </a:r>
          </a:p>
          <a:p>
            <a:pPr lvl="0"/>
            <a:r>
              <a:rPr lang="en-US"/>
              <a:t>	Not:</a:t>
            </a:r>
          </a:p>
          <a:p>
            <a:pPr lvl="0"/>
            <a:r>
              <a:rPr lang="en-US"/>
              <a:t>	</a:t>
            </a:r>
            <a:r>
              <a:rPr lang="en-US" err="1"/>
              <a:t>Källa</a:t>
            </a:r>
            <a:r>
              <a:rPr lang="en-US"/>
              <a:t>:</a:t>
            </a:r>
          </a:p>
        </p:txBody>
      </p:sp>
    </p:spTree>
    <p:extLst>
      <p:ext uri="{BB962C8B-B14F-4D97-AF65-F5344CB8AC3E}">
        <p14:creationId xmlns:p14="http://schemas.microsoft.com/office/powerpoint/2010/main" val="120043201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userDrawn="1">
  <p:cSld name="1_Vi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823010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1_Agendasida">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491DF1CC-E1DB-4226-9A32-DDCCAF97998F}"/>
              </a:ext>
            </a:extLst>
          </p:cNvPr>
          <p:cNvGraphicFramePr>
            <a:graphicFrameLocks noChangeAspect="1"/>
          </p:cNvGraphicFramePr>
          <p:nvPr userDrawn="1">
            <p:custDataLst>
              <p:tags r:id="rId2"/>
            </p:custDataLst>
          </p:nvPr>
        </p:nvGraphicFramePr>
        <p:xfrm>
          <a:off x="1621" y="1621"/>
          <a:ext cx="1619" cy="1619"/>
        </p:xfrm>
        <a:graphic>
          <a:graphicData uri="http://schemas.openxmlformats.org/presentationml/2006/ole">
            <mc:AlternateContent xmlns:mc="http://schemas.openxmlformats.org/markup-compatibility/2006">
              <mc:Choice xmlns:v="urn:schemas-microsoft-com:vml" Requires="v">
                <p:oleObj spid="_x0000_s2052" name="think-cell Slide" r:id="rId5" imgW="360" imgH="360" progId="TCLayout.ActiveDocument.1">
                  <p:embed/>
                </p:oleObj>
              </mc:Choice>
              <mc:Fallback>
                <p:oleObj name="think-cell Slide" r:id="rId5" imgW="360" imgH="360" progId="TCLayout.ActiveDocument.1">
                  <p:embed/>
                  <p:pic>
                    <p:nvPicPr>
                      <p:cNvPr id="2" name="Object 1" hidden="1">
                        <a:extLst>
                          <a:ext uri="{FF2B5EF4-FFF2-40B4-BE49-F238E27FC236}">
                            <a16:creationId xmlns:a16="http://schemas.microsoft.com/office/drawing/2014/main" id="{491DF1CC-E1DB-4226-9A32-DDCCAF97998F}"/>
                          </a:ext>
                        </a:extLst>
                      </p:cNvPr>
                      <p:cNvPicPr/>
                      <p:nvPr/>
                    </p:nvPicPr>
                    <p:blipFill>
                      <a:blip r:embed="rId6"/>
                      <a:stretch>
                        <a:fillRect/>
                      </a:stretch>
                    </p:blipFill>
                    <p:spPr>
                      <a:xfrm>
                        <a:off x="1621" y="1621"/>
                        <a:ext cx="1619" cy="1619"/>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FD2B3208-4F7C-4F91-87CC-132C1B89BB30}"/>
              </a:ext>
            </a:extLst>
          </p:cNvPr>
          <p:cNvSpPr/>
          <p:nvPr userDrawn="1">
            <p:custDataLst>
              <p:tags r:id="rId3"/>
            </p:custDataLst>
          </p:nvPr>
        </p:nvSpPr>
        <p:spPr>
          <a:xfrm>
            <a:off x="0" y="0"/>
            <a:ext cx="161977" cy="161974"/>
          </a:xfrm>
          <a:prstGeom prst="rect">
            <a:avLst/>
          </a:prstGeom>
          <a:solidFill>
            <a:schemeClr val="bg1">
              <a:lumMod val="85000"/>
            </a:schemeClr>
          </a:solidFill>
          <a:ln w="12700">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t" anchorCtr="0">
            <a:noAutofit/>
          </a:bodyPr>
          <a:lstStyle/>
          <a:p>
            <a:pPr marL="0" marR="0" lvl="0" indent="0" algn="ctr" defTabSz="914400" rtl="0" eaLnBrk="1" fontAlgn="auto" latinLnBrk="0" hangingPunct="1">
              <a:lnSpc>
                <a:spcPts val="3265"/>
              </a:lnSpc>
              <a:spcBef>
                <a:spcPct val="0"/>
              </a:spcBef>
              <a:spcAft>
                <a:spcPct val="0"/>
              </a:spcAft>
              <a:buClrTx/>
              <a:buSzTx/>
              <a:buFontTx/>
              <a:buNone/>
              <a:tabLst/>
              <a:defRPr/>
            </a:pPr>
            <a:endParaRPr kumimoji="0" lang="sv-SE" sz="2449" b="1" i="0" u="none" strike="noStrike" kern="1200" cap="none" spc="0" normalizeH="0" baseline="0" noProof="0">
              <a:ln>
                <a:noFill/>
              </a:ln>
              <a:solidFill>
                <a:prstClr val="black"/>
              </a:solidFill>
              <a:effectLst/>
              <a:uLnTx/>
              <a:uFillTx/>
              <a:latin typeface="Arial" panose="020B0604020202020204" pitchFamily="34" charset="0"/>
              <a:ea typeface="+mn-ea"/>
              <a:cs typeface="Calibri" pitchFamily="34" charset="0"/>
              <a:sym typeface="Arial" panose="020B0604020202020204" pitchFamily="34" charset="0"/>
            </a:endParaRPr>
          </a:p>
        </p:txBody>
      </p:sp>
      <p:sp>
        <p:nvSpPr>
          <p:cNvPr id="7" name="Rektangel 6">
            <a:extLst>
              <a:ext uri="{FF2B5EF4-FFF2-40B4-BE49-F238E27FC236}">
                <a16:creationId xmlns:a16="http://schemas.microsoft.com/office/drawing/2014/main" id="{4F1E11B0-2607-4D93-B22E-954D4FF0E892}"/>
              </a:ext>
            </a:extLst>
          </p:cNvPr>
          <p:cNvSpPr/>
          <p:nvPr userDrawn="1"/>
        </p:nvSpPr>
        <p:spPr>
          <a:xfrm>
            <a:off x="0" y="1"/>
            <a:ext cx="12315426" cy="6858000"/>
          </a:xfrm>
          <a:prstGeom prst="rect">
            <a:avLst/>
          </a:prstGeom>
          <a:solidFill>
            <a:schemeClr val="bg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37" b="0" i="0" u="none" strike="noStrike" kern="1200" cap="none" spc="0" normalizeH="0" baseline="0" noProof="0">
              <a:ln>
                <a:noFill/>
              </a:ln>
              <a:solidFill>
                <a:prstClr val="black"/>
              </a:solidFill>
              <a:effectLst/>
              <a:uLnTx/>
              <a:uFillTx/>
              <a:latin typeface="Calibri" pitchFamily="34" charset="0"/>
              <a:ea typeface="+mn-ea"/>
              <a:cs typeface="Calibri" pitchFamily="34" charset="0"/>
            </a:endParaRPr>
          </a:p>
        </p:txBody>
      </p:sp>
      <p:pic>
        <p:nvPicPr>
          <p:cNvPr id="8" name="Bildobjekt 7">
            <a:extLst>
              <a:ext uri="{FF2B5EF4-FFF2-40B4-BE49-F238E27FC236}">
                <a16:creationId xmlns:a16="http://schemas.microsoft.com/office/drawing/2014/main" id="{BBCEAFC4-C7DF-404A-B86F-FE98DA835948}"/>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9054414" y="-13931"/>
            <a:ext cx="3158932" cy="3672162"/>
          </a:xfrm>
          <a:prstGeom prst="rect">
            <a:avLst/>
          </a:prstGeom>
        </p:spPr>
      </p:pic>
      <p:sp>
        <p:nvSpPr>
          <p:cNvPr id="5" name="Platshållare för text 4"/>
          <p:cNvSpPr>
            <a:spLocks noGrp="1"/>
          </p:cNvSpPr>
          <p:nvPr>
            <p:ph type="body" sz="quarter" idx="11" hasCustomPrompt="1"/>
          </p:nvPr>
        </p:nvSpPr>
        <p:spPr>
          <a:xfrm>
            <a:off x="400979" y="1130583"/>
            <a:ext cx="11393620" cy="2041183"/>
          </a:xfrm>
        </p:spPr>
        <p:txBody>
          <a:bodyPr>
            <a:spAutoFit/>
          </a:bodyPr>
          <a:lstStyle>
            <a:lvl1pPr>
              <a:spcBef>
                <a:spcPts val="2449"/>
              </a:spcBef>
              <a:spcAft>
                <a:spcPts val="0"/>
              </a:spcAft>
              <a:defRPr sz="2449"/>
            </a:lvl1pPr>
            <a:lvl2pPr>
              <a:spcBef>
                <a:spcPts val="816"/>
              </a:spcBef>
              <a:spcAft>
                <a:spcPts val="0"/>
              </a:spcAft>
              <a:defRPr sz="2449"/>
            </a:lvl2pPr>
            <a:lvl3pPr>
              <a:defRPr sz="2449"/>
            </a:lvl3pPr>
            <a:lvl4pPr>
              <a:spcAft>
                <a:spcPts val="0"/>
              </a:spcAft>
              <a:defRPr sz="2449"/>
            </a:lvl4pPr>
            <a:lvl5pPr>
              <a:spcAft>
                <a:spcPts val="0"/>
              </a:spcAft>
              <a:defRPr sz="2449"/>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12" name="Rectangle 280"/>
          <p:cNvSpPr>
            <a:spLocks noGrp="1" noChangeArrowheads="1"/>
          </p:cNvSpPr>
          <p:nvPr>
            <p:ph type="sldNum" sz="quarter" idx="4"/>
          </p:nvPr>
        </p:nvSpPr>
        <p:spPr bwMode="white">
          <a:xfrm>
            <a:off x="5840892" y="6582876"/>
            <a:ext cx="542612" cy="180601"/>
          </a:xfrm>
          <a:prstGeom prst="rect">
            <a:avLst/>
          </a:prstGeom>
          <a:noFill/>
          <a:ln w="9525">
            <a:noFill/>
            <a:miter lim="800000"/>
            <a:headEnd/>
            <a:tailEnd/>
          </a:ln>
          <a:effectLst/>
        </p:spPr>
        <p:txBody>
          <a:bodyPr vert="horz" wrap="none" lIns="0" tIns="0" rIns="0" bIns="0" numCol="1" anchor="t" anchorCtr="0" compatLnSpc="1">
            <a:prstTxWarp prst="textNoShape">
              <a:avLst/>
            </a:prstTxWarp>
          </a:bodyPr>
          <a:lstStyle>
            <a:lvl1pPr algn="ctr">
              <a:defRPr sz="1224" smtClean="0">
                <a:solidFill>
                  <a:schemeClr val="tx1">
                    <a:lumMod val="65000"/>
                    <a:lumOff val="3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7F347C52-E49B-4AE3-9F3B-4526700C009D}" type="slidenum">
              <a:rPr kumimoji="0" lang="sv-SE" sz="1224" b="0" i="0" u="none" strike="noStrike" kern="1200" cap="none" spc="0" normalizeH="0" baseline="0" noProof="0" smtClean="0">
                <a:ln>
                  <a:noFill/>
                </a:ln>
                <a:solidFill>
                  <a:prstClr val="black">
                    <a:lumMod val="65000"/>
                    <a:lumOff val="35000"/>
                  </a:prstClr>
                </a:solidFill>
                <a:effectLst/>
                <a:uLnTx/>
                <a:uFillTx/>
                <a:latin typeface="Aria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r>
              <a:rPr kumimoji="0" lang="sv-SE" sz="1224" b="0" i="0" u="none" strike="noStrike" kern="1200" cap="none" spc="0" normalizeH="0" baseline="0" noProof="0">
                <a:ln>
                  <a:noFill/>
                </a:ln>
                <a:solidFill>
                  <a:prstClr val="black">
                    <a:lumMod val="65000"/>
                    <a:lumOff val="35000"/>
                  </a:prstClr>
                </a:solidFill>
                <a:effectLst/>
                <a:uLnTx/>
                <a:uFillTx/>
                <a:latin typeface="Arial"/>
                <a:ea typeface="+mn-ea"/>
                <a:cs typeface="+mn-cs"/>
              </a:rPr>
              <a:t> </a:t>
            </a:r>
          </a:p>
        </p:txBody>
      </p:sp>
      <p:sp>
        <p:nvSpPr>
          <p:cNvPr id="13" name="Platshållare för sidfot 4"/>
          <p:cNvSpPr>
            <a:spLocks noGrp="1"/>
          </p:cNvSpPr>
          <p:nvPr>
            <p:ph type="ftr" sz="quarter" idx="3"/>
          </p:nvPr>
        </p:nvSpPr>
        <p:spPr>
          <a:xfrm>
            <a:off x="399353" y="6582878"/>
            <a:ext cx="5387373" cy="200829"/>
          </a:xfrm>
          <a:prstGeom prst="rect">
            <a:avLst/>
          </a:prstGeom>
          <a:noFill/>
          <a:ln w="9525">
            <a:noFill/>
            <a:miter lim="800000"/>
            <a:headEnd/>
            <a:tailEnd/>
          </a:ln>
          <a:effectLst/>
        </p:spPr>
        <p:txBody>
          <a:bodyPr vert="horz" wrap="none" lIns="0" tIns="0" rIns="0" bIns="0" numCol="1" anchor="t" anchorCtr="0" compatLnSpc="1">
            <a:prstTxWarp prst="textNoShape">
              <a:avLst/>
            </a:prstTxWarp>
          </a:bodyPr>
          <a:lstStyle>
            <a:lvl1pPr algn="l" eaLnBrk="1">
              <a:defRPr lang="en-GB" sz="1224" dirty="0">
                <a:solidFill>
                  <a:schemeClr val="tx1">
                    <a:lumMod val="65000"/>
                    <a:lumOff val="3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24" b="0" i="0" u="none" strike="noStrike" kern="1200" cap="none" spc="0" normalizeH="0" baseline="0" noProof="0">
                <a:ln>
                  <a:noFill/>
                </a:ln>
                <a:solidFill>
                  <a:prstClr val="black">
                    <a:lumMod val="65000"/>
                    <a:lumOff val="35000"/>
                  </a:prstClr>
                </a:solidFill>
                <a:effectLst/>
                <a:uLnTx/>
                <a:uFillTx/>
                <a:latin typeface="Arial"/>
                <a:ea typeface="+mn-ea"/>
                <a:cs typeface="+mn-cs"/>
              </a:rPr>
              <a:t>Avdelningen för vård och omsorg</a:t>
            </a:r>
          </a:p>
        </p:txBody>
      </p:sp>
      <p:sp>
        <p:nvSpPr>
          <p:cNvPr id="6" name="Rubrik 1">
            <a:extLst>
              <a:ext uri="{FF2B5EF4-FFF2-40B4-BE49-F238E27FC236}">
                <a16:creationId xmlns:a16="http://schemas.microsoft.com/office/drawing/2014/main" id="{65098DCC-91A7-47BE-96F3-1D760D55F1D7}"/>
              </a:ext>
            </a:extLst>
          </p:cNvPr>
          <p:cNvSpPr>
            <a:spLocks noGrp="1"/>
          </p:cNvSpPr>
          <p:nvPr>
            <p:ph type="title" hasCustomPrompt="1"/>
          </p:nvPr>
        </p:nvSpPr>
        <p:spPr>
          <a:xfrm>
            <a:off x="400980" y="497312"/>
            <a:ext cx="9750185" cy="396788"/>
          </a:xfrm>
          <a:noFill/>
          <a:ln w="9525">
            <a:noFill/>
            <a:miter lim="800000"/>
            <a:headEnd/>
            <a:tailEnd/>
          </a:ln>
        </p:spPr>
        <p:txBody>
          <a:bodyPr vert="horz" wrap="square" lIns="0" tIns="0" rIns="0" bIns="0" numCol="1" anchor="b" anchorCtr="0" compatLnSpc="1">
            <a:prstTxWarp prst="textNoShape">
              <a:avLst/>
            </a:prstTxWarp>
            <a:spAutoFit/>
          </a:bodyPr>
          <a:lstStyle>
            <a:lvl1pPr>
              <a:defRPr lang="en-GB" dirty="0"/>
            </a:lvl1pPr>
          </a:lstStyle>
          <a:p>
            <a:pPr lvl="0">
              <a:lnSpc>
                <a:spcPts val="3265"/>
              </a:lnSpc>
            </a:pPr>
            <a:r>
              <a:rPr lang="sv-SE"/>
              <a:t>Klicka här för att ändra mall för rubrikformat</a:t>
            </a:r>
          </a:p>
        </p:txBody>
      </p:sp>
    </p:spTree>
    <p:extLst>
      <p:ext uri="{BB962C8B-B14F-4D97-AF65-F5344CB8AC3E}">
        <p14:creationId xmlns:p14="http://schemas.microsoft.com/office/powerpoint/2010/main" val="55413665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1_Grundsida">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CACDAFA1-A72F-41CE-9646-2DA86649263A}"/>
              </a:ext>
            </a:extLst>
          </p:cNvPr>
          <p:cNvGraphicFramePr>
            <a:graphicFrameLocks noChangeAspect="1"/>
          </p:cNvGraphicFramePr>
          <p:nvPr userDrawn="1">
            <p:custDataLst>
              <p:tags r:id="rId2"/>
            </p:custDataLst>
          </p:nvPr>
        </p:nvGraphicFramePr>
        <p:xfrm>
          <a:off x="1621" y="1621"/>
          <a:ext cx="1619" cy="1619"/>
        </p:xfrm>
        <a:graphic>
          <a:graphicData uri="http://schemas.openxmlformats.org/presentationml/2006/ole">
            <mc:AlternateContent xmlns:mc="http://schemas.openxmlformats.org/markup-compatibility/2006">
              <mc:Choice xmlns:v="urn:schemas-microsoft-com:vml" Requires="v">
                <p:oleObj spid="_x0000_s3076" name="think-cell Slide" r:id="rId7" imgW="524" imgH="526" progId="TCLayout.ActiveDocument.1">
                  <p:embed/>
                </p:oleObj>
              </mc:Choice>
              <mc:Fallback>
                <p:oleObj name="think-cell Slide" r:id="rId7" imgW="524" imgH="526" progId="TCLayout.ActiveDocument.1">
                  <p:embed/>
                  <p:pic>
                    <p:nvPicPr>
                      <p:cNvPr id="4" name="Object 3" hidden="1">
                        <a:extLst>
                          <a:ext uri="{FF2B5EF4-FFF2-40B4-BE49-F238E27FC236}">
                            <a16:creationId xmlns:a16="http://schemas.microsoft.com/office/drawing/2014/main" id="{CACDAFA1-A72F-41CE-9646-2DA86649263A}"/>
                          </a:ext>
                        </a:extLst>
                      </p:cNvPr>
                      <p:cNvPicPr/>
                      <p:nvPr/>
                    </p:nvPicPr>
                    <p:blipFill>
                      <a:blip r:embed="rId8"/>
                      <a:stretch>
                        <a:fillRect/>
                      </a:stretch>
                    </p:blipFill>
                    <p:spPr>
                      <a:xfrm>
                        <a:off x="1621" y="1621"/>
                        <a:ext cx="1619" cy="1619"/>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B43EC533-70CB-4A87-BC9B-BFF74D0497D9}"/>
              </a:ext>
            </a:extLst>
          </p:cNvPr>
          <p:cNvSpPr/>
          <p:nvPr userDrawn="1">
            <p:custDataLst>
              <p:tags r:id="rId3"/>
            </p:custDataLst>
          </p:nvPr>
        </p:nvSpPr>
        <p:spPr>
          <a:xfrm>
            <a:off x="0" y="0"/>
            <a:ext cx="161977" cy="161974"/>
          </a:xfrm>
          <a:prstGeom prst="rect">
            <a:avLst/>
          </a:prstGeom>
          <a:solidFill>
            <a:schemeClr val="bg1">
              <a:lumMod val="85000"/>
            </a:schemeClr>
          </a:solidFill>
          <a:ln w="12700">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t" anchorCtr="0">
            <a:noAutofit/>
          </a:bodyPr>
          <a:lstStyle/>
          <a:p>
            <a:pPr marL="0" marR="0" lvl="0" indent="0" algn="ctr" defTabSz="914400" rtl="0" eaLnBrk="1" fontAlgn="auto" latinLnBrk="0" hangingPunct="1">
              <a:lnSpc>
                <a:spcPts val="3265"/>
              </a:lnSpc>
              <a:spcBef>
                <a:spcPct val="0"/>
              </a:spcBef>
              <a:spcAft>
                <a:spcPct val="0"/>
              </a:spcAft>
              <a:buClrTx/>
              <a:buSzTx/>
              <a:buFontTx/>
              <a:buNone/>
              <a:tabLst/>
              <a:defRPr/>
            </a:pPr>
            <a:endParaRPr kumimoji="0" lang="sv-SE" sz="2449" b="1" i="0" u="none" strike="noStrike" kern="1200" cap="none" spc="0" normalizeH="0" baseline="0" noProof="0">
              <a:ln>
                <a:noFill/>
              </a:ln>
              <a:solidFill>
                <a:prstClr val="black"/>
              </a:solidFill>
              <a:effectLst/>
              <a:uLnTx/>
              <a:uFillTx/>
              <a:latin typeface="Arial" panose="020B0604020202020204" pitchFamily="34" charset="0"/>
              <a:ea typeface="+mn-ea"/>
              <a:cs typeface="Calibri" pitchFamily="34" charset="0"/>
              <a:sym typeface="Arial" panose="020B0604020202020204" pitchFamily="34" charset="0"/>
            </a:endParaRPr>
          </a:p>
        </p:txBody>
      </p:sp>
      <p:sp>
        <p:nvSpPr>
          <p:cNvPr id="3" name="Rektangel 2">
            <a:extLst>
              <a:ext uri="{FF2B5EF4-FFF2-40B4-BE49-F238E27FC236}">
                <a16:creationId xmlns:a16="http://schemas.microsoft.com/office/drawing/2014/main" id="{968ABED3-CC71-450B-BC59-BD6EEABBCAAE}"/>
              </a:ext>
            </a:extLst>
          </p:cNvPr>
          <p:cNvSpPr/>
          <p:nvPr userDrawn="1"/>
        </p:nvSpPr>
        <p:spPr>
          <a:xfrm>
            <a:off x="1" y="1"/>
            <a:ext cx="12192000" cy="6858000"/>
          </a:xfrm>
          <a:prstGeom prst="rect">
            <a:avLst/>
          </a:prstGeom>
          <a:solidFill>
            <a:schemeClr val="bg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37" b="0" i="0" u="none" strike="noStrike" kern="1200" cap="none" spc="0" normalizeH="0" baseline="0" noProof="0">
              <a:ln>
                <a:noFill/>
              </a:ln>
              <a:solidFill>
                <a:prstClr val="black"/>
              </a:solidFill>
              <a:effectLst/>
              <a:uLnTx/>
              <a:uFillTx/>
              <a:latin typeface="Calibri" pitchFamily="34" charset="0"/>
              <a:ea typeface="+mn-ea"/>
              <a:cs typeface="Calibri" pitchFamily="34" charset="0"/>
            </a:endParaRPr>
          </a:p>
        </p:txBody>
      </p:sp>
      <p:pic>
        <p:nvPicPr>
          <p:cNvPr id="9" name="Bildobjekt 8">
            <a:extLst>
              <a:ext uri="{FF2B5EF4-FFF2-40B4-BE49-F238E27FC236}">
                <a16:creationId xmlns:a16="http://schemas.microsoft.com/office/drawing/2014/main" id="{1D5731A2-AA39-4A14-8F91-E73036A29191}"/>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9054414" y="-13931"/>
            <a:ext cx="3158932" cy="3672162"/>
          </a:xfrm>
          <a:prstGeom prst="rect">
            <a:avLst/>
          </a:prstGeom>
        </p:spPr>
      </p:pic>
      <p:sp>
        <p:nvSpPr>
          <p:cNvPr id="2" name="Rubrik 1"/>
          <p:cNvSpPr>
            <a:spLocks noGrp="1"/>
          </p:cNvSpPr>
          <p:nvPr>
            <p:ph type="title" hasCustomPrompt="1"/>
          </p:nvPr>
        </p:nvSpPr>
        <p:spPr>
          <a:xfrm>
            <a:off x="400980" y="497312"/>
            <a:ext cx="9750185" cy="396788"/>
          </a:xfrm>
          <a:noFill/>
          <a:ln w="9525">
            <a:noFill/>
            <a:miter lim="800000"/>
            <a:headEnd/>
            <a:tailEnd/>
          </a:ln>
        </p:spPr>
        <p:txBody>
          <a:bodyPr vert="horz" wrap="square" lIns="0" tIns="0" rIns="0" bIns="0" numCol="1" anchor="b" anchorCtr="0" compatLnSpc="1">
            <a:prstTxWarp prst="textNoShape">
              <a:avLst/>
            </a:prstTxWarp>
            <a:spAutoFit/>
          </a:bodyPr>
          <a:lstStyle>
            <a:lvl1pPr>
              <a:defRPr lang="en-GB" dirty="0"/>
            </a:lvl1pPr>
          </a:lstStyle>
          <a:p>
            <a:pPr lvl="0">
              <a:lnSpc>
                <a:spcPts val="3265"/>
              </a:lnSpc>
            </a:pPr>
            <a:r>
              <a:rPr lang="sv-SE"/>
              <a:t>Klicka här för att ändra mall för rubrikformat</a:t>
            </a:r>
          </a:p>
        </p:txBody>
      </p:sp>
      <p:sp>
        <p:nvSpPr>
          <p:cNvPr id="12" name="Rectangle 280"/>
          <p:cNvSpPr>
            <a:spLocks noGrp="1" noChangeArrowheads="1"/>
          </p:cNvSpPr>
          <p:nvPr>
            <p:ph type="sldNum" sz="quarter" idx="4"/>
          </p:nvPr>
        </p:nvSpPr>
        <p:spPr bwMode="white">
          <a:xfrm>
            <a:off x="5840892" y="6584559"/>
            <a:ext cx="542612" cy="180601"/>
          </a:xfrm>
          <a:prstGeom prst="rect">
            <a:avLst/>
          </a:prstGeom>
          <a:noFill/>
          <a:ln w="9525">
            <a:noFill/>
            <a:miter lim="800000"/>
            <a:headEnd/>
            <a:tailEnd/>
          </a:ln>
          <a:effectLst/>
        </p:spPr>
        <p:txBody>
          <a:bodyPr vert="horz" wrap="none" lIns="0" tIns="0" rIns="0" bIns="0" numCol="1" anchor="t" anchorCtr="0" compatLnSpc="1">
            <a:prstTxWarp prst="textNoShape">
              <a:avLst/>
            </a:prstTxWarp>
          </a:bodyPr>
          <a:lstStyle>
            <a:lvl1pPr algn="ctr">
              <a:defRPr sz="1224" smtClean="0">
                <a:solidFill>
                  <a:schemeClr val="tx1">
                    <a:lumMod val="65000"/>
                    <a:lumOff val="3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7F347C52-E49B-4AE3-9F3B-4526700C009D}" type="slidenum">
              <a:rPr kumimoji="0" lang="sv-SE" sz="1224" b="0" i="0" u="none" strike="noStrike" kern="1200" cap="none" spc="0" normalizeH="0" baseline="0" noProof="0" smtClean="0">
                <a:ln>
                  <a:noFill/>
                </a:ln>
                <a:solidFill>
                  <a:prstClr val="black">
                    <a:lumMod val="65000"/>
                    <a:lumOff val="35000"/>
                  </a:prstClr>
                </a:solidFill>
                <a:effectLst/>
                <a:uLnTx/>
                <a:uFillTx/>
                <a:latin typeface="Aria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r>
              <a:rPr kumimoji="0" lang="sv-SE" sz="1224" b="0" i="0" u="none" strike="noStrike" kern="1200" cap="none" spc="0" normalizeH="0" baseline="0" noProof="0">
                <a:ln>
                  <a:noFill/>
                </a:ln>
                <a:solidFill>
                  <a:prstClr val="black">
                    <a:lumMod val="65000"/>
                    <a:lumOff val="35000"/>
                  </a:prstClr>
                </a:solidFill>
                <a:effectLst/>
                <a:uLnTx/>
                <a:uFillTx/>
                <a:latin typeface="Arial"/>
                <a:ea typeface="+mn-ea"/>
                <a:cs typeface="+mn-cs"/>
              </a:rPr>
              <a:t> </a:t>
            </a:r>
          </a:p>
        </p:txBody>
      </p:sp>
      <p:sp>
        <p:nvSpPr>
          <p:cNvPr id="13" name="Platshållare för sidfot 4"/>
          <p:cNvSpPr>
            <a:spLocks noGrp="1"/>
          </p:cNvSpPr>
          <p:nvPr>
            <p:ph type="ftr" sz="quarter" idx="3"/>
          </p:nvPr>
        </p:nvSpPr>
        <p:spPr>
          <a:xfrm>
            <a:off x="399353" y="6584560"/>
            <a:ext cx="5387373" cy="200829"/>
          </a:xfrm>
          <a:prstGeom prst="rect">
            <a:avLst/>
          </a:prstGeom>
          <a:noFill/>
          <a:ln w="9525">
            <a:noFill/>
            <a:miter lim="800000"/>
            <a:headEnd/>
            <a:tailEnd/>
          </a:ln>
          <a:effectLst/>
        </p:spPr>
        <p:txBody>
          <a:bodyPr vert="horz" wrap="none" lIns="0" tIns="0" rIns="0" bIns="0" numCol="1" anchor="t" anchorCtr="0" compatLnSpc="1">
            <a:prstTxWarp prst="textNoShape">
              <a:avLst/>
            </a:prstTxWarp>
          </a:bodyPr>
          <a:lstStyle>
            <a:lvl1pPr algn="l" eaLnBrk="1">
              <a:defRPr lang="en-GB" sz="1224" dirty="0">
                <a:solidFill>
                  <a:schemeClr val="tx1">
                    <a:lumMod val="65000"/>
                    <a:lumOff val="3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24" b="0" i="0" u="none" strike="noStrike" kern="1200" cap="none" spc="0" normalizeH="0" baseline="0" noProof="0">
                <a:ln>
                  <a:noFill/>
                </a:ln>
                <a:solidFill>
                  <a:prstClr val="black">
                    <a:lumMod val="65000"/>
                    <a:lumOff val="35000"/>
                  </a:prstClr>
                </a:solidFill>
                <a:effectLst/>
                <a:uLnTx/>
                <a:uFillTx/>
                <a:latin typeface="Arial"/>
                <a:ea typeface="+mn-ea"/>
                <a:cs typeface="+mn-cs"/>
              </a:rPr>
              <a:t>Avdelningen för vård och omsorg</a:t>
            </a:r>
          </a:p>
        </p:txBody>
      </p:sp>
      <p:sp>
        <p:nvSpPr>
          <p:cNvPr id="14" name="Text Placeholder 7"/>
          <p:cNvSpPr>
            <a:spLocks noGrp="1"/>
          </p:cNvSpPr>
          <p:nvPr>
            <p:ph type="body" sz="quarter" idx="19" hasCustomPrompt="1"/>
            <p:custDataLst>
              <p:tags r:id="rId4"/>
            </p:custDataLst>
          </p:nvPr>
        </p:nvSpPr>
        <p:spPr>
          <a:xfrm>
            <a:off x="399117" y="942226"/>
            <a:ext cx="9751779" cy="314028"/>
          </a:xfrm>
          <a:noFill/>
          <a:ln w="9525">
            <a:noFill/>
            <a:miter lim="800000"/>
            <a:headEnd/>
            <a:tailEnd/>
          </a:ln>
        </p:spPr>
        <p:txBody>
          <a:bodyPr vert="horz" wrap="square" lIns="0" tIns="0" rIns="0" bIns="0" numCol="1" anchor="t" anchorCtr="0" compatLnSpc="1">
            <a:prstTxWarp prst="textNoShape">
              <a:avLst/>
            </a:prstTxWarp>
            <a:spAutoFit/>
          </a:bodyPr>
          <a:lstStyle>
            <a:lvl1pPr>
              <a:defRPr lang="en-US" sz="2041" i="0" dirty="0" smtClean="0">
                <a:solidFill>
                  <a:schemeClr val="tx1"/>
                </a:solidFill>
              </a:defRPr>
            </a:lvl1pPr>
          </a:lstStyle>
          <a:p>
            <a:pPr lvl="0"/>
            <a:r>
              <a:rPr lang="sv-SE"/>
              <a:t>Redigera format för bakgrundstext</a:t>
            </a:r>
          </a:p>
        </p:txBody>
      </p:sp>
      <p:sp>
        <p:nvSpPr>
          <p:cNvPr id="10" name="Text Placeholder 8"/>
          <p:cNvSpPr>
            <a:spLocks noGrp="1"/>
          </p:cNvSpPr>
          <p:nvPr>
            <p:ph type="body" sz="quarter" idx="12" hasCustomPrompt="1"/>
            <p:custDataLst>
              <p:tags r:id="rId5"/>
            </p:custDataLst>
          </p:nvPr>
        </p:nvSpPr>
        <p:spPr>
          <a:xfrm>
            <a:off x="399561" y="5887773"/>
            <a:ext cx="11395038" cy="510219"/>
          </a:xfrm>
        </p:spPr>
        <p:txBody>
          <a:bodyPr anchor="b" anchorCtr="0"/>
          <a:lstStyle>
            <a:lvl1pPr marL="837981" indent="-837981" defTabSz="853099">
              <a:lnSpc>
                <a:spcPts val="1224"/>
              </a:lnSpc>
              <a:spcAft>
                <a:spcPts val="0"/>
              </a:spcAft>
              <a:tabLst>
                <a:tab pos="639284" algn="r"/>
                <a:tab pos="853099" algn="l"/>
              </a:tabLst>
              <a:defRPr sz="1224">
                <a:solidFill>
                  <a:schemeClr val="tx1">
                    <a:lumMod val="65000"/>
                    <a:lumOff val="35000"/>
                  </a:schemeClr>
                </a:solidFill>
              </a:defRPr>
            </a:lvl1pPr>
          </a:lstStyle>
          <a:p>
            <a:pPr marL="837981" lvl="0" indent="-837981" defTabSz="853099">
              <a:lnSpc>
                <a:spcPts val="1360"/>
              </a:lnSpc>
              <a:spcAft>
                <a:spcPts val="0"/>
              </a:spcAft>
              <a:tabLst>
                <a:tab pos="639284" algn="r"/>
                <a:tab pos="853099" algn="l"/>
              </a:tabLst>
            </a:pPr>
            <a:r>
              <a:rPr lang="sv-SE" sz="1360">
                <a:ea typeface="Verdana" pitchFamily="34" charset="0"/>
                <a:cs typeface="Verdana" pitchFamily="34" charset="0"/>
              </a:rPr>
              <a:t>	Not:	</a:t>
            </a:r>
            <a:r>
              <a:rPr lang="sv-SE" sz="1360" err="1">
                <a:ea typeface="Verdana" pitchFamily="34" charset="0"/>
                <a:cs typeface="Verdana" pitchFamily="34" charset="0"/>
              </a:rPr>
              <a:t>xxxxxx</a:t>
            </a:r>
            <a:endParaRPr lang="sv-SE" sz="1360">
              <a:ea typeface="Verdana" pitchFamily="34" charset="0"/>
              <a:cs typeface="Verdana" pitchFamily="34" charset="0"/>
            </a:endParaRPr>
          </a:p>
          <a:p>
            <a:pPr marL="837981" lvl="0" indent="-837981" defTabSz="853099">
              <a:lnSpc>
                <a:spcPts val="1360"/>
              </a:lnSpc>
              <a:spcAft>
                <a:spcPts val="0"/>
              </a:spcAft>
              <a:tabLst>
                <a:tab pos="639284" algn="r"/>
                <a:tab pos="853099" algn="l"/>
              </a:tabLst>
            </a:pPr>
            <a:r>
              <a:rPr lang="sv-SE" sz="1360">
                <a:ea typeface="Verdana" pitchFamily="34" charset="0"/>
                <a:cs typeface="Verdana" pitchFamily="34" charset="0"/>
              </a:rPr>
              <a:t>	*	xxx</a:t>
            </a:r>
          </a:p>
          <a:p>
            <a:pPr marL="837981" lvl="0" indent="-837981" defTabSz="853099">
              <a:lnSpc>
                <a:spcPts val="1360"/>
              </a:lnSpc>
              <a:spcAft>
                <a:spcPts val="0"/>
              </a:spcAft>
              <a:tabLst>
                <a:tab pos="639284" algn="r"/>
                <a:tab pos="853099" algn="l"/>
              </a:tabLst>
            </a:pPr>
            <a:r>
              <a:rPr lang="sv-SE" sz="1360">
                <a:ea typeface="Verdana" pitchFamily="34" charset="0"/>
                <a:cs typeface="Verdana" pitchFamily="34" charset="0"/>
              </a:rPr>
              <a:t>	Källa:	</a:t>
            </a:r>
            <a:r>
              <a:rPr lang="sv-SE" sz="1360" err="1">
                <a:ea typeface="Verdana" pitchFamily="34" charset="0"/>
                <a:cs typeface="Verdana" pitchFamily="34" charset="0"/>
              </a:rPr>
              <a:t>xxxx</a:t>
            </a:r>
            <a:endParaRPr lang="sv-SE" sz="1360">
              <a:ea typeface="Verdana" pitchFamily="34" charset="0"/>
              <a:cs typeface="Verdana" pitchFamily="34" charset="0"/>
            </a:endParaRPr>
          </a:p>
        </p:txBody>
      </p:sp>
    </p:spTree>
    <p:extLst>
      <p:ext uri="{BB962C8B-B14F-4D97-AF65-F5344CB8AC3E}">
        <p14:creationId xmlns:p14="http://schemas.microsoft.com/office/powerpoint/2010/main" val="367746701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Endast rubrik">
  <p:cSld name="1_Endast rubrik">
    <p:spTree>
      <p:nvGrpSpPr>
        <p:cNvPr id="1" name="Shape 57"/>
        <p:cNvGrpSpPr/>
        <p:nvPr/>
      </p:nvGrpSpPr>
      <p:grpSpPr>
        <a:xfrm>
          <a:off x="0" y="0"/>
          <a:ext cx="0" cy="0"/>
          <a:chOff x="0" y="0"/>
          <a:chExt cx="0" cy="0"/>
        </a:xfrm>
      </p:grpSpPr>
      <p:sp>
        <p:nvSpPr>
          <p:cNvPr id="58" name="Google Shape;58;p14"/>
          <p:cNvSpPr txBox="1">
            <a:spLocks noGrp="1"/>
          </p:cNvSpPr>
          <p:nvPr>
            <p:ph type="title"/>
          </p:nvPr>
        </p:nvSpPr>
        <p:spPr>
          <a:xfrm>
            <a:off x="363985" y="266948"/>
            <a:ext cx="11336784" cy="714501"/>
          </a:xfrm>
          <a:prstGeom prst="rect">
            <a:avLst/>
          </a:prstGeom>
          <a:noFill/>
          <a:ln>
            <a:noFill/>
          </a:ln>
        </p:spPr>
        <p:txBody>
          <a:bodyPr spcFirstLastPara="1" wrap="square" lIns="68575" tIns="34275" rIns="68575" bIns="34275" anchor="b" anchorCtr="0">
            <a:noAutofit/>
          </a:bodyPr>
          <a:lstStyle>
            <a:lvl1pPr lvl="0" algn="l">
              <a:lnSpc>
                <a:spcPct val="95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59" name="Google Shape;59;p14"/>
          <p:cNvSpPr txBox="1">
            <a:spLocks noGrp="1"/>
          </p:cNvSpPr>
          <p:nvPr>
            <p:ph type="dt" idx="10"/>
          </p:nvPr>
        </p:nvSpPr>
        <p:spPr>
          <a:xfrm>
            <a:off x="664233" y="6356351"/>
            <a:ext cx="1269343" cy="365125"/>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pPr marL="0" marR="0" lvl="0" indent="0" algn="l" defTabSz="914400" rtl="0" eaLnBrk="1" fontAlgn="auto" latinLnBrk="0" hangingPunct="1">
              <a:lnSpc>
                <a:spcPct val="100000"/>
              </a:lnSpc>
              <a:spcBef>
                <a:spcPts val="0"/>
              </a:spcBef>
              <a:spcAft>
                <a:spcPts val="0"/>
              </a:spcAft>
              <a:buClrTx/>
              <a:buSzPts val="1100"/>
              <a:buFontTx/>
              <a:buNone/>
              <a:tabLst/>
              <a:defRPr/>
            </a:pPr>
            <a:r>
              <a:rPr kumimoji="0" lang="sv-SE" sz="1200" b="0" i="0" u="none" strike="noStrike" kern="1200" cap="none" spc="0" normalizeH="0" baseline="0" noProof="0">
                <a:ln>
                  <a:noFill/>
                </a:ln>
                <a:solidFill>
                  <a:prstClr val="black"/>
                </a:solidFill>
                <a:effectLst/>
                <a:uLnTx/>
                <a:uFillTx/>
                <a:latin typeface="Arial"/>
                <a:ea typeface="+mn-ea"/>
                <a:cs typeface="+mn-cs"/>
              </a:rPr>
              <a:t>2022-11-16</a:t>
            </a:r>
            <a:endParaRPr kumimoji="0" sz="1200" b="0" i="0" u="none" strike="noStrike" kern="1200" cap="none" spc="0" normalizeH="0" baseline="0" noProof="0">
              <a:ln>
                <a:noFill/>
              </a:ln>
              <a:solidFill>
                <a:prstClr val="black"/>
              </a:solidFill>
              <a:effectLst/>
              <a:uLnTx/>
              <a:uFillTx/>
              <a:latin typeface="Arial"/>
              <a:ea typeface="+mn-ea"/>
              <a:cs typeface="+mn-cs"/>
            </a:endParaRPr>
          </a:p>
        </p:txBody>
      </p:sp>
      <p:sp>
        <p:nvSpPr>
          <p:cNvPr id="60" name="Google Shape;60;p14"/>
          <p:cNvSpPr txBox="1">
            <a:spLocks noGrp="1"/>
          </p:cNvSpPr>
          <p:nvPr>
            <p:ph type="ftr" idx="11"/>
          </p:nvPr>
        </p:nvSpPr>
        <p:spPr>
          <a:xfrm>
            <a:off x="2457450" y="6356351"/>
            <a:ext cx="6029327" cy="365125"/>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pPr marL="0" marR="0" lvl="0" indent="0" algn="ctr" defTabSz="914400" rtl="0" eaLnBrk="1" fontAlgn="auto" latinLnBrk="0" hangingPunct="1">
              <a:lnSpc>
                <a:spcPct val="100000"/>
              </a:lnSpc>
              <a:spcBef>
                <a:spcPts val="0"/>
              </a:spcBef>
              <a:spcAft>
                <a:spcPts val="0"/>
              </a:spcAft>
              <a:buClrTx/>
              <a:buSzPts val="1100"/>
              <a:buFontTx/>
              <a:buNone/>
              <a:tabLst/>
              <a:defRPr/>
            </a:pPr>
            <a:r>
              <a:rPr kumimoji="0" lang="sv-SE" sz="1200" b="0" i="0" u="none" strike="noStrike" kern="1200" cap="none" spc="0" normalizeH="0" baseline="0" noProof="0">
                <a:ln>
                  <a:noFill/>
                </a:ln>
                <a:solidFill>
                  <a:prstClr val="black"/>
                </a:solidFill>
                <a:effectLst/>
                <a:uLnTx/>
                <a:uFillTx/>
                <a:latin typeface="Arial"/>
                <a:ea typeface="+mn-ea"/>
                <a:cs typeface="+mn-cs"/>
              </a:rPr>
              <a:t>Avdelningen för vård och omsorg</a:t>
            </a:r>
            <a:endParaRPr kumimoji="0" sz="1200" b="0" i="0" u="none" strike="noStrike" kern="1200" cap="none" spc="0" normalizeH="0" baseline="0" noProof="0">
              <a:ln>
                <a:noFill/>
              </a:ln>
              <a:solidFill>
                <a:prstClr val="black"/>
              </a:solidFill>
              <a:effectLst/>
              <a:uLnTx/>
              <a:uFillTx/>
              <a:latin typeface="Arial"/>
              <a:ea typeface="+mn-ea"/>
              <a:cs typeface="+mn-cs"/>
            </a:endParaRPr>
          </a:p>
        </p:txBody>
      </p:sp>
      <p:sp>
        <p:nvSpPr>
          <p:cNvPr id="61" name="Google Shape;61;p14"/>
          <p:cNvSpPr txBox="1">
            <a:spLocks noGrp="1"/>
          </p:cNvSpPr>
          <p:nvPr>
            <p:ph type="sldNum" idx="12"/>
          </p:nvPr>
        </p:nvSpPr>
        <p:spPr>
          <a:xfrm>
            <a:off x="9009033" y="6356351"/>
            <a:ext cx="1270800" cy="365125"/>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sv"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sv" sz="1200" b="0" i="0" u="none" strike="noStrike" kern="1200" cap="none" spc="0" normalizeH="0" baseline="0" noProof="0">
              <a:ln>
                <a:noFill/>
              </a:ln>
              <a:solidFill>
                <a:prstClr val="black"/>
              </a:solidFill>
              <a:effectLst/>
              <a:uLnTx/>
              <a:uFillTx/>
              <a:latin typeface="Arial"/>
              <a:ea typeface="+mn-ea"/>
              <a:cs typeface="+mn-cs"/>
            </a:endParaRPr>
          </a:p>
        </p:txBody>
      </p:sp>
      <p:sp>
        <p:nvSpPr>
          <p:cNvPr id="62" name="Google Shape;62;p14"/>
          <p:cNvSpPr txBox="1">
            <a:spLocks noGrp="1"/>
          </p:cNvSpPr>
          <p:nvPr>
            <p:ph type="body" idx="1"/>
          </p:nvPr>
        </p:nvSpPr>
        <p:spPr>
          <a:xfrm>
            <a:off x="363985" y="5415379"/>
            <a:ext cx="11336784" cy="834548"/>
          </a:xfrm>
          <a:prstGeom prst="rect">
            <a:avLst/>
          </a:prstGeom>
          <a:noFill/>
          <a:ln>
            <a:noFill/>
          </a:ln>
        </p:spPr>
        <p:txBody>
          <a:bodyPr spcFirstLastPara="1" wrap="square" lIns="68575" tIns="34275" rIns="68575" bIns="34275" anchor="b" anchorCtr="0">
            <a:noAutofit/>
          </a:bodyPr>
          <a:lstStyle>
            <a:lvl1pPr marL="609585" lvl="0" indent="-304792" algn="l">
              <a:lnSpc>
                <a:spcPct val="100000"/>
              </a:lnSpc>
              <a:spcBef>
                <a:spcPts val="0"/>
              </a:spcBef>
              <a:spcAft>
                <a:spcPts val="0"/>
              </a:spcAft>
              <a:buClr>
                <a:schemeClr val="dk1"/>
              </a:buClr>
              <a:buSzPts val="800"/>
              <a:buFont typeface="Arial"/>
              <a:buNone/>
              <a:defRPr sz="1067"/>
            </a:lvl1pPr>
            <a:lvl2pPr marL="1219170" lvl="1" indent="-304792" algn="l">
              <a:lnSpc>
                <a:spcPct val="100000"/>
              </a:lnSpc>
              <a:spcBef>
                <a:spcPts val="267"/>
              </a:spcBef>
              <a:spcAft>
                <a:spcPts val="0"/>
              </a:spcAft>
              <a:buClr>
                <a:schemeClr val="dk1"/>
              </a:buClr>
              <a:buSzPts val="700"/>
              <a:buFont typeface="Arial"/>
              <a:buNone/>
              <a:defRPr sz="933"/>
            </a:lvl2pPr>
            <a:lvl3pPr marL="1828754" lvl="2" indent="-304792" algn="l">
              <a:lnSpc>
                <a:spcPct val="100000"/>
              </a:lnSpc>
              <a:spcBef>
                <a:spcPts val="267"/>
              </a:spcBef>
              <a:spcAft>
                <a:spcPts val="0"/>
              </a:spcAft>
              <a:buClr>
                <a:schemeClr val="dk1"/>
              </a:buClr>
              <a:buSzPts val="700"/>
              <a:buFont typeface="Arial"/>
              <a:buNone/>
              <a:defRPr sz="933"/>
            </a:lvl3pPr>
            <a:lvl4pPr marL="2438339" lvl="3" indent="-304792" algn="l">
              <a:lnSpc>
                <a:spcPct val="100000"/>
              </a:lnSpc>
              <a:spcBef>
                <a:spcPts val="267"/>
              </a:spcBef>
              <a:spcAft>
                <a:spcPts val="0"/>
              </a:spcAft>
              <a:buClr>
                <a:schemeClr val="dk1"/>
              </a:buClr>
              <a:buSzPts val="700"/>
              <a:buFont typeface="Arial"/>
              <a:buNone/>
              <a:defRPr sz="933"/>
            </a:lvl4pPr>
            <a:lvl5pPr marL="3047924" lvl="4" indent="-304792" algn="l">
              <a:lnSpc>
                <a:spcPct val="100000"/>
              </a:lnSpc>
              <a:spcBef>
                <a:spcPts val="267"/>
              </a:spcBef>
              <a:spcAft>
                <a:spcPts val="0"/>
              </a:spcAft>
              <a:buClr>
                <a:schemeClr val="dk1"/>
              </a:buClr>
              <a:buSzPts val="700"/>
              <a:buNone/>
              <a:defRPr sz="933"/>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Tree>
    <p:extLst>
      <p:ext uri="{BB962C8B-B14F-4D97-AF65-F5344CB8AC3E}">
        <p14:creationId xmlns:p14="http://schemas.microsoft.com/office/powerpoint/2010/main" val="27722350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cSld name="1_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endParaRPr lang="sv-SE" dirty="0"/>
          </a:p>
        </p:txBody>
      </p:sp>
      <p:sp>
        <p:nvSpPr>
          <p:cNvPr id="3" name="Platshållare för innehåll 2"/>
          <p:cNvSpPr>
            <a:spLocks noGrp="1"/>
          </p:cNvSpPr>
          <p:nvPr>
            <p:ph idx="1"/>
          </p:nvPr>
        </p:nvSpPr>
        <p:spPr/>
        <p:txBody>
          <a:bodyPr/>
          <a:lstStyle>
            <a:lvl1pPr marL="258763" indent="-228600">
              <a:buFont typeface="Wingdings" panose="05000000000000000000" pitchFamily="2" charset="2"/>
              <a:buChar char="§"/>
              <a:defRPr/>
            </a:lvl1pPr>
            <a:lvl2pPr marL="685800" indent="-228600">
              <a:buFont typeface="Wingdings" panose="05000000000000000000" pitchFamily="2" charset="2"/>
              <a:buChar char="§"/>
              <a:defRPr/>
            </a:lvl2pPr>
            <a:lvl3pPr marL="1143000" indent="-228600">
              <a:buFont typeface="Wingdings" panose="05000000000000000000" pitchFamily="2" charset="2"/>
              <a:buChar char="§"/>
              <a:defRPr/>
            </a:lvl3pPr>
            <a:lvl4pPr marL="1600200" indent="-228600">
              <a:buFont typeface="Wingdings" panose="05000000000000000000" pitchFamily="2" charset="2"/>
              <a:buChar char="§"/>
              <a:defRPr/>
            </a:lvl4pPr>
            <a:lvl5pPr marL="2057400" indent="-228600">
              <a:buFont typeface="Wingdings" panose="05000000000000000000" pitchFamily="2" charset="2"/>
              <a:buChar char="§"/>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r>
              <a:rPr lang="sv-SE"/>
              <a:t>2022-11-16</a:t>
            </a:r>
            <a:endParaRPr lang="sv-SE" dirty="0"/>
          </a:p>
        </p:txBody>
      </p:sp>
      <p:sp>
        <p:nvSpPr>
          <p:cNvPr id="5" name="Platshållare för sidfot 4"/>
          <p:cNvSpPr>
            <a:spLocks noGrp="1"/>
          </p:cNvSpPr>
          <p:nvPr>
            <p:ph type="ftr" sz="quarter" idx="11"/>
          </p:nvPr>
        </p:nvSpPr>
        <p:spPr/>
        <p:txBody>
          <a:bodyPr/>
          <a:lstStyle/>
          <a:p>
            <a:r>
              <a:rPr lang="sv-SE"/>
              <a:t>Avdelningen för vård och omsorg</a:t>
            </a:r>
            <a:endParaRPr lang="sv-SE" dirty="0"/>
          </a:p>
        </p:txBody>
      </p:sp>
      <p:sp>
        <p:nvSpPr>
          <p:cNvPr id="6" name="Platshållare för bildnummer 5"/>
          <p:cNvSpPr>
            <a:spLocks noGrp="1"/>
          </p:cNvSpPr>
          <p:nvPr>
            <p:ph type="sldNum" sz="quarter" idx="12"/>
          </p:nvPr>
        </p:nvSpPr>
        <p:spPr/>
        <p:txBody>
          <a:bodyPr/>
          <a:lstStyle/>
          <a:p>
            <a:fld id="{34C9B0E5-37D7-412E-A162-6A236BADC197}" type="slidenum">
              <a:rPr lang="sv-SE" smtClean="0"/>
              <a:t>‹#›</a:t>
            </a:fld>
            <a:endParaRPr lang="sv-SE" dirty="0"/>
          </a:p>
        </p:txBody>
      </p:sp>
    </p:spTree>
    <p:extLst>
      <p:ext uri="{BB962C8B-B14F-4D97-AF65-F5344CB8AC3E}">
        <p14:creationId xmlns:p14="http://schemas.microsoft.com/office/powerpoint/2010/main" val="173457434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preserve="1">
  <p:cSld name="Rubrik">
    <p:bg>
      <p:bgPr>
        <a:solidFill>
          <a:schemeClr val="bg1"/>
        </a:solidFill>
        <a:effectLst/>
      </p:bgPr>
    </p:bg>
    <p:spTree>
      <p:nvGrpSpPr>
        <p:cNvPr id="1" name=""/>
        <p:cNvGrpSpPr/>
        <p:nvPr/>
      </p:nvGrpSpPr>
      <p:grpSpPr>
        <a:xfrm>
          <a:off x="0" y="0"/>
          <a:ext cx="0" cy="0"/>
          <a:chOff x="0" y="0"/>
          <a:chExt cx="0" cy="0"/>
        </a:xfrm>
      </p:grpSpPr>
      <p:sp>
        <p:nvSpPr>
          <p:cNvPr id="2" name="Rubrik 1"/>
          <p:cNvSpPr>
            <a:spLocks noGrp="1"/>
          </p:cNvSpPr>
          <p:nvPr>
            <p:ph type="title"/>
          </p:nvPr>
        </p:nvSpPr>
        <p:spPr>
          <a:xfrm>
            <a:off x="666000" y="2747964"/>
            <a:ext cx="9608400" cy="1966912"/>
          </a:xfrm>
        </p:spPr>
        <p:txBody>
          <a:bodyPr anchor="t">
            <a:noAutofit/>
          </a:bodyPr>
          <a:lstStyle>
            <a:lvl1pPr algn="ctr">
              <a:defRPr sz="5400">
                <a:solidFill>
                  <a:srgbClr val="222221"/>
                </a:solidFill>
              </a:defRPr>
            </a:lvl1pPr>
          </a:lstStyle>
          <a:p>
            <a:r>
              <a:rPr lang="sv-SE"/>
              <a:t>Klicka här för att ändra format</a:t>
            </a:r>
          </a:p>
        </p:txBody>
      </p:sp>
      <p:sp>
        <p:nvSpPr>
          <p:cNvPr id="4" name="Platshållare för datum 3"/>
          <p:cNvSpPr>
            <a:spLocks noGrp="1"/>
          </p:cNvSpPr>
          <p:nvPr>
            <p:ph type="dt" sz="half" idx="10"/>
          </p:nvPr>
        </p:nvSpPr>
        <p:spPr/>
        <p:txBody>
          <a:bodyPr/>
          <a:lstStyle>
            <a:lvl1pPr>
              <a:defRPr>
                <a:solidFill>
                  <a:srgbClr val="222221"/>
                </a:solidFill>
              </a:defRPr>
            </a:lvl1pPr>
          </a:lstStyle>
          <a:p>
            <a:fld id="{4B42D259-ACB8-4FD1-AC0F-9CAC8F5E07E0}" type="datetimeFigureOut">
              <a:rPr lang="sv-SE" smtClean="0"/>
              <a:pPr/>
              <a:t>2022-12-01</a:t>
            </a:fld>
            <a:endParaRPr lang="sv-SE"/>
          </a:p>
        </p:txBody>
      </p:sp>
      <p:sp>
        <p:nvSpPr>
          <p:cNvPr id="5" name="Platshållare för sidfot 4"/>
          <p:cNvSpPr>
            <a:spLocks noGrp="1"/>
          </p:cNvSpPr>
          <p:nvPr>
            <p:ph type="ftr" sz="quarter" idx="11"/>
          </p:nvPr>
        </p:nvSpPr>
        <p:spPr/>
        <p:txBody>
          <a:bodyPr/>
          <a:lstStyle>
            <a:lvl1pPr>
              <a:defRPr>
                <a:solidFill>
                  <a:srgbClr val="222221"/>
                </a:solidFill>
              </a:defRPr>
            </a:lvl1pPr>
          </a:lstStyle>
          <a:p>
            <a:endParaRPr lang="sv-SE"/>
          </a:p>
        </p:txBody>
      </p:sp>
      <p:sp>
        <p:nvSpPr>
          <p:cNvPr id="6" name="Platshållare för bildnummer 5"/>
          <p:cNvSpPr>
            <a:spLocks noGrp="1"/>
          </p:cNvSpPr>
          <p:nvPr>
            <p:ph type="sldNum" sz="quarter" idx="12"/>
          </p:nvPr>
        </p:nvSpPr>
        <p:spPr/>
        <p:txBody>
          <a:bodyPr/>
          <a:lstStyle>
            <a:lvl1pPr>
              <a:defRPr>
                <a:solidFill>
                  <a:srgbClr val="222221"/>
                </a:solidFill>
              </a:defRPr>
            </a:lvl1pPr>
          </a:lstStyle>
          <a:p>
            <a:fld id="{34C9B0E5-37D7-412E-A162-6A236BADC197}" type="slidenum">
              <a:rPr lang="sv-SE" smtClean="0"/>
              <a:pPr/>
              <a:t>‹#›</a:t>
            </a:fld>
            <a:endParaRPr lang="sv-SE"/>
          </a:p>
        </p:txBody>
      </p:sp>
      <p:pic>
        <p:nvPicPr>
          <p:cNvPr id="7" name="Bildobjekt 6" descr="En bild som visar ritning&#10;&#10;Automatiskt genererad beskrivning">
            <a:extLst>
              <a:ext uri="{FF2B5EF4-FFF2-40B4-BE49-F238E27FC236}">
                <a16:creationId xmlns:a16="http://schemas.microsoft.com/office/drawing/2014/main" id="{DC4C474C-256C-4F69-82DB-E30D2C1C0985}"/>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990052" y="6211021"/>
            <a:ext cx="992904" cy="410400"/>
          </a:xfrm>
          <a:prstGeom prst="rect">
            <a:avLst/>
          </a:prstGeom>
        </p:spPr>
      </p:pic>
    </p:spTree>
    <p:extLst>
      <p:ext uri="{BB962C8B-B14F-4D97-AF65-F5344CB8AC3E}">
        <p14:creationId xmlns:p14="http://schemas.microsoft.com/office/powerpoint/2010/main" val="207305225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preserve="1">
  <p:cSld name="Rött avsnitt">
    <p:bg>
      <p:bgPr>
        <a:solidFill>
          <a:schemeClr val="bg1"/>
        </a:solidFill>
        <a:effectLst/>
      </p:bgPr>
    </p:bg>
    <p:spTree>
      <p:nvGrpSpPr>
        <p:cNvPr id="1" name=""/>
        <p:cNvGrpSpPr/>
        <p:nvPr/>
      </p:nvGrpSpPr>
      <p:grpSpPr>
        <a:xfrm>
          <a:off x="0" y="0"/>
          <a:ext cx="0" cy="0"/>
          <a:chOff x="0" y="0"/>
          <a:chExt cx="0" cy="0"/>
        </a:xfrm>
      </p:grpSpPr>
      <p:pic>
        <p:nvPicPr>
          <p:cNvPr id="10" name="Bildobjekt 9" descr="En bild som visar ritning&#10;&#10;Automatiskt genererad beskrivning">
            <a:extLst>
              <a:ext uri="{FF2B5EF4-FFF2-40B4-BE49-F238E27FC236}">
                <a16:creationId xmlns:a16="http://schemas.microsoft.com/office/drawing/2014/main" id="{1ADA1F9B-CCF0-4D82-A120-69E88C49897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ubrik 1"/>
          <p:cNvSpPr>
            <a:spLocks noGrp="1"/>
          </p:cNvSpPr>
          <p:nvPr>
            <p:ph type="title"/>
          </p:nvPr>
        </p:nvSpPr>
        <p:spPr>
          <a:xfrm>
            <a:off x="666000" y="2747964"/>
            <a:ext cx="9608400" cy="1966912"/>
          </a:xfrm>
        </p:spPr>
        <p:txBody>
          <a:bodyPr anchor="t">
            <a:noAutofit/>
          </a:bodyPr>
          <a:lstStyle>
            <a:lvl1pPr algn="ctr">
              <a:defRPr sz="5400">
                <a:solidFill>
                  <a:srgbClr val="FFFFFF"/>
                </a:solidFill>
              </a:defRPr>
            </a:lvl1pPr>
          </a:lstStyle>
          <a:p>
            <a:r>
              <a:rPr lang="sv-SE"/>
              <a:t>Klicka här för att ändra format</a:t>
            </a:r>
          </a:p>
        </p:txBody>
      </p:sp>
      <p:sp>
        <p:nvSpPr>
          <p:cNvPr id="4" name="Platshållare för datum 3"/>
          <p:cNvSpPr>
            <a:spLocks noGrp="1"/>
          </p:cNvSpPr>
          <p:nvPr>
            <p:ph type="dt" sz="half" idx="10"/>
          </p:nvPr>
        </p:nvSpPr>
        <p:spPr/>
        <p:txBody>
          <a:bodyPr/>
          <a:lstStyle>
            <a:lvl1pPr>
              <a:defRPr>
                <a:solidFill>
                  <a:srgbClr val="FFFFFF"/>
                </a:solidFill>
              </a:defRPr>
            </a:lvl1pPr>
          </a:lstStyle>
          <a:p>
            <a:fld id="{4B42D259-ACB8-4FD1-AC0F-9CAC8F5E07E0}" type="datetimeFigureOut">
              <a:rPr lang="sv-SE" smtClean="0"/>
              <a:pPr/>
              <a:t>2022-12-01</a:t>
            </a:fld>
            <a:endParaRPr lang="sv-SE"/>
          </a:p>
        </p:txBody>
      </p:sp>
      <p:sp>
        <p:nvSpPr>
          <p:cNvPr id="5" name="Platshållare för sidfot 4"/>
          <p:cNvSpPr>
            <a:spLocks noGrp="1"/>
          </p:cNvSpPr>
          <p:nvPr>
            <p:ph type="ftr" sz="quarter" idx="11"/>
          </p:nvPr>
        </p:nvSpPr>
        <p:spPr/>
        <p:txBody>
          <a:bodyPr/>
          <a:lstStyle>
            <a:lvl1pPr>
              <a:defRPr>
                <a:solidFill>
                  <a:srgbClr val="FFFFFF"/>
                </a:solidFill>
              </a:defRPr>
            </a:lvl1pPr>
          </a:lstStyle>
          <a:p>
            <a:endParaRPr lang="sv-SE"/>
          </a:p>
        </p:txBody>
      </p:sp>
      <p:sp>
        <p:nvSpPr>
          <p:cNvPr id="6" name="Platshållare för bildnummer 5"/>
          <p:cNvSpPr>
            <a:spLocks noGrp="1"/>
          </p:cNvSpPr>
          <p:nvPr>
            <p:ph type="sldNum" sz="quarter" idx="12"/>
          </p:nvPr>
        </p:nvSpPr>
        <p:spPr/>
        <p:txBody>
          <a:bodyPr/>
          <a:lstStyle>
            <a:lvl1pPr>
              <a:defRPr>
                <a:solidFill>
                  <a:srgbClr val="FFFFFF"/>
                </a:solidFill>
              </a:defRPr>
            </a:lvl1pPr>
          </a:lstStyle>
          <a:p>
            <a:fld id="{34C9B0E5-37D7-412E-A162-6A236BADC197}" type="slidenum">
              <a:rPr lang="sv-SE" smtClean="0"/>
              <a:pPr/>
              <a:t>‹#›</a:t>
            </a:fld>
            <a:endParaRPr lang="sv-SE"/>
          </a:p>
        </p:txBody>
      </p:sp>
    </p:spTree>
    <p:extLst>
      <p:ext uri="{BB962C8B-B14F-4D97-AF65-F5344CB8AC3E}">
        <p14:creationId xmlns:p14="http://schemas.microsoft.com/office/powerpoint/2010/main" val="13120439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4" name="Platshållare för innehåll 3"/>
          <p:cNvSpPr>
            <a:spLocks noGrp="1"/>
          </p:cNvSpPr>
          <p:nvPr>
            <p:ph sz="half" idx="2"/>
          </p:nvPr>
        </p:nvSpPr>
        <p:spPr>
          <a:xfrm>
            <a:off x="5552325" y="2494800"/>
            <a:ext cx="4716000"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3" name="Platshållare för innehåll 2"/>
          <p:cNvSpPr>
            <a:spLocks noGrp="1"/>
          </p:cNvSpPr>
          <p:nvPr>
            <p:ph sz="half" idx="1"/>
          </p:nvPr>
        </p:nvSpPr>
        <p:spPr>
          <a:xfrm>
            <a:off x="666000" y="2494800"/>
            <a:ext cx="4716000"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2" name="Rubrik 1"/>
          <p:cNvSpPr>
            <a:spLocks noGrp="1"/>
          </p:cNvSpPr>
          <p:nvPr>
            <p:ph type="title"/>
          </p:nvPr>
        </p:nvSpPr>
        <p:spPr/>
        <p:txBody>
          <a:bodyPr/>
          <a:lstStyle/>
          <a:p>
            <a:r>
              <a:rPr lang="sv-SE"/>
              <a:t>Klicka här för att ändra format</a:t>
            </a:r>
            <a:endParaRPr lang="sv-SE" dirty="0"/>
          </a:p>
        </p:txBody>
      </p:sp>
      <p:sp>
        <p:nvSpPr>
          <p:cNvPr id="6" name="Platshållare för sidfot 5"/>
          <p:cNvSpPr>
            <a:spLocks noGrp="1"/>
          </p:cNvSpPr>
          <p:nvPr>
            <p:ph type="ftr" sz="quarter" idx="11"/>
          </p:nvPr>
        </p:nvSpPr>
        <p:spPr/>
        <p:txBody>
          <a:bodyPr/>
          <a:lstStyle/>
          <a:p>
            <a:endParaRPr lang="sv-SE" dirty="0"/>
          </a:p>
        </p:txBody>
      </p:sp>
      <p:sp>
        <p:nvSpPr>
          <p:cNvPr id="5" name="Platshållare för datum 4"/>
          <p:cNvSpPr>
            <a:spLocks noGrp="1"/>
          </p:cNvSpPr>
          <p:nvPr>
            <p:ph type="dt" sz="half" idx="10"/>
          </p:nvPr>
        </p:nvSpPr>
        <p:spPr/>
        <p:txBody>
          <a:bodyPr/>
          <a:lstStyle/>
          <a:p>
            <a:fld id="{765C18DA-410A-4124-BB0F-DE8CA676B1E5}" type="datetimeFigureOut">
              <a:rPr lang="sv-SE" smtClean="0"/>
              <a:t>2022-12-01</a:t>
            </a:fld>
            <a:endParaRPr lang="sv-SE" dirty="0"/>
          </a:p>
        </p:txBody>
      </p:sp>
      <p:sp>
        <p:nvSpPr>
          <p:cNvPr id="7" name="Platshållare för bildnummer 6"/>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414704377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preserve="1">
  <p:cSld name="Grått avsnitt">
    <p:bg>
      <p:bgPr>
        <a:solidFill>
          <a:schemeClr val="bg1"/>
        </a:solidFill>
        <a:effectLst/>
      </p:bgPr>
    </p:bg>
    <p:spTree>
      <p:nvGrpSpPr>
        <p:cNvPr id="1" name=""/>
        <p:cNvGrpSpPr/>
        <p:nvPr/>
      </p:nvGrpSpPr>
      <p:grpSpPr>
        <a:xfrm>
          <a:off x="0" y="0"/>
          <a:ext cx="0" cy="0"/>
          <a:chOff x="0" y="0"/>
          <a:chExt cx="0" cy="0"/>
        </a:xfrm>
      </p:grpSpPr>
      <p:pic>
        <p:nvPicPr>
          <p:cNvPr id="10" name="Bildobjekt 9" descr="En bild som visar enhet&#10;&#10;Automatiskt genererad beskrivning">
            <a:extLst>
              <a:ext uri="{FF2B5EF4-FFF2-40B4-BE49-F238E27FC236}">
                <a16:creationId xmlns:a16="http://schemas.microsoft.com/office/drawing/2014/main" id="{F462BC7F-2338-4B3A-95AD-A880358D70D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54" y="0"/>
            <a:ext cx="12189291" cy="6858000"/>
          </a:xfrm>
          <a:prstGeom prst="rect">
            <a:avLst/>
          </a:prstGeom>
        </p:spPr>
      </p:pic>
      <p:sp>
        <p:nvSpPr>
          <p:cNvPr id="2" name="Rubrik 1"/>
          <p:cNvSpPr>
            <a:spLocks noGrp="1"/>
          </p:cNvSpPr>
          <p:nvPr>
            <p:ph type="title"/>
          </p:nvPr>
        </p:nvSpPr>
        <p:spPr>
          <a:xfrm>
            <a:off x="666000" y="2747964"/>
            <a:ext cx="9608400" cy="1966912"/>
          </a:xfrm>
        </p:spPr>
        <p:txBody>
          <a:bodyPr anchor="t">
            <a:noAutofit/>
          </a:bodyPr>
          <a:lstStyle>
            <a:lvl1pPr algn="ctr">
              <a:defRPr sz="5400">
                <a:solidFill>
                  <a:srgbClr val="FFFFFF"/>
                </a:solidFill>
              </a:defRPr>
            </a:lvl1pPr>
          </a:lstStyle>
          <a:p>
            <a:r>
              <a:rPr lang="sv-SE"/>
              <a:t>Klicka här för att ändra format</a:t>
            </a:r>
          </a:p>
        </p:txBody>
      </p:sp>
      <p:sp>
        <p:nvSpPr>
          <p:cNvPr id="4" name="Platshållare för datum 3"/>
          <p:cNvSpPr>
            <a:spLocks noGrp="1"/>
          </p:cNvSpPr>
          <p:nvPr>
            <p:ph type="dt" sz="half" idx="10"/>
          </p:nvPr>
        </p:nvSpPr>
        <p:spPr/>
        <p:txBody>
          <a:bodyPr/>
          <a:lstStyle>
            <a:lvl1pPr>
              <a:defRPr>
                <a:solidFill>
                  <a:srgbClr val="FFFFFF"/>
                </a:solidFill>
              </a:defRPr>
            </a:lvl1pPr>
          </a:lstStyle>
          <a:p>
            <a:fld id="{4B42D259-ACB8-4FD1-AC0F-9CAC8F5E07E0}" type="datetimeFigureOut">
              <a:rPr lang="sv-SE" smtClean="0"/>
              <a:pPr/>
              <a:t>2022-12-01</a:t>
            </a:fld>
            <a:endParaRPr lang="sv-SE"/>
          </a:p>
        </p:txBody>
      </p:sp>
      <p:sp>
        <p:nvSpPr>
          <p:cNvPr id="5" name="Platshållare för sidfot 4"/>
          <p:cNvSpPr>
            <a:spLocks noGrp="1"/>
          </p:cNvSpPr>
          <p:nvPr>
            <p:ph type="ftr" sz="quarter" idx="11"/>
          </p:nvPr>
        </p:nvSpPr>
        <p:spPr/>
        <p:txBody>
          <a:bodyPr/>
          <a:lstStyle>
            <a:lvl1pPr>
              <a:defRPr>
                <a:solidFill>
                  <a:srgbClr val="FFFFFF"/>
                </a:solidFill>
              </a:defRPr>
            </a:lvl1pPr>
          </a:lstStyle>
          <a:p>
            <a:endParaRPr lang="sv-SE"/>
          </a:p>
        </p:txBody>
      </p:sp>
      <p:sp>
        <p:nvSpPr>
          <p:cNvPr id="6" name="Platshållare för bildnummer 5"/>
          <p:cNvSpPr>
            <a:spLocks noGrp="1"/>
          </p:cNvSpPr>
          <p:nvPr>
            <p:ph type="sldNum" sz="quarter" idx="12"/>
          </p:nvPr>
        </p:nvSpPr>
        <p:spPr/>
        <p:txBody>
          <a:bodyPr/>
          <a:lstStyle>
            <a:lvl1pPr>
              <a:defRPr>
                <a:solidFill>
                  <a:srgbClr val="FFFFFF"/>
                </a:solidFill>
              </a:defRPr>
            </a:lvl1pPr>
          </a:lstStyle>
          <a:p>
            <a:fld id="{34C9B0E5-37D7-412E-A162-6A236BADC197}" type="slidenum">
              <a:rPr lang="sv-SE" smtClean="0"/>
              <a:pPr/>
              <a:t>‹#›</a:t>
            </a:fld>
            <a:endParaRPr lang="sv-SE"/>
          </a:p>
        </p:txBody>
      </p:sp>
    </p:spTree>
    <p:extLst>
      <p:ext uri="{BB962C8B-B14F-4D97-AF65-F5344CB8AC3E}">
        <p14:creationId xmlns:p14="http://schemas.microsoft.com/office/powerpoint/2010/main" val="416394134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preserve="1">
  <p:cSld name="Gult avsnitt">
    <p:bg>
      <p:bgPr>
        <a:solidFill>
          <a:schemeClr val="bg1"/>
        </a:solidFill>
        <a:effectLst/>
      </p:bgPr>
    </p:bg>
    <p:spTree>
      <p:nvGrpSpPr>
        <p:cNvPr id="1" name=""/>
        <p:cNvGrpSpPr/>
        <p:nvPr/>
      </p:nvGrpSpPr>
      <p:grpSpPr>
        <a:xfrm>
          <a:off x="0" y="0"/>
          <a:ext cx="0" cy="0"/>
          <a:chOff x="0" y="0"/>
          <a:chExt cx="0" cy="0"/>
        </a:xfrm>
      </p:grpSpPr>
      <p:pic>
        <p:nvPicPr>
          <p:cNvPr id="7" name="Bildobjekt 6" descr="En bild som visar ritning&#10;&#10;Automatiskt genererad beskrivning">
            <a:extLst>
              <a:ext uri="{FF2B5EF4-FFF2-40B4-BE49-F238E27FC236}">
                <a16:creationId xmlns:a16="http://schemas.microsoft.com/office/drawing/2014/main" id="{F97776BC-9198-4B58-90BB-4964DF0EC14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54" y="0"/>
            <a:ext cx="12189291" cy="6858000"/>
          </a:xfrm>
          <a:prstGeom prst="rect">
            <a:avLst/>
          </a:prstGeom>
        </p:spPr>
      </p:pic>
      <p:sp>
        <p:nvSpPr>
          <p:cNvPr id="2" name="Rubrik 1"/>
          <p:cNvSpPr>
            <a:spLocks noGrp="1"/>
          </p:cNvSpPr>
          <p:nvPr>
            <p:ph type="title"/>
          </p:nvPr>
        </p:nvSpPr>
        <p:spPr>
          <a:xfrm>
            <a:off x="666000" y="2747964"/>
            <a:ext cx="9608400" cy="1966912"/>
          </a:xfrm>
        </p:spPr>
        <p:txBody>
          <a:bodyPr anchor="t">
            <a:noAutofit/>
          </a:bodyPr>
          <a:lstStyle>
            <a:lvl1pPr algn="ctr">
              <a:defRPr sz="5400">
                <a:solidFill>
                  <a:srgbClr val="222221"/>
                </a:solidFill>
              </a:defRPr>
            </a:lvl1pPr>
          </a:lstStyle>
          <a:p>
            <a:r>
              <a:rPr lang="sv-SE"/>
              <a:t>Klicka här för att ändra format</a:t>
            </a:r>
          </a:p>
        </p:txBody>
      </p:sp>
      <p:sp>
        <p:nvSpPr>
          <p:cNvPr id="4" name="Platshållare för datum 3"/>
          <p:cNvSpPr>
            <a:spLocks noGrp="1"/>
          </p:cNvSpPr>
          <p:nvPr>
            <p:ph type="dt" sz="half" idx="10"/>
          </p:nvPr>
        </p:nvSpPr>
        <p:spPr/>
        <p:txBody>
          <a:bodyPr/>
          <a:lstStyle>
            <a:lvl1pPr>
              <a:defRPr>
                <a:solidFill>
                  <a:srgbClr val="222221"/>
                </a:solidFill>
              </a:defRPr>
            </a:lvl1pPr>
          </a:lstStyle>
          <a:p>
            <a:fld id="{4B42D259-ACB8-4FD1-AC0F-9CAC8F5E07E0}" type="datetimeFigureOut">
              <a:rPr lang="sv-SE" smtClean="0"/>
              <a:pPr/>
              <a:t>2022-12-01</a:t>
            </a:fld>
            <a:endParaRPr lang="sv-SE"/>
          </a:p>
        </p:txBody>
      </p:sp>
      <p:sp>
        <p:nvSpPr>
          <p:cNvPr id="5" name="Platshållare för sidfot 4"/>
          <p:cNvSpPr>
            <a:spLocks noGrp="1"/>
          </p:cNvSpPr>
          <p:nvPr>
            <p:ph type="ftr" sz="quarter" idx="11"/>
          </p:nvPr>
        </p:nvSpPr>
        <p:spPr/>
        <p:txBody>
          <a:bodyPr/>
          <a:lstStyle>
            <a:lvl1pPr>
              <a:defRPr>
                <a:solidFill>
                  <a:srgbClr val="222221"/>
                </a:solidFill>
              </a:defRPr>
            </a:lvl1pPr>
          </a:lstStyle>
          <a:p>
            <a:endParaRPr lang="sv-SE"/>
          </a:p>
        </p:txBody>
      </p:sp>
      <p:sp>
        <p:nvSpPr>
          <p:cNvPr id="6" name="Platshållare för bildnummer 5"/>
          <p:cNvSpPr>
            <a:spLocks noGrp="1"/>
          </p:cNvSpPr>
          <p:nvPr>
            <p:ph type="sldNum" sz="quarter" idx="12"/>
          </p:nvPr>
        </p:nvSpPr>
        <p:spPr/>
        <p:txBody>
          <a:bodyPr/>
          <a:lstStyle>
            <a:lvl1pPr>
              <a:defRPr>
                <a:solidFill>
                  <a:srgbClr val="222221"/>
                </a:solidFill>
              </a:defRPr>
            </a:lvl1pPr>
          </a:lstStyle>
          <a:p>
            <a:fld id="{34C9B0E5-37D7-412E-A162-6A236BADC197}" type="slidenum">
              <a:rPr lang="sv-SE" smtClean="0"/>
              <a:pPr/>
              <a:t>‹#›</a:t>
            </a:fld>
            <a:endParaRPr lang="sv-SE"/>
          </a:p>
        </p:txBody>
      </p:sp>
    </p:spTree>
    <p:extLst>
      <p:ext uri="{BB962C8B-B14F-4D97-AF65-F5344CB8AC3E}">
        <p14:creationId xmlns:p14="http://schemas.microsoft.com/office/powerpoint/2010/main" val="197101198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preserve="1">
  <p:cSld name="Svart avsnitt">
    <p:bg>
      <p:bgPr>
        <a:solidFill>
          <a:schemeClr val="bg1"/>
        </a:solidFill>
        <a:effectLst/>
      </p:bgPr>
    </p:bg>
    <p:spTree>
      <p:nvGrpSpPr>
        <p:cNvPr id="1" name=""/>
        <p:cNvGrpSpPr/>
        <p:nvPr/>
      </p:nvGrpSpPr>
      <p:grpSpPr>
        <a:xfrm>
          <a:off x="0" y="0"/>
          <a:ext cx="0" cy="0"/>
          <a:chOff x="0" y="0"/>
          <a:chExt cx="0" cy="0"/>
        </a:xfrm>
      </p:grpSpPr>
      <p:pic>
        <p:nvPicPr>
          <p:cNvPr id="8" name="Bildobjekt 7" descr="En bild som visar ritning&#10;&#10;Automatiskt genererad beskrivning">
            <a:extLst>
              <a:ext uri="{FF2B5EF4-FFF2-40B4-BE49-F238E27FC236}">
                <a16:creationId xmlns:a16="http://schemas.microsoft.com/office/drawing/2014/main" id="{1E92A6A6-8B0A-4DE1-8142-4259EB45C90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54" y="0"/>
            <a:ext cx="12189291" cy="6858000"/>
          </a:xfrm>
          <a:prstGeom prst="rect">
            <a:avLst/>
          </a:prstGeom>
        </p:spPr>
      </p:pic>
      <p:sp>
        <p:nvSpPr>
          <p:cNvPr id="2" name="Rubrik 1"/>
          <p:cNvSpPr>
            <a:spLocks noGrp="1"/>
          </p:cNvSpPr>
          <p:nvPr>
            <p:ph type="title"/>
          </p:nvPr>
        </p:nvSpPr>
        <p:spPr>
          <a:xfrm>
            <a:off x="666000" y="2747964"/>
            <a:ext cx="9608400" cy="1966912"/>
          </a:xfrm>
        </p:spPr>
        <p:txBody>
          <a:bodyPr anchor="t">
            <a:noAutofit/>
          </a:bodyPr>
          <a:lstStyle>
            <a:lvl1pPr algn="ctr">
              <a:defRPr sz="5400">
                <a:solidFill>
                  <a:schemeClr val="bg1"/>
                </a:solidFill>
              </a:defRPr>
            </a:lvl1pPr>
          </a:lstStyle>
          <a:p>
            <a:r>
              <a:rPr lang="sv-SE"/>
              <a:t>Klicka här för att ändra format</a:t>
            </a:r>
          </a:p>
        </p:txBody>
      </p:sp>
      <p:sp>
        <p:nvSpPr>
          <p:cNvPr id="4" name="Platshållare för datum 3"/>
          <p:cNvSpPr>
            <a:spLocks noGrp="1"/>
          </p:cNvSpPr>
          <p:nvPr>
            <p:ph type="dt" sz="half" idx="10"/>
          </p:nvPr>
        </p:nvSpPr>
        <p:spPr/>
        <p:txBody>
          <a:bodyPr/>
          <a:lstStyle>
            <a:lvl1pPr>
              <a:defRPr>
                <a:solidFill>
                  <a:schemeClr val="bg1"/>
                </a:solidFill>
              </a:defRPr>
            </a:lvl1pPr>
          </a:lstStyle>
          <a:p>
            <a:fld id="{4B42D259-ACB8-4FD1-AC0F-9CAC8F5E07E0}" type="datetimeFigureOut">
              <a:rPr lang="sv-SE" smtClean="0"/>
              <a:pPr/>
              <a:t>2022-12-01</a:t>
            </a:fld>
            <a:endParaRPr lang="sv-SE"/>
          </a:p>
        </p:txBody>
      </p:sp>
      <p:sp>
        <p:nvSpPr>
          <p:cNvPr id="5" name="Platshållare för sidfot 4"/>
          <p:cNvSpPr>
            <a:spLocks noGrp="1"/>
          </p:cNvSpPr>
          <p:nvPr>
            <p:ph type="ftr" sz="quarter" idx="11"/>
          </p:nvPr>
        </p:nvSpPr>
        <p:spPr/>
        <p:txBody>
          <a:bodyPr/>
          <a:lstStyle>
            <a:lvl1pPr>
              <a:defRPr>
                <a:solidFill>
                  <a:schemeClr val="bg1"/>
                </a:solidFill>
              </a:defRPr>
            </a:lvl1pPr>
          </a:lstStyle>
          <a:p>
            <a:endParaRPr lang="sv-SE"/>
          </a:p>
        </p:txBody>
      </p:sp>
      <p:sp>
        <p:nvSpPr>
          <p:cNvPr id="6" name="Platshållare för bildnummer 5"/>
          <p:cNvSpPr>
            <a:spLocks noGrp="1"/>
          </p:cNvSpPr>
          <p:nvPr>
            <p:ph type="sldNum" sz="quarter" idx="12"/>
          </p:nvPr>
        </p:nvSpPr>
        <p:spPr/>
        <p:txBody>
          <a:bodyPr/>
          <a:lstStyle>
            <a:lvl1pPr>
              <a:defRPr>
                <a:solidFill>
                  <a:schemeClr val="bg1"/>
                </a:solidFill>
              </a:defRPr>
            </a:lvl1pPr>
          </a:lstStyle>
          <a:p>
            <a:fld id="{34C9B0E5-37D7-412E-A162-6A236BADC197}" type="slidenum">
              <a:rPr lang="sv-SE" smtClean="0"/>
              <a:pPr/>
              <a:t>‹#›</a:t>
            </a:fld>
            <a:endParaRPr lang="sv-SE"/>
          </a:p>
        </p:txBody>
      </p:sp>
    </p:spTree>
    <p:extLst>
      <p:ext uri="{BB962C8B-B14F-4D97-AF65-F5344CB8AC3E}">
        <p14:creationId xmlns:p14="http://schemas.microsoft.com/office/powerpoint/2010/main" val="205217072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idx="1"/>
          </p:nvPr>
        </p:nvSpPr>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E7192402-3FEC-4E77-BABA-2D77FE42045E}" type="datetimeFigureOut">
              <a:rPr lang="sv-SE" smtClean="0"/>
              <a:t>2022-12-01</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35E80234-8E4C-41CA-ADAE-98FAE532B5A1}" type="slidenum">
              <a:rPr lang="sv-SE" smtClean="0"/>
              <a:t>‹#›</a:t>
            </a:fld>
            <a:endParaRPr lang="sv-SE"/>
          </a:p>
        </p:txBody>
      </p:sp>
    </p:spTree>
    <p:extLst>
      <p:ext uri="{BB962C8B-B14F-4D97-AF65-F5344CB8AC3E}">
        <p14:creationId xmlns:p14="http://schemas.microsoft.com/office/powerpoint/2010/main" val="99888458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666000" y="2746800"/>
            <a:ext cx="9608400" cy="1965600"/>
          </a:xfrm>
        </p:spPr>
        <p:txBody>
          <a:bodyPr anchor="t">
            <a:noAutofit/>
          </a:bodyPr>
          <a:lstStyle>
            <a:lvl1pPr algn="ctr">
              <a:defRPr sz="4400"/>
            </a:lvl1pPr>
          </a:lstStyle>
          <a:p>
            <a:r>
              <a:rPr lang="sv-SE"/>
              <a:t>Klicka här för att ändra format</a:t>
            </a:r>
          </a:p>
        </p:txBody>
      </p:sp>
      <p:sp>
        <p:nvSpPr>
          <p:cNvPr id="3" name="Underrubrik 2"/>
          <p:cNvSpPr>
            <a:spLocks noGrp="1"/>
          </p:cNvSpPr>
          <p:nvPr>
            <p:ph type="subTitle" idx="1"/>
          </p:nvPr>
        </p:nvSpPr>
        <p:spPr>
          <a:xfrm>
            <a:off x="666000" y="4809600"/>
            <a:ext cx="9608400" cy="1425600"/>
          </a:xfrm>
        </p:spPr>
        <p:txBody>
          <a:bodyPr>
            <a:no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om du vill redigera mall för underrubrikformat</a:t>
            </a:r>
          </a:p>
        </p:txBody>
      </p:sp>
      <p:sp>
        <p:nvSpPr>
          <p:cNvPr id="4" name="Platshållare för datum 3"/>
          <p:cNvSpPr>
            <a:spLocks noGrp="1"/>
          </p:cNvSpPr>
          <p:nvPr>
            <p:ph type="dt" sz="half" idx="10"/>
          </p:nvPr>
        </p:nvSpPr>
        <p:spPr/>
        <p:txBody>
          <a:bodyPr/>
          <a:lstStyle/>
          <a:p>
            <a:fld id="{4B42D259-ACB8-4FD1-AC0F-9CAC8F5E07E0}" type="datetimeFigureOut">
              <a:rPr lang="sv-SE" smtClean="0"/>
              <a:t>2022-12-01</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34C9B0E5-37D7-412E-A162-6A236BADC197}" type="slidenum">
              <a:rPr lang="sv-SE" smtClean="0"/>
              <a:t>‹#›</a:t>
            </a:fld>
            <a:endParaRPr lang="sv-SE"/>
          </a:p>
        </p:txBody>
      </p:sp>
    </p:spTree>
    <p:extLst>
      <p:ext uri="{BB962C8B-B14F-4D97-AF65-F5344CB8AC3E}">
        <p14:creationId xmlns:p14="http://schemas.microsoft.com/office/powerpoint/2010/main" val="154778119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idx="1"/>
          </p:nvPr>
        </p:nvSpPr>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4B42D259-ACB8-4FD1-AC0F-9CAC8F5E07E0}" type="datetimeFigureOut">
              <a:rPr lang="sv-SE" smtClean="0"/>
              <a:t>2022-12-01</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34C9B0E5-37D7-412E-A162-6A236BADC197}" type="slidenum">
              <a:rPr lang="sv-SE" smtClean="0"/>
              <a:t>‹#›</a:t>
            </a:fld>
            <a:endParaRPr lang="sv-SE"/>
          </a:p>
        </p:txBody>
      </p:sp>
    </p:spTree>
    <p:extLst>
      <p:ext uri="{BB962C8B-B14F-4D97-AF65-F5344CB8AC3E}">
        <p14:creationId xmlns:p14="http://schemas.microsoft.com/office/powerpoint/2010/main" val="230453499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666000" y="2746800"/>
            <a:ext cx="9608400" cy="1965600"/>
          </a:xfrm>
        </p:spPr>
        <p:txBody>
          <a:bodyPr anchor="t">
            <a:noAutofit/>
          </a:bodyPr>
          <a:lstStyle>
            <a:lvl1pPr algn="ctr">
              <a:defRPr sz="5400">
                <a:solidFill>
                  <a:schemeClr val="tx1"/>
                </a:solidFill>
              </a:defRPr>
            </a:lvl1pPr>
          </a:lstStyle>
          <a:p>
            <a:r>
              <a:rPr lang="sv-SE"/>
              <a:t>Klicka här för att ändra format</a:t>
            </a:r>
          </a:p>
        </p:txBody>
      </p:sp>
      <p:sp>
        <p:nvSpPr>
          <p:cNvPr id="3" name="Platshållare för text 2"/>
          <p:cNvSpPr>
            <a:spLocks noGrp="1"/>
          </p:cNvSpPr>
          <p:nvPr>
            <p:ph type="body" idx="1"/>
          </p:nvPr>
        </p:nvSpPr>
        <p:spPr>
          <a:xfrm>
            <a:off x="666000" y="4810125"/>
            <a:ext cx="9608400" cy="1427163"/>
          </a:xfrm>
        </p:spPr>
        <p:txBody>
          <a:bodyPr>
            <a:noAutofit/>
          </a:bodyPr>
          <a:lstStyle>
            <a:lvl1pPr marL="0" indent="0" algn="ctr">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Redigera format för bakgrundstext</a:t>
            </a:r>
          </a:p>
        </p:txBody>
      </p:sp>
      <p:sp>
        <p:nvSpPr>
          <p:cNvPr id="4" name="Platshållare för datum 3"/>
          <p:cNvSpPr>
            <a:spLocks noGrp="1"/>
          </p:cNvSpPr>
          <p:nvPr>
            <p:ph type="dt" sz="half" idx="10"/>
          </p:nvPr>
        </p:nvSpPr>
        <p:spPr/>
        <p:txBody>
          <a:bodyPr/>
          <a:lstStyle>
            <a:lvl1pPr>
              <a:defRPr>
                <a:solidFill>
                  <a:schemeClr val="tx1"/>
                </a:solidFill>
              </a:defRPr>
            </a:lvl1pPr>
          </a:lstStyle>
          <a:p>
            <a:fld id="{4B42D259-ACB8-4FD1-AC0F-9CAC8F5E07E0}" type="datetimeFigureOut">
              <a:rPr lang="sv-SE" smtClean="0"/>
              <a:pPr/>
              <a:t>2022-12-01</a:t>
            </a:fld>
            <a:endParaRPr lang="sv-SE"/>
          </a:p>
        </p:txBody>
      </p:sp>
      <p:sp>
        <p:nvSpPr>
          <p:cNvPr id="5" name="Platshållare för sidfot 4"/>
          <p:cNvSpPr>
            <a:spLocks noGrp="1"/>
          </p:cNvSpPr>
          <p:nvPr>
            <p:ph type="ftr" sz="quarter" idx="11"/>
          </p:nvPr>
        </p:nvSpPr>
        <p:spPr/>
        <p:txBody>
          <a:bodyPr/>
          <a:lstStyle>
            <a:lvl1pPr>
              <a:defRPr>
                <a:solidFill>
                  <a:schemeClr val="tx1"/>
                </a:solidFill>
              </a:defRPr>
            </a:lvl1pPr>
          </a:lstStyle>
          <a:p>
            <a:endParaRPr lang="sv-SE"/>
          </a:p>
        </p:txBody>
      </p:sp>
      <p:sp>
        <p:nvSpPr>
          <p:cNvPr id="6" name="Platshållare för bildnummer 5"/>
          <p:cNvSpPr>
            <a:spLocks noGrp="1"/>
          </p:cNvSpPr>
          <p:nvPr>
            <p:ph type="sldNum" sz="quarter" idx="12"/>
          </p:nvPr>
        </p:nvSpPr>
        <p:spPr/>
        <p:txBody>
          <a:bodyPr/>
          <a:lstStyle>
            <a:lvl1pPr>
              <a:defRPr>
                <a:solidFill>
                  <a:schemeClr val="tx1"/>
                </a:solidFill>
              </a:defRPr>
            </a:lvl1pPr>
          </a:lstStyle>
          <a:p>
            <a:fld id="{34C9B0E5-37D7-412E-A162-6A236BADC197}" type="slidenum">
              <a:rPr lang="sv-SE" smtClean="0"/>
              <a:pPr/>
              <a:t>‹#›</a:t>
            </a:fld>
            <a:endParaRPr lang="sv-SE"/>
          </a:p>
        </p:txBody>
      </p:sp>
    </p:spTree>
    <p:extLst>
      <p:ext uri="{BB962C8B-B14F-4D97-AF65-F5344CB8AC3E}">
        <p14:creationId xmlns:p14="http://schemas.microsoft.com/office/powerpoint/2010/main" val="104290941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sz="half" idx="1"/>
          </p:nvPr>
        </p:nvSpPr>
        <p:spPr>
          <a:xfrm>
            <a:off x="666000" y="2494800"/>
            <a:ext cx="4716000"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p:cNvSpPr>
            <a:spLocks noGrp="1"/>
          </p:cNvSpPr>
          <p:nvPr>
            <p:ph sz="half" idx="2"/>
          </p:nvPr>
        </p:nvSpPr>
        <p:spPr>
          <a:xfrm>
            <a:off x="5552325" y="2494800"/>
            <a:ext cx="4716000"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5" name="Platshållare för datum 4"/>
          <p:cNvSpPr>
            <a:spLocks noGrp="1"/>
          </p:cNvSpPr>
          <p:nvPr>
            <p:ph type="dt" sz="half" idx="10"/>
          </p:nvPr>
        </p:nvSpPr>
        <p:spPr/>
        <p:txBody>
          <a:bodyPr/>
          <a:lstStyle/>
          <a:p>
            <a:fld id="{4B42D259-ACB8-4FD1-AC0F-9CAC8F5E07E0}" type="datetimeFigureOut">
              <a:rPr lang="sv-SE" smtClean="0"/>
              <a:t>2022-12-01</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34C9B0E5-37D7-412E-A162-6A236BADC197}" type="slidenum">
              <a:rPr lang="sv-SE" smtClean="0"/>
              <a:t>‹#›</a:t>
            </a:fld>
            <a:endParaRPr lang="sv-SE"/>
          </a:p>
        </p:txBody>
      </p:sp>
    </p:spTree>
    <p:extLst>
      <p:ext uri="{BB962C8B-B14F-4D97-AF65-F5344CB8AC3E}">
        <p14:creationId xmlns:p14="http://schemas.microsoft.com/office/powerpoint/2010/main" val="208478860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Större höger">
    <p:spTree>
      <p:nvGrpSpPr>
        <p:cNvPr id="1" name=""/>
        <p:cNvGrpSpPr/>
        <p:nvPr/>
      </p:nvGrpSpPr>
      <p:grpSpPr>
        <a:xfrm>
          <a:off x="0" y="0"/>
          <a:ext cx="0" cy="0"/>
          <a:chOff x="0" y="0"/>
          <a:chExt cx="0" cy="0"/>
        </a:xfrm>
      </p:grpSpPr>
      <p:sp>
        <p:nvSpPr>
          <p:cNvPr id="2" name="Rubrik 1"/>
          <p:cNvSpPr>
            <a:spLocks noGrp="1"/>
          </p:cNvSpPr>
          <p:nvPr>
            <p:ph type="title"/>
          </p:nvPr>
        </p:nvSpPr>
        <p:spPr>
          <a:xfrm>
            <a:off x="664234" y="874602"/>
            <a:ext cx="5326992" cy="1228518"/>
          </a:xfrm>
        </p:spPr>
        <p:txBody>
          <a:bodyPr/>
          <a:lstStyle/>
          <a:p>
            <a:r>
              <a:rPr lang="sv-SE"/>
              <a:t>Klicka här för att ändra format</a:t>
            </a:r>
          </a:p>
        </p:txBody>
      </p:sp>
      <p:sp>
        <p:nvSpPr>
          <p:cNvPr id="3" name="Platshållare för innehåll 2"/>
          <p:cNvSpPr>
            <a:spLocks noGrp="1"/>
          </p:cNvSpPr>
          <p:nvPr>
            <p:ph sz="half" idx="1"/>
          </p:nvPr>
        </p:nvSpPr>
        <p:spPr>
          <a:xfrm>
            <a:off x="666000" y="2494800"/>
            <a:ext cx="5325226"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p:cNvSpPr>
            <a:spLocks noGrp="1"/>
          </p:cNvSpPr>
          <p:nvPr>
            <p:ph sz="half" idx="2"/>
          </p:nvPr>
        </p:nvSpPr>
        <p:spPr>
          <a:xfrm>
            <a:off x="6095999" y="874602"/>
            <a:ext cx="4172325" cy="536059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5" name="Platshållare för datum 4"/>
          <p:cNvSpPr>
            <a:spLocks noGrp="1"/>
          </p:cNvSpPr>
          <p:nvPr>
            <p:ph type="dt" sz="half" idx="10"/>
          </p:nvPr>
        </p:nvSpPr>
        <p:spPr/>
        <p:txBody>
          <a:bodyPr/>
          <a:lstStyle/>
          <a:p>
            <a:fld id="{4B42D259-ACB8-4FD1-AC0F-9CAC8F5E07E0}" type="datetimeFigureOut">
              <a:rPr lang="sv-SE" smtClean="0"/>
              <a:t>2022-12-01</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34C9B0E5-37D7-412E-A162-6A236BADC197}" type="slidenum">
              <a:rPr lang="sv-SE" smtClean="0"/>
              <a:t>‹#›</a:t>
            </a:fld>
            <a:endParaRPr lang="sv-SE"/>
          </a:p>
        </p:txBody>
      </p:sp>
    </p:spTree>
    <p:extLst>
      <p:ext uri="{BB962C8B-B14F-4D97-AF65-F5344CB8AC3E}">
        <p14:creationId xmlns:p14="http://schemas.microsoft.com/office/powerpoint/2010/main" val="78631156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666000" y="875015"/>
            <a:ext cx="9608400" cy="1228105"/>
          </a:xfrm>
        </p:spPr>
        <p:txBody>
          <a:bodyPr>
            <a:noAutofit/>
          </a:bodyPr>
          <a:lstStyle/>
          <a:p>
            <a:r>
              <a:rPr lang="sv-SE"/>
              <a:t>Klicka här för att ändra format</a:t>
            </a:r>
          </a:p>
        </p:txBody>
      </p:sp>
      <p:sp>
        <p:nvSpPr>
          <p:cNvPr id="3" name="Platshållare för text 2"/>
          <p:cNvSpPr>
            <a:spLocks noGrp="1"/>
          </p:cNvSpPr>
          <p:nvPr>
            <p:ph type="body" idx="1"/>
          </p:nvPr>
        </p:nvSpPr>
        <p:spPr>
          <a:xfrm>
            <a:off x="666001" y="2162175"/>
            <a:ext cx="4716000" cy="609600"/>
          </a:xfrm>
        </p:spPr>
        <p:txBody>
          <a:bodyPr anchor="ctr">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4" name="Platshållare för innehåll 3"/>
          <p:cNvSpPr>
            <a:spLocks noGrp="1"/>
          </p:cNvSpPr>
          <p:nvPr>
            <p:ph sz="half" idx="2"/>
          </p:nvPr>
        </p:nvSpPr>
        <p:spPr>
          <a:xfrm>
            <a:off x="666000" y="2845950"/>
            <a:ext cx="4716000" cy="3391337"/>
          </a:xfrm>
        </p:spPr>
        <p:txBody>
          <a:bodyPr>
            <a:no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5" name="Platshållare för text 4"/>
          <p:cNvSpPr>
            <a:spLocks noGrp="1"/>
          </p:cNvSpPr>
          <p:nvPr>
            <p:ph type="body" sz="quarter" idx="3"/>
          </p:nvPr>
        </p:nvSpPr>
        <p:spPr>
          <a:xfrm>
            <a:off x="5551200" y="2162175"/>
            <a:ext cx="4723200" cy="609600"/>
          </a:xfrm>
        </p:spPr>
        <p:txBody>
          <a:bodyPr anchor="ctr">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6" name="Platshållare för innehåll 5"/>
          <p:cNvSpPr>
            <a:spLocks noGrp="1"/>
          </p:cNvSpPr>
          <p:nvPr>
            <p:ph sz="quarter" idx="4"/>
          </p:nvPr>
        </p:nvSpPr>
        <p:spPr>
          <a:xfrm>
            <a:off x="5551200" y="2847600"/>
            <a:ext cx="4716000" cy="3391200"/>
          </a:xfrm>
        </p:spPr>
        <p:txBody>
          <a:bodyPr>
            <a:no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7" name="Platshållare för datum 6"/>
          <p:cNvSpPr>
            <a:spLocks noGrp="1"/>
          </p:cNvSpPr>
          <p:nvPr>
            <p:ph type="dt" sz="half" idx="10"/>
          </p:nvPr>
        </p:nvSpPr>
        <p:spPr/>
        <p:txBody>
          <a:bodyPr/>
          <a:lstStyle/>
          <a:p>
            <a:fld id="{4B42D259-ACB8-4FD1-AC0F-9CAC8F5E07E0}" type="datetimeFigureOut">
              <a:rPr lang="sv-SE" smtClean="0"/>
              <a:t>2022-12-01</a:t>
            </a:fld>
            <a:endParaRPr lang="sv-SE"/>
          </a:p>
        </p:txBody>
      </p:sp>
      <p:sp>
        <p:nvSpPr>
          <p:cNvPr id="8" name="Platshållare för sidfot 7"/>
          <p:cNvSpPr>
            <a:spLocks noGrp="1"/>
          </p:cNvSpPr>
          <p:nvPr>
            <p:ph type="ftr" sz="quarter" idx="11"/>
          </p:nvPr>
        </p:nvSpPr>
        <p:spPr/>
        <p:txBody>
          <a:bodyPr/>
          <a:lstStyle/>
          <a:p>
            <a:endParaRPr lang="sv-SE"/>
          </a:p>
        </p:txBody>
      </p:sp>
      <p:sp>
        <p:nvSpPr>
          <p:cNvPr id="9" name="Platshållare för bildnummer 8"/>
          <p:cNvSpPr>
            <a:spLocks noGrp="1"/>
          </p:cNvSpPr>
          <p:nvPr>
            <p:ph type="sldNum" sz="quarter" idx="12"/>
          </p:nvPr>
        </p:nvSpPr>
        <p:spPr/>
        <p:txBody>
          <a:bodyPr/>
          <a:lstStyle/>
          <a:p>
            <a:fld id="{34C9B0E5-37D7-412E-A162-6A236BADC197}" type="slidenum">
              <a:rPr lang="sv-SE" smtClean="0"/>
              <a:t>‹#›</a:t>
            </a:fld>
            <a:endParaRPr lang="sv-SE"/>
          </a:p>
        </p:txBody>
      </p:sp>
    </p:spTree>
    <p:extLst>
      <p:ext uri="{BB962C8B-B14F-4D97-AF65-F5344CB8AC3E}">
        <p14:creationId xmlns:p14="http://schemas.microsoft.com/office/powerpoint/2010/main" val="40249680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Större höger">
    <p:spTree>
      <p:nvGrpSpPr>
        <p:cNvPr id="1" name=""/>
        <p:cNvGrpSpPr/>
        <p:nvPr/>
      </p:nvGrpSpPr>
      <p:grpSpPr>
        <a:xfrm>
          <a:off x="0" y="0"/>
          <a:ext cx="0" cy="0"/>
          <a:chOff x="0" y="0"/>
          <a:chExt cx="0" cy="0"/>
        </a:xfrm>
      </p:grpSpPr>
      <p:sp>
        <p:nvSpPr>
          <p:cNvPr id="4" name="Platshållare för innehåll 3"/>
          <p:cNvSpPr>
            <a:spLocks noGrp="1"/>
          </p:cNvSpPr>
          <p:nvPr>
            <p:ph sz="half" idx="2"/>
          </p:nvPr>
        </p:nvSpPr>
        <p:spPr>
          <a:xfrm>
            <a:off x="6095999" y="874602"/>
            <a:ext cx="4172325" cy="536059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3" name="Platshållare för innehåll 2"/>
          <p:cNvSpPr>
            <a:spLocks noGrp="1"/>
          </p:cNvSpPr>
          <p:nvPr>
            <p:ph sz="half" idx="1"/>
          </p:nvPr>
        </p:nvSpPr>
        <p:spPr>
          <a:xfrm>
            <a:off x="666000" y="2494800"/>
            <a:ext cx="5325226"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2" name="Rubrik 1"/>
          <p:cNvSpPr>
            <a:spLocks noGrp="1"/>
          </p:cNvSpPr>
          <p:nvPr>
            <p:ph type="title"/>
          </p:nvPr>
        </p:nvSpPr>
        <p:spPr>
          <a:xfrm>
            <a:off x="664234" y="874602"/>
            <a:ext cx="5326992" cy="1228518"/>
          </a:xfrm>
        </p:spPr>
        <p:txBody>
          <a:bodyPr/>
          <a:lstStyle/>
          <a:p>
            <a:r>
              <a:rPr lang="sv-SE"/>
              <a:t>Klicka här för att ändra format</a:t>
            </a:r>
            <a:endParaRPr lang="sv-SE" dirty="0"/>
          </a:p>
        </p:txBody>
      </p:sp>
      <p:sp>
        <p:nvSpPr>
          <p:cNvPr id="6" name="Platshållare för sidfot 5"/>
          <p:cNvSpPr>
            <a:spLocks noGrp="1"/>
          </p:cNvSpPr>
          <p:nvPr>
            <p:ph type="ftr" sz="quarter" idx="11"/>
          </p:nvPr>
        </p:nvSpPr>
        <p:spPr/>
        <p:txBody>
          <a:bodyPr/>
          <a:lstStyle/>
          <a:p>
            <a:endParaRPr lang="sv-SE" dirty="0"/>
          </a:p>
        </p:txBody>
      </p:sp>
      <p:sp>
        <p:nvSpPr>
          <p:cNvPr id="5" name="Platshållare för datum 4"/>
          <p:cNvSpPr>
            <a:spLocks noGrp="1"/>
          </p:cNvSpPr>
          <p:nvPr>
            <p:ph type="dt" sz="half" idx="10"/>
          </p:nvPr>
        </p:nvSpPr>
        <p:spPr/>
        <p:txBody>
          <a:bodyPr/>
          <a:lstStyle/>
          <a:p>
            <a:fld id="{765C18DA-410A-4124-BB0F-DE8CA676B1E5}" type="datetimeFigureOut">
              <a:rPr lang="sv-SE" smtClean="0"/>
              <a:t>2022-12-01</a:t>
            </a:fld>
            <a:endParaRPr lang="sv-SE" dirty="0"/>
          </a:p>
        </p:txBody>
      </p:sp>
      <p:sp>
        <p:nvSpPr>
          <p:cNvPr id="7" name="Platshållare för bildnummer 6"/>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252897461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datum 2"/>
          <p:cNvSpPr>
            <a:spLocks noGrp="1"/>
          </p:cNvSpPr>
          <p:nvPr>
            <p:ph type="dt" sz="half" idx="10"/>
          </p:nvPr>
        </p:nvSpPr>
        <p:spPr/>
        <p:txBody>
          <a:bodyPr/>
          <a:lstStyle/>
          <a:p>
            <a:fld id="{4B42D259-ACB8-4FD1-AC0F-9CAC8F5E07E0}" type="datetimeFigureOut">
              <a:rPr lang="sv-SE" smtClean="0"/>
              <a:t>2022-12-01</a:t>
            </a:fld>
            <a:endParaRPr lang="sv-SE"/>
          </a:p>
        </p:txBody>
      </p:sp>
      <p:sp>
        <p:nvSpPr>
          <p:cNvPr id="4" name="Platshållare för sidfot 3"/>
          <p:cNvSpPr>
            <a:spLocks noGrp="1"/>
          </p:cNvSpPr>
          <p:nvPr>
            <p:ph type="ftr" sz="quarter" idx="11"/>
          </p:nvPr>
        </p:nvSpPr>
        <p:spPr/>
        <p:txBody>
          <a:bodyPr/>
          <a:lstStyle/>
          <a:p>
            <a:endParaRPr lang="sv-SE"/>
          </a:p>
        </p:txBody>
      </p:sp>
      <p:sp>
        <p:nvSpPr>
          <p:cNvPr id="5" name="Platshållare för bildnummer 4"/>
          <p:cNvSpPr>
            <a:spLocks noGrp="1"/>
          </p:cNvSpPr>
          <p:nvPr>
            <p:ph type="sldNum" sz="quarter" idx="12"/>
          </p:nvPr>
        </p:nvSpPr>
        <p:spPr/>
        <p:txBody>
          <a:bodyPr/>
          <a:lstStyle/>
          <a:p>
            <a:fld id="{34C9B0E5-37D7-412E-A162-6A236BADC197}" type="slidenum">
              <a:rPr lang="sv-SE" smtClean="0"/>
              <a:t>‹#›</a:t>
            </a:fld>
            <a:endParaRPr lang="sv-SE"/>
          </a:p>
        </p:txBody>
      </p:sp>
    </p:spTree>
    <p:extLst>
      <p:ext uri="{BB962C8B-B14F-4D97-AF65-F5344CB8AC3E}">
        <p14:creationId xmlns:p14="http://schemas.microsoft.com/office/powerpoint/2010/main" val="45120392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4B42D259-ACB8-4FD1-AC0F-9CAC8F5E07E0}" type="datetimeFigureOut">
              <a:rPr lang="sv-SE" smtClean="0"/>
              <a:t>2022-12-01</a:t>
            </a:fld>
            <a:endParaRPr lang="sv-SE"/>
          </a:p>
        </p:txBody>
      </p:sp>
      <p:sp>
        <p:nvSpPr>
          <p:cNvPr id="3" name="Platshållare för sidfot 2"/>
          <p:cNvSpPr>
            <a:spLocks noGrp="1"/>
          </p:cNvSpPr>
          <p:nvPr>
            <p:ph type="ftr" sz="quarter" idx="11"/>
          </p:nvPr>
        </p:nvSpPr>
        <p:spPr/>
        <p:txBody>
          <a:bodyPr/>
          <a:lstStyle/>
          <a:p>
            <a:endParaRPr lang="sv-SE"/>
          </a:p>
        </p:txBody>
      </p:sp>
      <p:sp>
        <p:nvSpPr>
          <p:cNvPr id="4" name="Platshållare för bildnummer 3"/>
          <p:cNvSpPr>
            <a:spLocks noGrp="1"/>
          </p:cNvSpPr>
          <p:nvPr>
            <p:ph type="sldNum" sz="quarter" idx="12"/>
          </p:nvPr>
        </p:nvSpPr>
        <p:spPr/>
        <p:txBody>
          <a:bodyPr/>
          <a:lstStyle/>
          <a:p>
            <a:fld id="{34C9B0E5-37D7-412E-A162-6A236BADC197}" type="slidenum">
              <a:rPr lang="sv-SE" smtClean="0"/>
              <a:t>‹#›</a:t>
            </a:fld>
            <a:endParaRPr lang="sv-SE"/>
          </a:p>
        </p:txBody>
      </p:sp>
    </p:spTree>
    <p:extLst>
      <p:ext uri="{BB962C8B-B14F-4D97-AF65-F5344CB8AC3E}">
        <p14:creationId xmlns:p14="http://schemas.microsoft.com/office/powerpoint/2010/main" val="61561981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type="blank" preserve="1">
  <p:cSld name="Vit">
    <p:bg>
      <p:bgPr>
        <a:solidFill>
          <a:schemeClr val="bg1"/>
        </a:solidFill>
        <a:effectLst/>
      </p:bgPr>
    </p:bg>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4B42D259-ACB8-4FD1-AC0F-9CAC8F5E07E0}" type="datetimeFigureOut">
              <a:rPr lang="sv-SE" smtClean="0"/>
              <a:t>2022-12-01</a:t>
            </a:fld>
            <a:endParaRPr lang="sv-SE"/>
          </a:p>
        </p:txBody>
      </p:sp>
      <p:sp>
        <p:nvSpPr>
          <p:cNvPr id="3" name="Platshållare för sidfot 2"/>
          <p:cNvSpPr>
            <a:spLocks noGrp="1"/>
          </p:cNvSpPr>
          <p:nvPr>
            <p:ph type="ftr" sz="quarter" idx="11"/>
          </p:nvPr>
        </p:nvSpPr>
        <p:spPr/>
        <p:txBody>
          <a:bodyPr/>
          <a:lstStyle/>
          <a:p>
            <a:endParaRPr lang="sv-SE"/>
          </a:p>
        </p:txBody>
      </p:sp>
      <p:sp>
        <p:nvSpPr>
          <p:cNvPr id="4" name="Platshållare för bildnummer 3"/>
          <p:cNvSpPr>
            <a:spLocks noGrp="1"/>
          </p:cNvSpPr>
          <p:nvPr>
            <p:ph type="sldNum" sz="quarter" idx="12"/>
          </p:nvPr>
        </p:nvSpPr>
        <p:spPr/>
        <p:txBody>
          <a:bodyPr/>
          <a:lstStyle/>
          <a:p>
            <a:fld id="{34C9B0E5-37D7-412E-A162-6A236BADC197}" type="slidenum">
              <a:rPr lang="sv-SE" smtClean="0"/>
              <a:t>‹#›</a:t>
            </a:fld>
            <a:endParaRPr lang="sv-SE"/>
          </a:p>
        </p:txBody>
      </p:sp>
    </p:spTree>
    <p:extLst>
      <p:ext uri="{BB962C8B-B14F-4D97-AF65-F5344CB8AC3E}">
        <p14:creationId xmlns:p14="http://schemas.microsoft.com/office/powerpoint/2010/main" val="182006356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666000" y="2746800"/>
            <a:ext cx="9608400" cy="1965600"/>
          </a:xfrm>
        </p:spPr>
        <p:txBody>
          <a:bodyPr anchor="t">
            <a:noAutofit/>
          </a:bodyPr>
          <a:lstStyle>
            <a:lvl1pPr algn="ctr">
              <a:defRPr sz="4400"/>
            </a:lvl1pPr>
          </a:lstStyle>
          <a:p>
            <a:r>
              <a:rPr lang="sv-SE"/>
              <a:t>Klicka här för att ändra format</a:t>
            </a:r>
          </a:p>
        </p:txBody>
      </p:sp>
      <p:sp>
        <p:nvSpPr>
          <p:cNvPr id="3" name="Underrubrik 2"/>
          <p:cNvSpPr>
            <a:spLocks noGrp="1"/>
          </p:cNvSpPr>
          <p:nvPr>
            <p:ph type="subTitle" idx="1"/>
          </p:nvPr>
        </p:nvSpPr>
        <p:spPr>
          <a:xfrm>
            <a:off x="666000" y="4809600"/>
            <a:ext cx="9608400" cy="1425600"/>
          </a:xfrm>
        </p:spPr>
        <p:txBody>
          <a:bodyPr>
            <a:no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om du vill redigera mall för underrubrikformat</a:t>
            </a:r>
          </a:p>
        </p:txBody>
      </p:sp>
      <p:sp>
        <p:nvSpPr>
          <p:cNvPr id="4" name="Platshållare för datum 3"/>
          <p:cNvSpPr>
            <a:spLocks noGrp="1"/>
          </p:cNvSpPr>
          <p:nvPr>
            <p:ph type="dt" sz="half" idx="10"/>
          </p:nvPr>
        </p:nvSpPr>
        <p:spPr/>
        <p:txBody>
          <a:bodyPr/>
          <a:lstStyle/>
          <a:p>
            <a:fld id="{D230B7FC-8DD1-423E-8EF4-94D7897E47A9}" type="datetimeFigureOut">
              <a:rPr lang="sv-SE" smtClean="0"/>
              <a:t>2022-12-01</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2A89D212-3966-4D00-A59B-EFC19ACC4594}" type="slidenum">
              <a:rPr lang="sv-SE" smtClean="0"/>
              <a:t>‹#›</a:t>
            </a:fld>
            <a:endParaRPr lang="sv-SE"/>
          </a:p>
        </p:txBody>
      </p:sp>
    </p:spTree>
    <p:extLst>
      <p:ext uri="{BB962C8B-B14F-4D97-AF65-F5344CB8AC3E}">
        <p14:creationId xmlns:p14="http://schemas.microsoft.com/office/powerpoint/2010/main" val="382001965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idx="1"/>
          </p:nvPr>
        </p:nvSpPr>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D230B7FC-8DD1-423E-8EF4-94D7897E47A9}" type="datetimeFigureOut">
              <a:rPr lang="sv-SE" smtClean="0"/>
              <a:t>2022-12-01</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2A89D212-3966-4D00-A59B-EFC19ACC4594}" type="slidenum">
              <a:rPr lang="sv-SE" smtClean="0"/>
              <a:t>‹#›</a:t>
            </a:fld>
            <a:endParaRPr lang="sv-SE"/>
          </a:p>
        </p:txBody>
      </p:sp>
    </p:spTree>
    <p:extLst>
      <p:ext uri="{BB962C8B-B14F-4D97-AF65-F5344CB8AC3E}">
        <p14:creationId xmlns:p14="http://schemas.microsoft.com/office/powerpoint/2010/main" val="264532138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666000" y="2746800"/>
            <a:ext cx="9608400" cy="1965600"/>
          </a:xfrm>
        </p:spPr>
        <p:txBody>
          <a:bodyPr anchor="t">
            <a:noAutofit/>
          </a:bodyPr>
          <a:lstStyle>
            <a:lvl1pPr algn="ctr">
              <a:defRPr sz="5400">
                <a:solidFill>
                  <a:schemeClr val="bg1"/>
                </a:solidFill>
              </a:defRPr>
            </a:lvl1pPr>
          </a:lstStyle>
          <a:p>
            <a:r>
              <a:rPr lang="sv-SE"/>
              <a:t>Klicka här för att ändra format</a:t>
            </a:r>
          </a:p>
        </p:txBody>
      </p:sp>
      <p:sp>
        <p:nvSpPr>
          <p:cNvPr id="3" name="Platshållare för text 2"/>
          <p:cNvSpPr>
            <a:spLocks noGrp="1"/>
          </p:cNvSpPr>
          <p:nvPr>
            <p:ph type="body" idx="1"/>
          </p:nvPr>
        </p:nvSpPr>
        <p:spPr>
          <a:xfrm>
            <a:off x="666000" y="4810125"/>
            <a:ext cx="9608400" cy="1427163"/>
          </a:xfrm>
        </p:spPr>
        <p:txBody>
          <a:bodyPr>
            <a:noAutofit/>
          </a:bodyPr>
          <a:lstStyle>
            <a:lvl1pPr marL="0" indent="0" algn="ctr">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Redigera format för bakgrundstext</a:t>
            </a:r>
          </a:p>
        </p:txBody>
      </p:sp>
      <p:sp>
        <p:nvSpPr>
          <p:cNvPr id="4" name="Platshållare för datum 3"/>
          <p:cNvSpPr>
            <a:spLocks noGrp="1"/>
          </p:cNvSpPr>
          <p:nvPr>
            <p:ph type="dt" sz="half" idx="10"/>
          </p:nvPr>
        </p:nvSpPr>
        <p:spPr/>
        <p:txBody>
          <a:bodyPr/>
          <a:lstStyle>
            <a:lvl1pPr>
              <a:defRPr>
                <a:solidFill>
                  <a:schemeClr val="bg1"/>
                </a:solidFill>
              </a:defRPr>
            </a:lvl1pPr>
          </a:lstStyle>
          <a:p>
            <a:fld id="{D230B7FC-8DD1-423E-8EF4-94D7897E47A9}" type="datetimeFigureOut">
              <a:rPr lang="sv-SE" smtClean="0"/>
              <a:pPr/>
              <a:t>2022-12-01</a:t>
            </a:fld>
            <a:endParaRPr lang="sv-SE"/>
          </a:p>
        </p:txBody>
      </p:sp>
      <p:sp>
        <p:nvSpPr>
          <p:cNvPr id="5" name="Platshållare för sidfot 4"/>
          <p:cNvSpPr>
            <a:spLocks noGrp="1"/>
          </p:cNvSpPr>
          <p:nvPr>
            <p:ph type="ftr" sz="quarter" idx="11"/>
          </p:nvPr>
        </p:nvSpPr>
        <p:spPr/>
        <p:txBody>
          <a:bodyPr/>
          <a:lstStyle>
            <a:lvl1pPr>
              <a:defRPr>
                <a:solidFill>
                  <a:schemeClr val="bg1"/>
                </a:solidFill>
              </a:defRPr>
            </a:lvl1pPr>
          </a:lstStyle>
          <a:p>
            <a:endParaRPr lang="sv-SE"/>
          </a:p>
        </p:txBody>
      </p:sp>
      <p:sp>
        <p:nvSpPr>
          <p:cNvPr id="6" name="Platshållare för bildnummer 5"/>
          <p:cNvSpPr>
            <a:spLocks noGrp="1"/>
          </p:cNvSpPr>
          <p:nvPr>
            <p:ph type="sldNum" sz="quarter" idx="12"/>
          </p:nvPr>
        </p:nvSpPr>
        <p:spPr/>
        <p:txBody>
          <a:bodyPr/>
          <a:lstStyle>
            <a:lvl1pPr>
              <a:defRPr>
                <a:solidFill>
                  <a:schemeClr val="bg1"/>
                </a:solidFill>
              </a:defRPr>
            </a:lvl1pPr>
          </a:lstStyle>
          <a:p>
            <a:fld id="{2A89D212-3966-4D00-A59B-EFC19ACC4594}" type="slidenum">
              <a:rPr lang="sv-SE" smtClean="0"/>
              <a:pPr/>
              <a:t>‹#›</a:t>
            </a:fld>
            <a:endParaRPr lang="sv-SE"/>
          </a:p>
        </p:txBody>
      </p:sp>
    </p:spTree>
    <p:extLst>
      <p:ext uri="{BB962C8B-B14F-4D97-AF65-F5344CB8AC3E}">
        <p14:creationId xmlns:p14="http://schemas.microsoft.com/office/powerpoint/2010/main" val="428820814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sz="half" idx="1"/>
          </p:nvPr>
        </p:nvSpPr>
        <p:spPr>
          <a:xfrm>
            <a:off x="666000" y="2494800"/>
            <a:ext cx="4716000"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p:cNvSpPr>
            <a:spLocks noGrp="1"/>
          </p:cNvSpPr>
          <p:nvPr>
            <p:ph sz="half" idx="2"/>
          </p:nvPr>
        </p:nvSpPr>
        <p:spPr>
          <a:xfrm>
            <a:off x="5552325" y="2494800"/>
            <a:ext cx="4716000"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5" name="Platshållare för datum 4"/>
          <p:cNvSpPr>
            <a:spLocks noGrp="1"/>
          </p:cNvSpPr>
          <p:nvPr>
            <p:ph type="dt" sz="half" idx="10"/>
          </p:nvPr>
        </p:nvSpPr>
        <p:spPr/>
        <p:txBody>
          <a:bodyPr/>
          <a:lstStyle/>
          <a:p>
            <a:fld id="{D230B7FC-8DD1-423E-8EF4-94D7897E47A9}" type="datetimeFigureOut">
              <a:rPr lang="sv-SE" smtClean="0"/>
              <a:t>2022-12-01</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2A89D212-3966-4D00-A59B-EFC19ACC4594}" type="slidenum">
              <a:rPr lang="sv-SE" smtClean="0"/>
              <a:t>‹#›</a:t>
            </a:fld>
            <a:endParaRPr lang="sv-SE"/>
          </a:p>
        </p:txBody>
      </p:sp>
    </p:spTree>
    <p:extLst>
      <p:ext uri="{BB962C8B-B14F-4D97-AF65-F5344CB8AC3E}">
        <p14:creationId xmlns:p14="http://schemas.microsoft.com/office/powerpoint/2010/main" val="37411451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Obj" preserve="1">
  <p:cSld name="Större höger mörk">
    <p:spTree>
      <p:nvGrpSpPr>
        <p:cNvPr id="1" name=""/>
        <p:cNvGrpSpPr/>
        <p:nvPr/>
      </p:nvGrpSpPr>
      <p:grpSpPr>
        <a:xfrm>
          <a:off x="0" y="0"/>
          <a:ext cx="0" cy="0"/>
          <a:chOff x="0" y="0"/>
          <a:chExt cx="0" cy="0"/>
        </a:xfrm>
      </p:grpSpPr>
      <p:sp>
        <p:nvSpPr>
          <p:cNvPr id="2" name="Rubrik 1"/>
          <p:cNvSpPr>
            <a:spLocks noGrp="1"/>
          </p:cNvSpPr>
          <p:nvPr>
            <p:ph type="title"/>
          </p:nvPr>
        </p:nvSpPr>
        <p:spPr>
          <a:xfrm>
            <a:off x="664234" y="975186"/>
            <a:ext cx="5326992" cy="1112405"/>
          </a:xfrm>
        </p:spPr>
        <p:txBody>
          <a:bodyPr/>
          <a:lstStyle/>
          <a:p>
            <a:r>
              <a:rPr lang="sv-SE"/>
              <a:t>Klicka här för att ändra format</a:t>
            </a:r>
          </a:p>
        </p:txBody>
      </p:sp>
      <p:sp>
        <p:nvSpPr>
          <p:cNvPr id="3" name="Platshållare för innehåll 2"/>
          <p:cNvSpPr>
            <a:spLocks noGrp="1"/>
          </p:cNvSpPr>
          <p:nvPr>
            <p:ph sz="half" idx="1"/>
          </p:nvPr>
        </p:nvSpPr>
        <p:spPr>
          <a:xfrm>
            <a:off x="666000" y="2494800"/>
            <a:ext cx="5325226"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p:cNvSpPr>
            <a:spLocks noGrp="1"/>
          </p:cNvSpPr>
          <p:nvPr>
            <p:ph sz="half" idx="2"/>
          </p:nvPr>
        </p:nvSpPr>
        <p:spPr>
          <a:xfrm>
            <a:off x="6095999" y="975186"/>
            <a:ext cx="4172325" cy="5260014"/>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5" name="Platshållare för datum 4"/>
          <p:cNvSpPr>
            <a:spLocks noGrp="1"/>
          </p:cNvSpPr>
          <p:nvPr>
            <p:ph type="dt" sz="half" idx="10"/>
          </p:nvPr>
        </p:nvSpPr>
        <p:spPr/>
        <p:txBody>
          <a:bodyPr/>
          <a:lstStyle/>
          <a:p>
            <a:fld id="{D230B7FC-8DD1-423E-8EF4-94D7897E47A9}" type="datetimeFigureOut">
              <a:rPr lang="sv-SE" smtClean="0"/>
              <a:t>2022-12-01</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2A89D212-3966-4D00-A59B-EFC19ACC4594}" type="slidenum">
              <a:rPr lang="sv-SE" smtClean="0"/>
              <a:t>‹#›</a:t>
            </a:fld>
            <a:endParaRPr lang="sv-SE"/>
          </a:p>
        </p:txBody>
      </p:sp>
    </p:spTree>
    <p:extLst>
      <p:ext uri="{BB962C8B-B14F-4D97-AF65-F5344CB8AC3E}">
        <p14:creationId xmlns:p14="http://schemas.microsoft.com/office/powerpoint/2010/main" val="344477735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666000" y="975600"/>
            <a:ext cx="9608400" cy="1112400"/>
          </a:xfrm>
        </p:spPr>
        <p:txBody>
          <a:bodyPr>
            <a:noAutofit/>
          </a:bodyPr>
          <a:lstStyle/>
          <a:p>
            <a:r>
              <a:rPr lang="sv-SE"/>
              <a:t>Klicka här för att ändra format</a:t>
            </a:r>
          </a:p>
        </p:txBody>
      </p:sp>
      <p:sp>
        <p:nvSpPr>
          <p:cNvPr id="3" name="Platshållare för text 2"/>
          <p:cNvSpPr>
            <a:spLocks noGrp="1"/>
          </p:cNvSpPr>
          <p:nvPr>
            <p:ph type="body" idx="1"/>
          </p:nvPr>
        </p:nvSpPr>
        <p:spPr>
          <a:xfrm>
            <a:off x="666001" y="2162175"/>
            <a:ext cx="4716000" cy="609600"/>
          </a:xfrm>
        </p:spPr>
        <p:txBody>
          <a:bodyPr anchor="ctr">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4" name="Platshållare för innehåll 3"/>
          <p:cNvSpPr>
            <a:spLocks noGrp="1"/>
          </p:cNvSpPr>
          <p:nvPr>
            <p:ph sz="half" idx="2"/>
          </p:nvPr>
        </p:nvSpPr>
        <p:spPr>
          <a:xfrm>
            <a:off x="666000" y="2845950"/>
            <a:ext cx="4716000" cy="3391337"/>
          </a:xfrm>
        </p:spPr>
        <p:txBody>
          <a:bodyPr>
            <a:no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5" name="Platshållare för text 4"/>
          <p:cNvSpPr>
            <a:spLocks noGrp="1"/>
          </p:cNvSpPr>
          <p:nvPr>
            <p:ph type="body" sz="quarter" idx="3"/>
          </p:nvPr>
        </p:nvSpPr>
        <p:spPr>
          <a:xfrm>
            <a:off x="5551200" y="2162175"/>
            <a:ext cx="4723200" cy="609600"/>
          </a:xfrm>
        </p:spPr>
        <p:txBody>
          <a:bodyPr anchor="ctr">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6" name="Platshållare för innehåll 5"/>
          <p:cNvSpPr>
            <a:spLocks noGrp="1"/>
          </p:cNvSpPr>
          <p:nvPr>
            <p:ph sz="quarter" idx="4"/>
          </p:nvPr>
        </p:nvSpPr>
        <p:spPr>
          <a:xfrm>
            <a:off x="5551200" y="2847600"/>
            <a:ext cx="4716000" cy="3391200"/>
          </a:xfrm>
        </p:spPr>
        <p:txBody>
          <a:bodyPr>
            <a:no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7" name="Platshållare för datum 6"/>
          <p:cNvSpPr>
            <a:spLocks noGrp="1"/>
          </p:cNvSpPr>
          <p:nvPr>
            <p:ph type="dt" sz="half" idx="10"/>
          </p:nvPr>
        </p:nvSpPr>
        <p:spPr/>
        <p:txBody>
          <a:bodyPr/>
          <a:lstStyle/>
          <a:p>
            <a:fld id="{D230B7FC-8DD1-423E-8EF4-94D7897E47A9}" type="datetimeFigureOut">
              <a:rPr lang="sv-SE" smtClean="0"/>
              <a:t>2022-12-01</a:t>
            </a:fld>
            <a:endParaRPr lang="sv-SE"/>
          </a:p>
        </p:txBody>
      </p:sp>
      <p:sp>
        <p:nvSpPr>
          <p:cNvPr id="8" name="Platshållare för sidfot 7"/>
          <p:cNvSpPr>
            <a:spLocks noGrp="1"/>
          </p:cNvSpPr>
          <p:nvPr>
            <p:ph type="ftr" sz="quarter" idx="11"/>
          </p:nvPr>
        </p:nvSpPr>
        <p:spPr/>
        <p:txBody>
          <a:bodyPr/>
          <a:lstStyle/>
          <a:p>
            <a:endParaRPr lang="sv-SE"/>
          </a:p>
        </p:txBody>
      </p:sp>
      <p:sp>
        <p:nvSpPr>
          <p:cNvPr id="9" name="Platshållare för bildnummer 8"/>
          <p:cNvSpPr>
            <a:spLocks noGrp="1"/>
          </p:cNvSpPr>
          <p:nvPr>
            <p:ph type="sldNum" sz="quarter" idx="12"/>
          </p:nvPr>
        </p:nvSpPr>
        <p:spPr/>
        <p:txBody>
          <a:bodyPr/>
          <a:lstStyle/>
          <a:p>
            <a:fld id="{2A89D212-3966-4D00-A59B-EFC19ACC4594}" type="slidenum">
              <a:rPr lang="sv-SE" smtClean="0"/>
              <a:t>‹#›</a:t>
            </a:fld>
            <a:endParaRPr lang="sv-SE"/>
          </a:p>
        </p:txBody>
      </p:sp>
    </p:spTree>
    <p:extLst>
      <p:ext uri="{BB962C8B-B14F-4D97-AF65-F5344CB8AC3E}">
        <p14:creationId xmlns:p14="http://schemas.microsoft.com/office/powerpoint/2010/main" val="78207998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datum 2"/>
          <p:cNvSpPr>
            <a:spLocks noGrp="1"/>
          </p:cNvSpPr>
          <p:nvPr>
            <p:ph type="dt" sz="half" idx="10"/>
          </p:nvPr>
        </p:nvSpPr>
        <p:spPr/>
        <p:txBody>
          <a:bodyPr/>
          <a:lstStyle/>
          <a:p>
            <a:fld id="{D230B7FC-8DD1-423E-8EF4-94D7897E47A9}" type="datetimeFigureOut">
              <a:rPr lang="sv-SE" smtClean="0"/>
              <a:t>2022-12-01</a:t>
            </a:fld>
            <a:endParaRPr lang="sv-SE"/>
          </a:p>
        </p:txBody>
      </p:sp>
      <p:sp>
        <p:nvSpPr>
          <p:cNvPr id="4" name="Platshållare för sidfot 3"/>
          <p:cNvSpPr>
            <a:spLocks noGrp="1"/>
          </p:cNvSpPr>
          <p:nvPr>
            <p:ph type="ftr" sz="quarter" idx="11"/>
          </p:nvPr>
        </p:nvSpPr>
        <p:spPr/>
        <p:txBody>
          <a:bodyPr/>
          <a:lstStyle/>
          <a:p>
            <a:endParaRPr lang="sv-SE"/>
          </a:p>
        </p:txBody>
      </p:sp>
      <p:sp>
        <p:nvSpPr>
          <p:cNvPr id="5" name="Platshållare för bildnummer 4"/>
          <p:cNvSpPr>
            <a:spLocks noGrp="1"/>
          </p:cNvSpPr>
          <p:nvPr>
            <p:ph type="sldNum" sz="quarter" idx="12"/>
          </p:nvPr>
        </p:nvSpPr>
        <p:spPr/>
        <p:txBody>
          <a:bodyPr/>
          <a:lstStyle/>
          <a:p>
            <a:fld id="{2A89D212-3966-4D00-A59B-EFC19ACC4594}" type="slidenum">
              <a:rPr lang="sv-SE" smtClean="0"/>
              <a:t>‹#›</a:t>
            </a:fld>
            <a:endParaRPr lang="sv-SE"/>
          </a:p>
        </p:txBody>
      </p:sp>
    </p:spTree>
    <p:extLst>
      <p:ext uri="{BB962C8B-B14F-4D97-AF65-F5344CB8AC3E}">
        <p14:creationId xmlns:p14="http://schemas.microsoft.com/office/powerpoint/2010/main" val="15678098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6" name="Platshållare för innehåll 5"/>
          <p:cNvSpPr>
            <a:spLocks noGrp="1"/>
          </p:cNvSpPr>
          <p:nvPr>
            <p:ph sz="quarter" idx="4"/>
          </p:nvPr>
        </p:nvSpPr>
        <p:spPr>
          <a:xfrm>
            <a:off x="5551200" y="2847600"/>
            <a:ext cx="4716000" cy="3391200"/>
          </a:xfrm>
        </p:spPr>
        <p:txBody>
          <a:bodyPr>
            <a:no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text 4"/>
          <p:cNvSpPr>
            <a:spLocks noGrp="1"/>
          </p:cNvSpPr>
          <p:nvPr>
            <p:ph type="body" sz="quarter" idx="3"/>
          </p:nvPr>
        </p:nvSpPr>
        <p:spPr>
          <a:xfrm>
            <a:off x="5551200" y="2162175"/>
            <a:ext cx="4723200" cy="609600"/>
          </a:xfrm>
        </p:spPr>
        <p:txBody>
          <a:bodyPr anchor="ctr">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4" name="Platshållare för innehåll 3"/>
          <p:cNvSpPr>
            <a:spLocks noGrp="1"/>
          </p:cNvSpPr>
          <p:nvPr>
            <p:ph sz="half" idx="2"/>
          </p:nvPr>
        </p:nvSpPr>
        <p:spPr>
          <a:xfrm>
            <a:off x="666000" y="2845950"/>
            <a:ext cx="4716000" cy="3391337"/>
          </a:xfrm>
        </p:spPr>
        <p:txBody>
          <a:bodyPr>
            <a:no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3" name="Platshållare för text 2"/>
          <p:cNvSpPr>
            <a:spLocks noGrp="1"/>
          </p:cNvSpPr>
          <p:nvPr>
            <p:ph type="body" idx="1"/>
          </p:nvPr>
        </p:nvSpPr>
        <p:spPr>
          <a:xfrm>
            <a:off x="666001" y="2162175"/>
            <a:ext cx="4716000" cy="609600"/>
          </a:xfrm>
        </p:spPr>
        <p:txBody>
          <a:bodyPr anchor="ctr">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2" name="Rubrik 1"/>
          <p:cNvSpPr>
            <a:spLocks noGrp="1"/>
          </p:cNvSpPr>
          <p:nvPr>
            <p:ph type="title"/>
          </p:nvPr>
        </p:nvSpPr>
        <p:spPr>
          <a:xfrm>
            <a:off x="666000" y="875015"/>
            <a:ext cx="9608400" cy="1228105"/>
          </a:xfrm>
        </p:spPr>
        <p:txBody>
          <a:bodyPr>
            <a:noAutofit/>
          </a:bodyPr>
          <a:lstStyle/>
          <a:p>
            <a:r>
              <a:rPr lang="sv-SE"/>
              <a:t>Klicka här för att ändra format</a:t>
            </a:r>
            <a:endParaRPr lang="sv-SE" dirty="0"/>
          </a:p>
        </p:txBody>
      </p:sp>
      <p:sp>
        <p:nvSpPr>
          <p:cNvPr id="8" name="Platshållare för sidfot 7"/>
          <p:cNvSpPr>
            <a:spLocks noGrp="1"/>
          </p:cNvSpPr>
          <p:nvPr>
            <p:ph type="ftr" sz="quarter" idx="11"/>
          </p:nvPr>
        </p:nvSpPr>
        <p:spPr/>
        <p:txBody>
          <a:bodyPr/>
          <a:lstStyle/>
          <a:p>
            <a:endParaRPr lang="sv-SE" dirty="0"/>
          </a:p>
        </p:txBody>
      </p:sp>
      <p:sp>
        <p:nvSpPr>
          <p:cNvPr id="7" name="Platshållare för datum 6"/>
          <p:cNvSpPr>
            <a:spLocks noGrp="1"/>
          </p:cNvSpPr>
          <p:nvPr>
            <p:ph type="dt" sz="half" idx="10"/>
          </p:nvPr>
        </p:nvSpPr>
        <p:spPr/>
        <p:txBody>
          <a:bodyPr/>
          <a:lstStyle/>
          <a:p>
            <a:fld id="{765C18DA-410A-4124-BB0F-DE8CA676B1E5}" type="datetimeFigureOut">
              <a:rPr lang="sv-SE" smtClean="0"/>
              <a:t>2022-12-01</a:t>
            </a:fld>
            <a:endParaRPr lang="sv-SE" dirty="0"/>
          </a:p>
        </p:txBody>
      </p:sp>
      <p:sp>
        <p:nvSpPr>
          <p:cNvPr id="9" name="Platshållare för bildnummer 8"/>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4248934714"/>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D230B7FC-8DD1-423E-8EF4-94D7897E47A9}" type="datetimeFigureOut">
              <a:rPr lang="sv-SE" smtClean="0"/>
              <a:t>2022-12-01</a:t>
            </a:fld>
            <a:endParaRPr lang="sv-SE"/>
          </a:p>
        </p:txBody>
      </p:sp>
      <p:sp>
        <p:nvSpPr>
          <p:cNvPr id="3" name="Platshållare för sidfot 2"/>
          <p:cNvSpPr>
            <a:spLocks noGrp="1"/>
          </p:cNvSpPr>
          <p:nvPr>
            <p:ph type="ftr" sz="quarter" idx="11"/>
          </p:nvPr>
        </p:nvSpPr>
        <p:spPr/>
        <p:txBody>
          <a:bodyPr/>
          <a:lstStyle/>
          <a:p>
            <a:endParaRPr lang="sv-SE"/>
          </a:p>
        </p:txBody>
      </p:sp>
      <p:sp>
        <p:nvSpPr>
          <p:cNvPr id="4" name="Platshållare för bildnummer 3"/>
          <p:cNvSpPr>
            <a:spLocks noGrp="1"/>
          </p:cNvSpPr>
          <p:nvPr>
            <p:ph type="sldNum" sz="quarter" idx="12"/>
          </p:nvPr>
        </p:nvSpPr>
        <p:spPr/>
        <p:txBody>
          <a:bodyPr/>
          <a:lstStyle/>
          <a:p>
            <a:fld id="{2A89D212-3966-4D00-A59B-EFC19ACC4594}" type="slidenum">
              <a:rPr lang="sv-SE" smtClean="0"/>
              <a:t>‹#›</a:t>
            </a:fld>
            <a:endParaRPr lang="sv-SE"/>
          </a:p>
        </p:txBody>
      </p:sp>
    </p:spTree>
    <p:extLst>
      <p:ext uri="{BB962C8B-B14F-4D97-AF65-F5344CB8AC3E}">
        <p14:creationId xmlns:p14="http://schemas.microsoft.com/office/powerpoint/2010/main" val="404535508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p:cSld name="Gult avsnitt">
    <p:bg>
      <p:bgPr>
        <a:solidFill>
          <a:schemeClr val="bg1"/>
        </a:solidFill>
        <a:effectLst/>
      </p:bgPr>
    </p:bg>
    <p:spTree>
      <p:nvGrpSpPr>
        <p:cNvPr id="1" name=""/>
        <p:cNvGrpSpPr/>
        <p:nvPr/>
      </p:nvGrpSpPr>
      <p:grpSpPr>
        <a:xfrm>
          <a:off x="0" y="0"/>
          <a:ext cx="0" cy="0"/>
          <a:chOff x="0" y="0"/>
          <a:chExt cx="0" cy="0"/>
        </a:xfrm>
      </p:grpSpPr>
      <p:pic>
        <p:nvPicPr>
          <p:cNvPr id="7" name="Bildobjekt 6" descr="En bild som visar ritning&#10;&#10;Automatiskt genererad beskrivning">
            <a:extLst>
              <a:ext uri="{FF2B5EF4-FFF2-40B4-BE49-F238E27FC236}">
                <a16:creationId xmlns:a16="http://schemas.microsoft.com/office/drawing/2014/main" id="{F97776BC-9198-4B58-90BB-4964DF0EC14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54" y="0"/>
            <a:ext cx="12189291" cy="6858000"/>
          </a:xfrm>
          <a:prstGeom prst="rect">
            <a:avLst/>
          </a:prstGeom>
        </p:spPr>
      </p:pic>
      <p:sp>
        <p:nvSpPr>
          <p:cNvPr id="2" name="Rubrik 1"/>
          <p:cNvSpPr>
            <a:spLocks noGrp="1"/>
          </p:cNvSpPr>
          <p:nvPr>
            <p:ph type="title"/>
          </p:nvPr>
        </p:nvSpPr>
        <p:spPr>
          <a:xfrm>
            <a:off x="666000" y="2747964"/>
            <a:ext cx="9608400" cy="1966912"/>
          </a:xfrm>
        </p:spPr>
        <p:txBody>
          <a:bodyPr anchor="t">
            <a:noAutofit/>
          </a:bodyPr>
          <a:lstStyle>
            <a:lvl1pPr algn="ctr">
              <a:defRPr sz="5400">
                <a:solidFill>
                  <a:srgbClr val="222221"/>
                </a:solidFill>
              </a:defRPr>
            </a:lvl1pPr>
          </a:lstStyle>
          <a:p>
            <a:r>
              <a:rPr lang="sv-SE"/>
              <a:t>Klicka här för att ändra format</a:t>
            </a:r>
          </a:p>
        </p:txBody>
      </p:sp>
      <p:sp>
        <p:nvSpPr>
          <p:cNvPr id="4" name="Platshållare för datum 3"/>
          <p:cNvSpPr>
            <a:spLocks noGrp="1"/>
          </p:cNvSpPr>
          <p:nvPr>
            <p:ph type="dt" sz="half" idx="10"/>
          </p:nvPr>
        </p:nvSpPr>
        <p:spPr/>
        <p:txBody>
          <a:bodyPr/>
          <a:lstStyle>
            <a:lvl1pPr>
              <a:defRPr>
                <a:solidFill>
                  <a:srgbClr val="222221"/>
                </a:solidFill>
              </a:defRPr>
            </a:lvl1pPr>
          </a:lstStyle>
          <a:p>
            <a:fld id="{4B42D259-ACB8-4FD1-AC0F-9CAC8F5E07E0}" type="datetimeFigureOut">
              <a:rPr lang="sv-SE" smtClean="0"/>
              <a:pPr/>
              <a:t>2022-12-01</a:t>
            </a:fld>
            <a:endParaRPr lang="sv-SE"/>
          </a:p>
        </p:txBody>
      </p:sp>
      <p:sp>
        <p:nvSpPr>
          <p:cNvPr id="5" name="Platshållare för sidfot 4"/>
          <p:cNvSpPr>
            <a:spLocks noGrp="1"/>
          </p:cNvSpPr>
          <p:nvPr>
            <p:ph type="ftr" sz="quarter" idx="11"/>
          </p:nvPr>
        </p:nvSpPr>
        <p:spPr/>
        <p:txBody>
          <a:bodyPr/>
          <a:lstStyle>
            <a:lvl1pPr>
              <a:defRPr>
                <a:solidFill>
                  <a:srgbClr val="222221"/>
                </a:solidFill>
              </a:defRPr>
            </a:lvl1pPr>
          </a:lstStyle>
          <a:p>
            <a:endParaRPr lang="sv-SE"/>
          </a:p>
        </p:txBody>
      </p:sp>
      <p:sp>
        <p:nvSpPr>
          <p:cNvPr id="6" name="Platshållare för bildnummer 5"/>
          <p:cNvSpPr>
            <a:spLocks noGrp="1"/>
          </p:cNvSpPr>
          <p:nvPr>
            <p:ph type="sldNum" sz="quarter" idx="12"/>
          </p:nvPr>
        </p:nvSpPr>
        <p:spPr/>
        <p:txBody>
          <a:bodyPr/>
          <a:lstStyle>
            <a:lvl1pPr>
              <a:defRPr>
                <a:solidFill>
                  <a:srgbClr val="222221"/>
                </a:solidFill>
              </a:defRPr>
            </a:lvl1pPr>
          </a:lstStyle>
          <a:p>
            <a:fld id="{34C9B0E5-37D7-412E-A162-6A236BADC197}" type="slidenum">
              <a:rPr lang="sv-SE" smtClean="0"/>
              <a:pPr/>
              <a:t>‹#›</a:t>
            </a:fld>
            <a:endParaRPr lang="sv-SE"/>
          </a:p>
        </p:txBody>
      </p:sp>
    </p:spTree>
    <p:extLst>
      <p:ext uri="{BB962C8B-B14F-4D97-AF65-F5344CB8AC3E}">
        <p14:creationId xmlns:p14="http://schemas.microsoft.com/office/powerpoint/2010/main" val="301952192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userDrawn="1">
  <p:cSld name="1_Endast rubrik">
    <p:spTree>
      <p:nvGrpSpPr>
        <p:cNvPr id="1" name=""/>
        <p:cNvGrpSpPr/>
        <p:nvPr/>
      </p:nvGrpSpPr>
      <p:grpSpPr>
        <a:xfrm>
          <a:off x="0" y="0"/>
          <a:ext cx="0" cy="0"/>
          <a:chOff x="0" y="0"/>
          <a:chExt cx="0" cy="0"/>
        </a:xfrm>
      </p:grpSpPr>
      <p:sp>
        <p:nvSpPr>
          <p:cNvPr id="7" name="Do not remove" hidden="1">
            <a:extLst>
              <a:ext uri="{FF2B5EF4-FFF2-40B4-BE49-F238E27FC236}">
                <a16:creationId xmlns:a16="http://schemas.microsoft.com/office/drawing/2014/main" id="{B32C157B-DB07-441B-9505-5E839B232965}"/>
              </a:ext>
            </a:extLst>
          </p:cNvPr>
          <p:cNvSpPr/>
          <p:nvPr userDrawn="1">
            <p:custDataLst>
              <p:tags r:id="rId1"/>
            </p:custDataLst>
          </p:nvPr>
        </p:nvSpPr>
        <p:spPr>
          <a:xfrm>
            <a:off x="0" y="0"/>
            <a:ext cx="12700" cy="12700"/>
          </a:xfrm>
          <a:prstGeom prst="octagon">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p:cNvSpPr>
            <a:spLocks noGrp="1"/>
          </p:cNvSpPr>
          <p:nvPr>
            <p:ph type="title"/>
          </p:nvPr>
        </p:nvSpPr>
        <p:spPr/>
        <p:txBody>
          <a:bodyPr/>
          <a:lstStyle/>
          <a:p>
            <a:r>
              <a:rPr lang="en-US"/>
              <a:t>Click to edit Master title style</a:t>
            </a:r>
            <a:endParaRPr lang="sv-SE"/>
          </a:p>
        </p:txBody>
      </p:sp>
      <p:sp>
        <p:nvSpPr>
          <p:cNvPr id="3" name="Platshållare för datum 2"/>
          <p:cNvSpPr>
            <a:spLocks noGrp="1"/>
          </p:cNvSpPr>
          <p:nvPr>
            <p:ph type="dt" sz="half" idx="10"/>
          </p:nvPr>
        </p:nvSpPr>
        <p:spPr/>
        <p:txBody>
          <a:bodyPr/>
          <a:lstStyle/>
          <a:p>
            <a:fld id="{2D89966C-30E6-4D24-97A8-E60E3BA26B4F}" type="datetime1">
              <a:rPr lang="sv-SE" smtClean="0"/>
              <a:t>2022-12-01</a:t>
            </a:fld>
            <a:endParaRPr lang="sv-SE"/>
          </a:p>
        </p:txBody>
      </p:sp>
      <p:sp>
        <p:nvSpPr>
          <p:cNvPr id="4" name="Platshållare för sidfot 3"/>
          <p:cNvSpPr>
            <a:spLocks noGrp="1"/>
          </p:cNvSpPr>
          <p:nvPr>
            <p:ph type="ftr" sz="quarter" idx="11"/>
          </p:nvPr>
        </p:nvSpPr>
        <p:spPr/>
        <p:txBody>
          <a:bodyPr/>
          <a:lstStyle/>
          <a:p>
            <a:r>
              <a:rPr lang="sv-SE"/>
              <a:t>Arbetsmaterial</a:t>
            </a:r>
          </a:p>
        </p:txBody>
      </p:sp>
      <p:sp>
        <p:nvSpPr>
          <p:cNvPr id="5" name="Platshållare för bildnummer 4"/>
          <p:cNvSpPr>
            <a:spLocks noGrp="1"/>
          </p:cNvSpPr>
          <p:nvPr>
            <p:ph type="sldNum" sz="quarter" idx="12"/>
          </p:nvPr>
        </p:nvSpPr>
        <p:spPr/>
        <p:txBody>
          <a:bodyPr/>
          <a:lstStyle/>
          <a:p>
            <a:fld id="{2DBAD975-63FF-4468-AC34-025F73E043F9}" type="slidenum">
              <a:rPr lang="sv-SE" smtClean="0"/>
              <a:t>‹#›</a:t>
            </a:fld>
            <a:endParaRPr lang="sv-SE"/>
          </a:p>
        </p:txBody>
      </p:sp>
      <p:sp>
        <p:nvSpPr>
          <p:cNvPr id="6" name="Platshållare för innehåll 2">
            <a:extLst>
              <a:ext uri="{FF2B5EF4-FFF2-40B4-BE49-F238E27FC236}">
                <a16:creationId xmlns:a16="http://schemas.microsoft.com/office/drawing/2014/main" id="{B7868CFA-4D83-49EB-BA11-DFDCBAA3E775}"/>
              </a:ext>
            </a:extLst>
          </p:cNvPr>
          <p:cNvSpPr>
            <a:spLocks noGrp="1"/>
          </p:cNvSpPr>
          <p:nvPr>
            <p:ph idx="13" hasCustomPrompt="1"/>
          </p:nvPr>
        </p:nvSpPr>
        <p:spPr>
          <a:xfrm>
            <a:off x="363985" y="5609603"/>
            <a:ext cx="11336784" cy="675788"/>
          </a:xfrm>
        </p:spPr>
        <p:txBody>
          <a:bodyPr anchor="b"/>
          <a:lstStyle>
            <a:lvl1pPr marL="0" marR="0" indent="0" algn="l" defTabSz="914400" rtl="0" eaLnBrk="1" fontAlgn="auto" latinLnBrk="0" hangingPunct="1">
              <a:lnSpc>
                <a:spcPct val="100000"/>
              </a:lnSpc>
              <a:spcBef>
                <a:spcPts val="0"/>
              </a:spcBef>
              <a:spcAft>
                <a:spcPts val="0"/>
              </a:spcAft>
              <a:buClrTx/>
              <a:buSzTx/>
              <a:buFontTx/>
              <a:buNone/>
              <a:tabLst>
                <a:tab pos="648000" algn="r"/>
                <a:tab pos="864000" algn="r"/>
              </a:tabLst>
              <a:defRPr/>
            </a:lvl1pPr>
          </a:lstStyle>
          <a:p>
            <a:pPr marL="0" marR="0" lvl="0" indent="0" algn="l" defTabSz="914400" rtl="0" eaLnBrk="1" fontAlgn="auto" latinLnBrk="0" hangingPunct="1">
              <a:lnSpc>
                <a:spcPct val="100000"/>
              </a:lnSpc>
              <a:spcBef>
                <a:spcPts val="0"/>
              </a:spcBef>
              <a:spcAft>
                <a:spcPts val="0"/>
              </a:spcAft>
              <a:buClrTx/>
              <a:buSzTx/>
              <a:buFontTx/>
              <a:buNone/>
              <a:tabLst>
                <a:tab pos="648000" algn="r"/>
                <a:tab pos="864000" algn="r"/>
              </a:tabLst>
              <a:defRPr/>
            </a:pPr>
            <a:r>
              <a:rPr kumimoji="0" lang="sv-SE" sz="800" b="0" i="0" u="none" strike="noStrike" kern="1200" cap="none" spc="0" normalizeH="0" baseline="0" noProof="0">
                <a:ln>
                  <a:noFill/>
                </a:ln>
                <a:solidFill>
                  <a:prstClr val="black">
                    <a:lumMod val="65000"/>
                    <a:lumOff val="35000"/>
                  </a:prstClr>
                </a:solidFill>
                <a:effectLst/>
                <a:uLnTx/>
                <a:uFillTx/>
                <a:latin typeface="+mn-lt"/>
                <a:ea typeface="+mn-ea"/>
                <a:cs typeface="+mn-cs"/>
              </a:rPr>
              <a:t>	1)</a:t>
            </a:r>
          </a:p>
          <a:p>
            <a:pPr marL="0" marR="0" lvl="0" indent="0" algn="l" defTabSz="914400" rtl="0" eaLnBrk="1" fontAlgn="auto" latinLnBrk="0" hangingPunct="1">
              <a:lnSpc>
                <a:spcPct val="100000"/>
              </a:lnSpc>
              <a:spcBef>
                <a:spcPts val="0"/>
              </a:spcBef>
              <a:spcAft>
                <a:spcPts val="0"/>
              </a:spcAft>
              <a:buClrTx/>
              <a:buSzTx/>
              <a:buFontTx/>
              <a:buNone/>
              <a:tabLst>
                <a:tab pos="648000" algn="r"/>
                <a:tab pos="864000" algn="r"/>
              </a:tabLst>
              <a:defRPr/>
            </a:pPr>
            <a:r>
              <a:rPr kumimoji="0" lang="sv-SE" sz="800" b="0" i="0" u="none" strike="noStrike" kern="1200" cap="none" spc="0" normalizeH="0" baseline="0" noProof="0">
                <a:ln>
                  <a:noFill/>
                </a:ln>
                <a:solidFill>
                  <a:prstClr val="black">
                    <a:lumMod val="65000"/>
                    <a:lumOff val="35000"/>
                  </a:prstClr>
                </a:solidFill>
                <a:effectLst/>
                <a:uLnTx/>
                <a:uFillTx/>
                <a:latin typeface="+mn-lt"/>
                <a:ea typeface="+mn-ea"/>
                <a:cs typeface="+mn-cs"/>
              </a:rPr>
              <a:t>	Not:</a:t>
            </a:r>
          </a:p>
          <a:p>
            <a:pPr marL="0" marR="0" lvl="0" indent="0" algn="l" defTabSz="914400" rtl="0" eaLnBrk="1" fontAlgn="auto" latinLnBrk="0" hangingPunct="1">
              <a:lnSpc>
                <a:spcPct val="100000"/>
              </a:lnSpc>
              <a:spcBef>
                <a:spcPts val="0"/>
              </a:spcBef>
              <a:spcAft>
                <a:spcPts val="0"/>
              </a:spcAft>
              <a:buClrTx/>
              <a:buSzTx/>
              <a:buFontTx/>
              <a:buNone/>
              <a:tabLst>
                <a:tab pos="648000" algn="r"/>
                <a:tab pos="864000" algn="r"/>
              </a:tabLst>
              <a:defRPr/>
            </a:pPr>
            <a:r>
              <a:rPr kumimoji="0" lang="sv-SE" sz="800" b="0" i="0" u="none" strike="noStrike" kern="1200" cap="none" spc="0" normalizeH="0" baseline="0" noProof="0">
                <a:ln>
                  <a:noFill/>
                </a:ln>
                <a:solidFill>
                  <a:prstClr val="black">
                    <a:lumMod val="65000"/>
                    <a:lumOff val="35000"/>
                  </a:prstClr>
                </a:solidFill>
                <a:effectLst/>
                <a:uLnTx/>
                <a:uFillTx/>
                <a:latin typeface="+mn-lt"/>
                <a:ea typeface="+mn-ea"/>
                <a:cs typeface="+mn-cs"/>
              </a:rPr>
              <a:t>	Källa</a:t>
            </a:r>
            <a:endParaRPr lang="sv-SE"/>
          </a:p>
        </p:txBody>
      </p:sp>
    </p:spTree>
    <p:extLst>
      <p:ext uri="{BB962C8B-B14F-4D97-AF65-F5344CB8AC3E}">
        <p14:creationId xmlns:p14="http://schemas.microsoft.com/office/powerpoint/2010/main" val="151997958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666000" y="2746800"/>
            <a:ext cx="9608400" cy="1965600"/>
          </a:xfrm>
        </p:spPr>
        <p:txBody>
          <a:bodyPr anchor="t">
            <a:noAutofit/>
          </a:bodyPr>
          <a:lstStyle>
            <a:lvl1pPr algn="ctr">
              <a:defRPr sz="4400"/>
            </a:lvl1pPr>
          </a:lstStyle>
          <a:p>
            <a:r>
              <a:rPr lang="sv-SE"/>
              <a:t>Klicka här för att ändra format</a:t>
            </a:r>
          </a:p>
        </p:txBody>
      </p:sp>
      <p:sp>
        <p:nvSpPr>
          <p:cNvPr id="3" name="Underrubrik 2"/>
          <p:cNvSpPr>
            <a:spLocks noGrp="1"/>
          </p:cNvSpPr>
          <p:nvPr>
            <p:ph type="subTitle" idx="1"/>
          </p:nvPr>
        </p:nvSpPr>
        <p:spPr>
          <a:xfrm>
            <a:off x="666000" y="4809600"/>
            <a:ext cx="9608400" cy="1425600"/>
          </a:xfrm>
        </p:spPr>
        <p:txBody>
          <a:bodyPr>
            <a:no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om du vill redigera mall för underrubrikformat</a:t>
            </a:r>
          </a:p>
        </p:txBody>
      </p:sp>
      <p:sp>
        <p:nvSpPr>
          <p:cNvPr id="4" name="Platshållare för datum 3"/>
          <p:cNvSpPr>
            <a:spLocks noGrp="1"/>
          </p:cNvSpPr>
          <p:nvPr>
            <p:ph type="dt" sz="half" idx="10"/>
          </p:nvPr>
        </p:nvSpPr>
        <p:spPr/>
        <p:txBody>
          <a:bodyPr/>
          <a:lstStyle/>
          <a:p>
            <a:fld id="{D230B7FC-8DD1-423E-8EF4-94D7897E47A9}" type="datetimeFigureOut">
              <a:rPr lang="sv-SE" smtClean="0"/>
              <a:t>2022-12-01</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2A89D212-3966-4D00-A59B-EFC19ACC4594}" type="slidenum">
              <a:rPr lang="sv-SE" smtClean="0"/>
              <a:t>‹#›</a:t>
            </a:fld>
            <a:endParaRPr lang="sv-SE"/>
          </a:p>
        </p:txBody>
      </p:sp>
    </p:spTree>
    <p:extLst>
      <p:ext uri="{BB962C8B-B14F-4D97-AF65-F5344CB8AC3E}">
        <p14:creationId xmlns:p14="http://schemas.microsoft.com/office/powerpoint/2010/main" val="3407560637"/>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idx="1"/>
          </p:nvPr>
        </p:nvSpPr>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D230B7FC-8DD1-423E-8EF4-94D7897E47A9}" type="datetimeFigureOut">
              <a:rPr lang="sv-SE" smtClean="0"/>
              <a:t>2022-12-01</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2A89D212-3966-4D00-A59B-EFC19ACC4594}" type="slidenum">
              <a:rPr lang="sv-SE" smtClean="0"/>
              <a:t>‹#›</a:t>
            </a:fld>
            <a:endParaRPr lang="sv-SE"/>
          </a:p>
        </p:txBody>
      </p:sp>
    </p:spTree>
    <p:extLst>
      <p:ext uri="{BB962C8B-B14F-4D97-AF65-F5344CB8AC3E}">
        <p14:creationId xmlns:p14="http://schemas.microsoft.com/office/powerpoint/2010/main" val="1490847387"/>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666000" y="2746800"/>
            <a:ext cx="9608400" cy="1965600"/>
          </a:xfrm>
        </p:spPr>
        <p:txBody>
          <a:bodyPr anchor="t">
            <a:noAutofit/>
          </a:bodyPr>
          <a:lstStyle>
            <a:lvl1pPr algn="ctr">
              <a:defRPr sz="5400">
                <a:solidFill>
                  <a:schemeClr val="bg1"/>
                </a:solidFill>
              </a:defRPr>
            </a:lvl1pPr>
          </a:lstStyle>
          <a:p>
            <a:r>
              <a:rPr lang="sv-SE"/>
              <a:t>Klicka här för att ändra format</a:t>
            </a:r>
          </a:p>
        </p:txBody>
      </p:sp>
      <p:sp>
        <p:nvSpPr>
          <p:cNvPr id="3" name="Platshållare för text 2"/>
          <p:cNvSpPr>
            <a:spLocks noGrp="1"/>
          </p:cNvSpPr>
          <p:nvPr>
            <p:ph type="body" idx="1"/>
          </p:nvPr>
        </p:nvSpPr>
        <p:spPr>
          <a:xfrm>
            <a:off x="666000" y="4810125"/>
            <a:ext cx="9608400" cy="1427163"/>
          </a:xfrm>
        </p:spPr>
        <p:txBody>
          <a:bodyPr>
            <a:noAutofit/>
          </a:bodyPr>
          <a:lstStyle>
            <a:lvl1pPr marL="0" indent="0" algn="ctr">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Redigera format för bakgrundstext</a:t>
            </a:r>
          </a:p>
        </p:txBody>
      </p:sp>
      <p:sp>
        <p:nvSpPr>
          <p:cNvPr id="4" name="Platshållare för datum 3"/>
          <p:cNvSpPr>
            <a:spLocks noGrp="1"/>
          </p:cNvSpPr>
          <p:nvPr>
            <p:ph type="dt" sz="half" idx="10"/>
          </p:nvPr>
        </p:nvSpPr>
        <p:spPr/>
        <p:txBody>
          <a:bodyPr/>
          <a:lstStyle>
            <a:lvl1pPr>
              <a:defRPr>
                <a:solidFill>
                  <a:schemeClr val="bg1"/>
                </a:solidFill>
              </a:defRPr>
            </a:lvl1pPr>
          </a:lstStyle>
          <a:p>
            <a:fld id="{D230B7FC-8DD1-423E-8EF4-94D7897E47A9}" type="datetimeFigureOut">
              <a:rPr lang="sv-SE" smtClean="0"/>
              <a:pPr/>
              <a:t>2022-12-01</a:t>
            </a:fld>
            <a:endParaRPr lang="sv-SE"/>
          </a:p>
        </p:txBody>
      </p:sp>
      <p:sp>
        <p:nvSpPr>
          <p:cNvPr id="5" name="Platshållare för sidfot 4"/>
          <p:cNvSpPr>
            <a:spLocks noGrp="1"/>
          </p:cNvSpPr>
          <p:nvPr>
            <p:ph type="ftr" sz="quarter" idx="11"/>
          </p:nvPr>
        </p:nvSpPr>
        <p:spPr/>
        <p:txBody>
          <a:bodyPr/>
          <a:lstStyle>
            <a:lvl1pPr>
              <a:defRPr>
                <a:solidFill>
                  <a:schemeClr val="bg1"/>
                </a:solidFill>
              </a:defRPr>
            </a:lvl1pPr>
          </a:lstStyle>
          <a:p>
            <a:endParaRPr lang="sv-SE"/>
          </a:p>
        </p:txBody>
      </p:sp>
      <p:sp>
        <p:nvSpPr>
          <p:cNvPr id="6" name="Platshållare för bildnummer 5"/>
          <p:cNvSpPr>
            <a:spLocks noGrp="1"/>
          </p:cNvSpPr>
          <p:nvPr>
            <p:ph type="sldNum" sz="quarter" idx="12"/>
          </p:nvPr>
        </p:nvSpPr>
        <p:spPr/>
        <p:txBody>
          <a:bodyPr/>
          <a:lstStyle>
            <a:lvl1pPr>
              <a:defRPr>
                <a:solidFill>
                  <a:schemeClr val="bg1"/>
                </a:solidFill>
              </a:defRPr>
            </a:lvl1pPr>
          </a:lstStyle>
          <a:p>
            <a:fld id="{2A89D212-3966-4D00-A59B-EFC19ACC4594}" type="slidenum">
              <a:rPr lang="sv-SE" smtClean="0"/>
              <a:pPr/>
              <a:t>‹#›</a:t>
            </a:fld>
            <a:endParaRPr lang="sv-SE"/>
          </a:p>
        </p:txBody>
      </p:sp>
    </p:spTree>
    <p:extLst>
      <p:ext uri="{BB962C8B-B14F-4D97-AF65-F5344CB8AC3E}">
        <p14:creationId xmlns:p14="http://schemas.microsoft.com/office/powerpoint/2010/main" val="393458720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sz="half" idx="1"/>
          </p:nvPr>
        </p:nvSpPr>
        <p:spPr>
          <a:xfrm>
            <a:off x="666000" y="2494800"/>
            <a:ext cx="4716000"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p:cNvSpPr>
            <a:spLocks noGrp="1"/>
          </p:cNvSpPr>
          <p:nvPr>
            <p:ph sz="half" idx="2"/>
          </p:nvPr>
        </p:nvSpPr>
        <p:spPr>
          <a:xfrm>
            <a:off x="5552325" y="2494800"/>
            <a:ext cx="4716000"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5" name="Platshållare för datum 4"/>
          <p:cNvSpPr>
            <a:spLocks noGrp="1"/>
          </p:cNvSpPr>
          <p:nvPr>
            <p:ph type="dt" sz="half" idx="10"/>
          </p:nvPr>
        </p:nvSpPr>
        <p:spPr/>
        <p:txBody>
          <a:bodyPr/>
          <a:lstStyle/>
          <a:p>
            <a:fld id="{D230B7FC-8DD1-423E-8EF4-94D7897E47A9}" type="datetimeFigureOut">
              <a:rPr lang="sv-SE" smtClean="0"/>
              <a:t>2022-12-01</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2A89D212-3966-4D00-A59B-EFC19ACC4594}" type="slidenum">
              <a:rPr lang="sv-SE" smtClean="0"/>
              <a:t>‹#›</a:t>
            </a:fld>
            <a:endParaRPr lang="sv-SE"/>
          </a:p>
        </p:txBody>
      </p:sp>
    </p:spTree>
    <p:extLst>
      <p:ext uri="{BB962C8B-B14F-4D97-AF65-F5344CB8AC3E}">
        <p14:creationId xmlns:p14="http://schemas.microsoft.com/office/powerpoint/2010/main" val="3883534333"/>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Större höger mörk">
    <p:spTree>
      <p:nvGrpSpPr>
        <p:cNvPr id="1" name=""/>
        <p:cNvGrpSpPr/>
        <p:nvPr/>
      </p:nvGrpSpPr>
      <p:grpSpPr>
        <a:xfrm>
          <a:off x="0" y="0"/>
          <a:ext cx="0" cy="0"/>
          <a:chOff x="0" y="0"/>
          <a:chExt cx="0" cy="0"/>
        </a:xfrm>
      </p:grpSpPr>
      <p:sp>
        <p:nvSpPr>
          <p:cNvPr id="2" name="Rubrik 1"/>
          <p:cNvSpPr>
            <a:spLocks noGrp="1"/>
          </p:cNvSpPr>
          <p:nvPr>
            <p:ph type="title"/>
          </p:nvPr>
        </p:nvSpPr>
        <p:spPr>
          <a:xfrm>
            <a:off x="664234" y="975186"/>
            <a:ext cx="5326992" cy="1112405"/>
          </a:xfrm>
        </p:spPr>
        <p:txBody>
          <a:bodyPr/>
          <a:lstStyle/>
          <a:p>
            <a:r>
              <a:rPr lang="sv-SE"/>
              <a:t>Klicka här för att ändra format</a:t>
            </a:r>
          </a:p>
        </p:txBody>
      </p:sp>
      <p:sp>
        <p:nvSpPr>
          <p:cNvPr id="3" name="Platshållare för innehåll 2"/>
          <p:cNvSpPr>
            <a:spLocks noGrp="1"/>
          </p:cNvSpPr>
          <p:nvPr>
            <p:ph sz="half" idx="1"/>
          </p:nvPr>
        </p:nvSpPr>
        <p:spPr>
          <a:xfrm>
            <a:off x="666000" y="2494800"/>
            <a:ext cx="5325226"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p:cNvSpPr>
            <a:spLocks noGrp="1"/>
          </p:cNvSpPr>
          <p:nvPr>
            <p:ph sz="half" idx="2"/>
          </p:nvPr>
        </p:nvSpPr>
        <p:spPr>
          <a:xfrm>
            <a:off x="6095999" y="975186"/>
            <a:ext cx="4172325" cy="5260014"/>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5" name="Platshållare för datum 4"/>
          <p:cNvSpPr>
            <a:spLocks noGrp="1"/>
          </p:cNvSpPr>
          <p:nvPr>
            <p:ph type="dt" sz="half" idx="10"/>
          </p:nvPr>
        </p:nvSpPr>
        <p:spPr/>
        <p:txBody>
          <a:bodyPr/>
          <a:lstStyle/>
          <a:p>
            <a:fld id="{D230B7FC-8DD1-423E-8EF4-94D7897E47A9}" type="datetimeFigureOut">
              <a:rPr lang="sv-SE" smtClean="0"/>
              <a:t>2022-12-01</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2A89D212-3966-4D00-A59B-EFC19ACC4594}" type="slidenum">
              <a:rPr lang="sv-SE" smtClean="0"/>
              <a:t>‹#›</a:t>
            </a:fld>
            <a:endParaRPr lang="sv-SE"/>
          </a:p>
        </p:txBody>
      </p:sp>
    </p:spTree>
    <p:extLst>
      <p:ext uri="{BB962C8B-B14F-4D97-AF65-F5344CB8AC3E}">
        <p14:creationId xmlns:p14="http://schemas.microsoft.com/office/powerpoint/2010/main" val="218455459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666000" y="975600"/>
            <a:ext cx="9608400" cy="1112400"/>
          </a:xfrm>
        </p:spPr>
        <p:txBody>
          <a:bodyPr>
            <a:noAutofit/>
          </a:bodyPr>
          <a:lstStyle/>
          <a:p>
            <a:r>
              <a:rPr lang="sv-SE"/>
              <a:t>Klicka här för att ändra format</a:t>
            </a:r>
          </a:p>
        </p:txBody>
      </p:sp>
      <p:sp>
        <p:nvSpPr>
          <p:cNvPr id="3" name="Platshållare för text 2"/>
          <p:cNvSpPr>
            <a:spLocks noGrp="1"/>
          </p:cNvSpPr>
          <p:nvPr>
            <p:ph type="body" idx="1"/>
          </p:nvPr>
        </p:nvSpPr>
        <p:spPr>
          <a:xfrm>
            <a:off x="666001" y="2162175"/>
            <a:ext cx="4716000" cy="609600"/>
          </a:xfrm>
        </p:spPr>
        <p:txBody>
          <a:bodyPr anchor="ctr">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4" name="Platshållare för innehåll 3"/>
          <p:cNvSpPr>
            <a:spLocks noGrp="1"/>
          </p:cNvSpPr>
          <p:nvPr>
            <p:ph sz="half" idx="2"/>
          </p:nvPr>
        </p:nvSpPr>
        <p:spPr>
          <a:xfrm>
            <a:off x="666000" y="2845950"/>
            <a:ext cx="4716000" cy="3391337"/>
          </a:xfrm>
        </p:spPr>
        <p:txBody>
          <a:bodyPr>
            <a:no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5" name="Platshållare för text 4"/>
          <p:cNvSpPr>
            <a:spLocks noGrp="1"/>
          </p:cNvSpPr>
          <p:nvPr>
            <p:ph type="body" sz="quarter" idx="3"/>
          </p:nvPr>
        </p:nvSpPr>
        <p:spPr>
          <a:xfrm>
            <a:off x="5551200" y="2162175"/>
            <a:ext cx="4723200" cy="609600"/>
          </a:xfrm>
        </p:spPr>
        <p:txBody>
          <a:bodyPr anchor="ctr">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6" name="Platshållare för innehåll 5"/>
          <p:cNvSpPr>
            <a:spLocks noGrp="1"/>
          </p:cNvSpPr>
          <p:nvPr>
            <p:ph sz="quarter" idx="4"/>
          </p:nvPr>
        </p:nvSpPr>
        <p:spPr>
          <a:xfrm>
            <a:off x="5551200" y="2847600"/>
            <a:ext cx="4716000" cy="3391200"/>
          </a:xfrm>
        </p:spPr>
        <p:txBody>
          <a:bodyPr>
            <a:no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7" name="Platshållare för datum 6"/>
          <p:cNvSpPr>
            <a:spLocks noGrp="1"/>
          </p:cNvSpPr>
          <p:nvPr>
            <p:ph type="dt" sz="half" idx="10"/>
          </p:nvPr>
        </p:nvSpPr>
        <p:spPr/>
        <p:txBody>
          <a:bodyPr/>
          <a:lstStyle/>
          <a:p>
            <a:fld id="{D230B7FC-8DD1-423E-8EF4-94D7897E47A9}" type="datetimeFigureOut">
              <a:rPr lang="sv-SE" smtClean="0"/>
              <a:t>2022-12-01</a:t>
            </a:fld>
            <a:endParaRPr lang="sv-SE"/>
          </a:p>
        </p:txBody>
      </p:sp>
      <p:sp>
        <p:nvSpPr>
          <p:cNvPr id="8" name="Platshållare för sidfot 7"/>
          <p:cNvSpPr>
            <a:spLocks noGrp="1"/>
          </p:cNvSpPr>
          <p:nvPr>
            <p:ph type="ftr" sz="quarter" idx="11"/>
          </p:nvPr>
        </p:nvSpPr>
        <p:spPr/>
        <p:txBody>
          <a:bodyPr/>
          <a:lstStyle/>
          <a:p>
            <a:endParaRPr lang="sv-SE"/>
          </a:p>
        </p:txBody>
      </p:sp>
      <p:sp>
        <p:nvSpPr>
          <p:cNvPr id="9" name="Platshållare för bildnummer 8"/>
          <p:cNvSpPr>
            <a:spLocks noGrp="1"/>
          </p:cNvSpPr>
          <p:nvPr>
            <p:ph type="sldNum" sz="quarter" idx="12"/>
          </p:nvPr>
        </p:nvSpPr>
        <p:spPr/>
        <p:txBody>
          <a:bodyPr/>
          <a:lstStyle/>
          <a:p>
            <a:fld id="{2A89D212-3966-4D00-A59B-EFC19ACC4594}" type="slidenum">
              <a:rPr lang="sv-SE" smtClean="0"/>
              <a:t>‹#›</a:t>
            </a:fld>
            <a:endParaRPr lang="sv-SE"/>
          </a:p>
        </p:txBody>
      </p:sp>
    </p:spTree>
    <p:extLst>
      <p:ext uri="{BB962C8B-B14F-4D97-AF65-F5344CB8AC3E}">
        <p14:creationId xmlns:p14="http://schemas.microsoft.com/office/powerpoint/2010/main" val="1175743553"/>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datum 2"/>
          <p:cNvSpPr>
            <a:spLocks noGrp="1"/>
          </p:cNvSpPr>
          <p:nvPr>
            <p:ph type="dt" sz="half" idx="10"/>
          </p:nvPr>
        </p:nvSpPr>
        <p:spPr/>
        <p:txBody>
          <a:bodyPr/>
          <a:lstStyle/>
          <a:p>
            <a:fld id="{D230B7FC-8DD1-423E-8EF4-94D7897E47A9}" type="datetimeFigureOut">
              <a:rPr lang="sv-SE" smtClean="0"/>
              <a:t>2022-12-01</a:t>
            </a:fld>
            <a:endParaRPr lang="sv-SE"/>
          </a:p>
        </p:txBody>
      </p:sp>
      <p:sp>
        <p:nvSpPr>
          <p:cNvPr id="4" name="Platshållare för sidfot 3"/>
          <p:cNvSpPr>
            <a:spLocks noGrp="1"/>
          </p:cNvSpPr>
          <p:nvPr>
            <p:ph type="ftr" sz="quarter" idx="11"/>
          </p:nvPr>
        </p:nvSpPr>
        <p:spPr/>
        <p:txBody>
          <a:bodyPr/>
          <a:lstStyle/>
          <a:p>
            <a:endParaRPr lang="sv-SE"/>
          </a:p>
        </p:txBody>
      </p:sp>
      <p:sp>
        <p:nvSpPr>
          <p:cNvPr id="5" name="Platshållare för bildnummer 4"/>
          <p:cNvSpPr>
            <a:spLocks noGrp="1"/>
          </p:cNvSpPr>
          <p:nvPr>
            <p:ph type="sldNum" sz="quarter" idx="12"/>
          </p:nvPr>
        </p:nvSpPr>
        <p:spPr/>
        <p:txBody>
          <a:bodyPr/>
          <a:lstStyle/>
          <a:p>
            <a:fld id="{2A89D212-3966-4D00-A59B-EFC19ACC4594}" type="slidenum">
              <a:rPr lang="sv-SE" smtClean="0"/>
              <a:t>‹#›</a:t>
            </a:fld>
            <a:endParaRPr lang="sv-SE"/>
          </a:p>
        </p:txBody>
      </p:sp>
    </p:spTree>
    <p:extLst>
      <p:ext uri="{BB962C8B-B14F-4D97-AF65-F5344CB8AC3E}">
        <p14:creationId xmlns:p14="http://schemas.microsoft.com/office/powerpoint/2010/main" val="18985704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endParaRPr lang="sv-SE" dirty="0"/>
          </a:p>
        </p:txBody>
      </p:sp>
      <p:sp>
        <p:nvSpPr>
          <p:cNvPr id="4" name="Platshållare för sidfot 3"/>
          <p:cNvSpPr>
            <a:spLocks noGrp="1"/>
          </p:cNvSpPr>
          <p:nvPr>
            <p:ph type="ftr" sz="quarter" idx="11"/>
          </p:nvPr>
        </p:nvSpPr>
        <p:spPr/>
        <p:txBody>
          <a:bodyPr/>
          <a:lstStyle/>
          <a:p>
            <a:endParaRPr lang="sv-SE" dirty="0"/>
          </a:p>
        </p:txBody>
      </p:sp>
      <p:sp>
        <p:nvSpPr>
          <p:cNvPr id="3" name="Platshållare för datum 2"/>
          <p:cNvSpPr>
            <a:spLocks noGrp="1"/>
          </p:cNvSpPr>
          <p:nvPr>
            <p:ph type="dt" sz="half" idx="10"/>
          </p:nvPr>
        </p:nvSpPr>
        <p:spPr/>
        <p:txBody>
          <a:bodyPr/>
          <a:lstStyle/>
          <a:p>
            <a:fld id="{765C18DA-410A-4124-BB0F-DE8CA676B1E5}" type="datetimeFigureOut">
              <a:rPr lang="sv-SE" smtClean="0"/>
              <a:t>2022-12-01</a:t>
            </a:fld>
            <a:endParaRPr lang="sv-SE" dirty="0"/>
          </a:p>
        </p:txBody>
      </p:sp>
      <p:sp>
        <p:nvSpPr>
          <p:cNvPr id="5" name="Platshållare för bildnummer 4"/>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42438425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D230B7FC-8DD1-423E-8EF4-94D7897E47A9}" type="datetimeFigureOut">
              <a:rPr lang="sv-SE" smtClean="0"/>
              <a:t>2022-12-01</a:t>
            </a:fld>
            <a:endParaRPr lang="sv-SE"/>
          </a:p>
        </p:txBody>
      </p:sp>
      <p:sp>
        <p:nvSpPr>
          <p:cNvPr id="3" name="Platshållare för sidfot 2"/>
          <p:cNvSpPr>
            <a:spLocks noGrp="1"/>
          </p:cNvSpPr>
          <p:nvPr>
            <p:ph type="ftr" sz="quarter" idx="11"/>
          </p:nvPr>
        </p:nvSpPr>
        <p:spPr/>
        <p:txBody>
          <a:bodyPr/>
          <a:lstStyle/>
          <a:p>
            <a:endParaRPr lang="sv-SE"/>
          </a:p>
        </p:txBody>
      </p:sp>
      <p:sp>
        <p:nvSpPr>
          <p:cNvPr id="4" name="Platshållare för bildnummer 3"/>
          <p:cNvSpPr>
            <a:spLocks noGrp="1"/>
          </p:cNvSpPr>
          <p:nvPr>
            <p:ph type="sldNum" sz="quarter" idx="12"/>
          </p:nvPr>
        </p:nvSpPr>
        <p:spPr/>
        <p:txBody>
          <a:bodyPr/>
          <a:lstStyle/>
          <a:p>
            <a:fld id="{2A89D212-3966-4D00-A59B-EFC19ACC4594}" type="slidenum">
              <a:rPr lang="sv-SE" smtClean="0"/>
              <a:t>‹#›</a:t>
            </a:fld>
            <a:endParaRPr lang="sv-SE"/>
          </a:p>
        </p:txBody>
      </p:sp>
    </p:spTree>
    <p:extLst>
      <p:ext uri="{BB962C8B-B14F-4D97-AF65-F5344CB8AC3E}">
        <p14:creationId xmlns:p14="http://schemas.microsoft.com/office/powerpoint/2010/main" val="920083489"/>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type="title" preserve="1">
  <p:cSld name="Rubrikbild">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sv-SE" dirty="0"/>
              <a:t>Klicka här för att ändra format</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bg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sv-SE" dirty="0"/>
              <a:t>Klicka om du vill redigera mall för underrubrikformat</a:t>
            </a:r>
            <a:endParaRPr lang="en-US" dirty="0"/>
          </a:p>
        </p:txBody>
      </p:sp>
      <p:pic>
        <p:nvPicPr>
          <p:cNvPr id="10" name="Bildobjekt 9"/>
          <p:cNvPicPr>
            <a:picLocks noChangeAspect="1"/>
          </p:cNvPicPr>
          <p:nvPr userDrawn="1"/>
        </p:nvPicPr>
        <p:blipFill>
          <a:blip r:embed="rId2"/>
          <a:stretch>
            <a:fillRect/>
          </a:stretch>
        </p:blipFill>
        <p:spPr>
          <a:xfrm>
            <a:off x="9328454" y="3509316"/>
            <a:ext cx="2611976" cy="2746825"/>
          </a:xfrm>
          <a:prstGeom prst="rect">
            <a:avLst/>
          </a:prstGeom>
        </p:spPr>
      </p:pic>
      <p:pic>
        <p:nvPicPr>
          <p:cNvPr id="9" name="Bildobjekt 8" descr="En bild som visar text&#10;&#10;Automatiskt genererad beskrivning">
            <a:extLst>
              <a:ext uri="{FF2B5EF4-FFF2-40B4-BE49-F238E27FC236}">
                <a16:creationId xmlns:a16="http://schemas.microsoft.com/office/drawing/2014/main" id="{FC1EAAA9-4DC4-40CF-A59C-B6010BC5E4D0}"/>
              </a:ext>
            </a:extLst>
          </p:cNvPr>
          <p:cNvPicPr>
            <a:picLocks noChangeAspect="1"/>
          </p:cNvPicPr>
          <p:nvPr userDrawn="1"/>
        </p:nvPicPr>
        <p:blipFill>
          <a:blip r:embed="rId3"/>
          <a:stretch>
            <a:fillRect/>
          </a:stretch>
        </p:blipFill>
        <p:spPr>
          <a:xfrm>
            <a:off x="9678473" y="1552195"/>
            <a:ext cx="1940400" cy="815078"/>
          </a:xfrm>
          <a:prstGeom prst="rect">
            <a:avLst/>
          </a:prstGeom>
        </p:spPr>
      </p:pic>
      <p:pic>
        <p:nvPicPr>
          <p:cNvPr id="14" name="Bildobjekt 13" descr="En bild som visar text, clipart&#10;&#10;Automatiskt genererad beskrivning">
            <a:extLst>
              <a:ext uri="{FF2B5EF4-FFF2-40B4-BE49-F238E27FC236}">
                <a16:creationId xmlns:a16="http://schemas.microsoft.com/office/drawing/2014/main" id="{95A93BD3-2369-45C7-85D9-6CBB62B43500}"/>
              </a:ext>
            </a:extLst>
          </p:cNvPr>
          <p:cNvPicPr>
            <a:picLocks noChangeAspect="1"/>
          </p:cNvPicPr>
          <p:nvPr userDrawn="1"/>
        </p:nvPicPr>
        <p:blipFill>
          <a:blip r:embed="rId4"/>
          <a:stretch>
            <a:fillRect/>
          </a:stretch>
        </p:blipFill>
        <p:spPr>
          <a:xfrm>
            <a:off x="9678473" y="866448"/>
            <a:ext cx="1940955" cy="432000"/>
          </a:xfrm>
          <a:prstGeom prst="rect">
            <a:avLst/>
          </a:prstGeom>
        </p:spPr>
      </p:pic>
      <p:pic>
        <p:nvPicPr>
          <p:cNvPr id="15" name="Bildobjekt 14">
            <a:extLst>
              <a:ext uri="{FF2B5EF4-FFF2-40B4-BE49-F238E27FC236}">
                <a16:creationId xmlns:a16="http://schemas.microsoft.com/office/drawing/2014/main" id="{5CE2BF9F-5D1B-43A1-806D-5D5D45E5D56B}"/>
              </a:ext>
            </a:extLst>
          </p:cNvPr>
          <p:cNvPicPr>
            <a:picLocks noChangeAspect="1"/>
          </p:cNvPicPr>
          <p:nvPr userDrawn="1"/>
        </p:nvPicPr>
        <p:blipFill>
          <a:blip r:embed="rId5"/>
          <a:stretch>
            <a:fillRect/>
          </a:stretch>
        </p:blipFill>
        <p:spPr>
          <a:xfrm>
            <a:off x="9678473" y="2621020"/>
            <a:ext cx="1940400" cy="689584"/>
          </a:xfrm>
          <a:prstGeom prst="rect">
            <a:avLst/>
          </a:prstGeom>
        </p:spPr>
      </p:pic>
    </p:spTree>
    <p:extLst>
      <p:ext uri="{BB962C8B-B14F-4D97-AF65-F5344CB8AC3E}">
        <p14:creationId xmlns:p14="http://schemas.microsoft.com/office/powerpoint/2010/main" val="508025869"/>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type="title" preserve="1">
  <p:cSld name="1_Rubrikbild">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sv-SE" dirty="0"/>
              <a:t>Klicka här för att ändra format</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bg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sv-SE" dirty="0"/>
              <a:t>Klicka om du vill redigera mall för underrubrikformat</a:t>
            </a:r>
            <a:endParaRPr lang="en-US" dirty="0"/>
          </a:p>
        </p:txBody>
      </p:sp>
      <p:pic>
        <p:nvPicPr>
          <p:cNvPr id="10" name="Bildobjekt 9"/>
          <p:cNvPicPr>
            <a:picLocks noChangeAspect="1"/>
          </p:cNvPicPr>
          <p:nvPr userDrawn="1"/>
        </p:nvPicPr>
        <p:blipFill>
          <a:blip r:embed="rId2"/>
          <a:stretch>
            <a:fillRect/>
          </a:stretch>
        </p:blipFill>
        <p:spPr>
          <a:xfrm>
            <a:off x="9328454" y="3509316"/>
            <a:ext cx="2611976" cy="2746825"/>
          </a:xfrm>
          <a:prstGeom prst="rect">
            <a:avLst/>
          </a:prstGeom>
        </p:spPr>
      </p:pic>
      <p:pic>
        <p:nvPicPr>
          <p:cNvPr id="11" name="Bildobjekt 10" descr="En bild som visar text&#10;&#10;Automatiskt genererad beskrivning">
            <a:extLst>
              <a:ext uri="{FF2B5EF4-FFF2-40B4-BE49-F238E27FC236}">
                <a16:creationId xmlns:a16="http://schemas.microsoft.com/office/drawing/2014/main" id="{E326B44D-E173-C727-4996-562F57442440}"/>
              </a:ext>
            </a:extLst>
          </p:cNvPr>
          <p:cNvPicPr>
            <a:picLocks noChangeAspect="1"/>
          </p:cNvPicPr>
          <p:nvPr userDrawn="1"/>
        </p:nvPicPr>
        <p:blipFill>
          <a:blip r:embed="rId3"/>
          <a:stretch>
            <a:fillRect/>
          </a:stretch>
        </p:blipFill>
        <p:spPr>
          <a:xfrm>
            <a:off x="1467828" y="6251687"/>
            <a:ext cx="906455" cy="380762"/>
          </a:xfrm>
          <a:prstGeom prst="rect">
            <a:avLst/>
          </a:prstGeom>
        </p:spPr>
      </p:pic>
      <p:pic>
        <p:nvPicPr>
          <p:cNvPr id="12" name="Bildobjekt 11" descr="En bild som visar text, clipart&#10;&#10;Automatiskt genererad beskrivning">
            <a:extLst>
              <a:ext uri="{FF2B5EF4-FFF2-40B4-BE49-F238E27FC236}">
                <a16:creationId xmlns:a16="http://schemas.microsoft.com/office/drawing/2014/main" id="{FAA394FC-DE66-FA5F-45FC-3C80B412695E}"/>
              </a:ext>
            </a:extLst>
          </p:cNvPr>
          <p:cNvPicPr>
            <a:picLocks noChangeAspect="1"/>
          </p:cNvPicPr>
          <p:nvPr userDrawn="1"/>
        </p:nvPicPr>
        <p:blipFill>
          <a:blip r:embed="rId4"/>
          <a:stretch>
            <a:fillRect/>
          </a:stretch>
        </p:blipFill>
        <p:spPr>
          <a:xfrm>
            <a:off x="2585746" y="6251687"/>
            <a:ext cx="1710744" cy="380762"/>
          </a:xfrm>
          <a:prstGeom prst="rect">
            <a:avLst/>
          </a:prstGeom>
        </p:spPr>
      </p:pic>
      <p:pic>
        <p:nvPicPr>
          <p:cNvPr id="13" name="Bildobjekt 12">
            <a:extLst>
              <a:ext uri="{FF2B5EF4-FFF2-40B4-BE49-F238E27FC236}">
                <a16:creationId xmlns:a16="http://schemas.microsoft.com/office/drawing/2014/main" id="{E676E7CC-8440-E499-1C0B-8FA5A480698F}"/>
              </a:ext>
            </a:extLst>
          </p:cNvPr>
          <p:cNvPicPr>
            <a:picLocks noChangeAspect="1"/>
          </p:cNvPicPr>
          <p:nvPr userDrawn="1"/>
        </p:nvPicPr>
        <p:blipFill>
          <a:blip r:embed="rId5"/>
          <a:stretch>
            <a:fillRect/>
          </a:stretch>
        </p:blipFill>
        <p:spPr>
          <a:xfrm>
            <a:off x="232322" y="6251687"/>
            <a:ext cx="1071415" cy="380762"/>
          </a:xfrm>
          <a:prstGeom prst="rect">
            <a:avLst/>
          </a:prstGeom>
        </p:spPr>
      </p:pic>
    </p:spTree>
    <p:extLst>
      <p:ext uri="{BB962C8B-B14F-4D97-AF65-F5344CB8AC3E}">
        <p14:creationId xmlns:p14="http://schemas.microsoft.com/office/powerpoint/2010/main" val="3694408984"/>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solidFill>
              </a:defRPr>
            </a:lvl1pPr>
          </a:lstStyle>
          <a:p>
            <a:r>
              <a:rPr lang="sv-SE" dirty="0"/>
              <a:t>Klicka här för att ändra format</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v-SE" dirty="0"/>
              <a:t>Redigera format för bakgrundstext</a:t>
            </a:r>
          </a:p>
        </p:txBody>
      </p:sp>
      <p:sp>
        <p:nvSpPr>
          <p:cNvPr id="7" name="Rectangle 6"/>
          <p:cNvSpPr/>
          <p:nvPr userDrawn="1"/>
        </p:nvSpPr>
        <p:spPr>
          <a:xfrm>
            <a:off x="1" y="755468"/>
            <a:ext cx="3430668" cy="5334001"/>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sp>
    </p:spTree>
    <p:extLst>
      <p:ext uri="{BB962C8B-B14F-4D97-AF65-F5344CB8AC3E}">
        <p14:creationId xmlns:p14="http://schemas.microsoft.com/office/powerpoint/2010/main" val="2901321111"/>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Title 1"/>
          <p:cNvSpPr>
            <a:spLocks noGrp="1"/>
          </p:cNvSpPr>
          <p:nvPr>
            <p:ph type="title"/>
          </p:nvPr>
        </p:nvSpPr>
        <p:spPr>
          <a:xfrm>
            <a:off x="1751106" y="787384"/>
            <a:ext cx="9433362" cy="1010471"/>
          </a:xfrm>
        </p:spPr>
        <p:txBody>
          <a:bodyPr/>
          <a:lstStyle>
            <a:lvl1pPr>
              <a:defRPr b="0">
                <a:solidFill>
                  <a:schemeClr val="tx1"/>
                </a:solidFill>
              </a:defRPr>
            </a:lvl1pPr>
          </a:lstStyle>
          <a:p>
            <a:r>
              <a:rPr lang="sv-SE" dirty="0"/>
              <a:t>Klicka här för att ändra format</a:t>
            </a:r>
            <a:endParaRPr lang="en-US" dirty="0"/>
          </a:p>
        </p:txBody>
      </p:sp>
      <p:sp>
        <p:nvSpPr>
          <p:cNvPr id="3" name="Content Placeholder 2"/>
          <p:cNvSpPr>
            <a:spLocks noGrp="1"/>
          </p:cNvSpPr>
          <p:nvPr>
            <p:ph idx="1"/>
          </p:nvPr>
        </p:nvSpPr>
        <p:spPr>
          <a:xfrm>
            <a:off x="1748707" y="1951865"/>
            <a:ext cx="9435761" cy="3914546"/>
          </a:xfrm>
        </p:spPr>
        <p:txBody>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spTree>
    <p:extLst>
      <p:ext uri="{BB962C8B-B14F-4D97-AF65-F5344CB8AC3E}">
        <p14:creationId xmlns:p14="http://schemas.microsoft.com/office/powerpoint/2010/main" val="3120854999"/>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Text med bildtext">
    <p:spTree>
      <p:nvGrpSpPr>
        <p:cNvPr id="1" name=""/>
        <p:cNvGrpSpPr/>
        <p:nvPr/>
      </p:nvGrpSpPr>
      <p:grpSpPr>
        <a:xfrm>
          <a:off x="0" y="0"/>
          <a:ext cx="0" cy="0"/>
          <a:chOff x="0" y="0"/>
          <a:chExt cx="0" cy="0"/>
        </a:xfrm>
      </p:grpSpPr>
      <p:sp>
        <p:nvSpPr>
          <p:cNvPr id="3" name="Content Placeholder 2"/>
          <p:cNvSpPr>
            <a:spLocks noGrp="1"/>
          </p:cNvSpPr>
          <p:nvPr>
            <p:ph idx="1"/>
          </p:nvPr>
        </p:nvSpPr>
        <p:spPr>
          <a:xfrm>
            <a:off x="1748707" y="785852"/>
            <a:ext cx="9434405" cy="5080558"/>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spTree>
    <p:extLst>
      <p:ext uri="{BB962C8B-B14F-4D97-AF65-F5344CB8AC3E}">
        <p14:creationId xmlns:p14="http://schemas.microsoft.com/office/powerpoint/2010/main" val="248619514"/>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Title 1"/>
          <p:cNvSpPr>
            <a:spLocks noGrp="1"/>
          </p:cNvSpPr>
          <p:nvPr>
            <p:ph type="title"/>
          </p:nvPr>
        </p:nvSpPr>
        <p:spPr>
          <a:xfrm>
            <a:off x="1748707" y="785851"/>
            <a:ext cx="9435759" cy="1012003"/>
          </a:xfrm>
        </p:spPr>
        <p:txBody>
          <a:bodyPr/>
          <a:lstStyle/>
          <a:p>
            <a:r>
              <a:rPr lang="sv-SE"/>
              <a:t>Klicka här för att ändra format</a:t>
            </a:r>
            <a:endParaRPr lang="en-US" dirty="0"/>
          </a:p>
        </p:txBody>
      </p:sp>
      <p:sp>
        <p:nvSpPr>
          <p:cNvPr id="3" name="Content Placeholder 2"/>
          <p:cNvSpPr>
            <a:spLocks noGrp="1"/>
          </p:cNvSpPr>
          <p:nvPr>
            <p:ph sz="half" idx="1"/>
          </p:nvPr>
        </p:nvSpPr>
        <p:spPr>
          <a:xfrm>
            <a:off x="1748707" y="1951864"/>
            <a:ext cx="4551422" cy="3914547"/>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sp>
        <p:nvSpPr>
          <p:cNvPr id="4" name="Content Placeholder 3"/>
          <p:cNvSpPr>
            <a:spLocks noGrp="1"/>
          </p:cNvSpPr>
          <p:nvPr>
            <p:ph sz="half" idx="2"/>
          </p:nvPr>
        </p:nvSpPr>
        <p:spPr>
          <a:xfrm>
            <a:off x="6648466" y="1951864"/>
            <a:ext cx="4536000" cy="3914546"/>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spTree>
    <p:extLst>
      <p:ext uri="{BB962C8B-B14F-4D97-AF65-F5344CB8AC3E}">
        <p14:creationId xmlns:p14="http://schemas.microsoft.com/office/powerpoint/2010/main" val="4118479171"/>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Jämförelse">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748705" y="785851"/>
            <a:ext cx="4551424" cy="1012004"/>
          </a:xfrm>
        </p:spPr>
        <p:txBody>
          <a:bodyPr anchor="b">
            <a:normAutofit/>
          </a:bodyPr>
          <a:lstStyle>
            <a:lvl1pPr marL="0" indent="0">
              <a:spcBef>
                <a:spcPts val="0"/>
              </a:spcBef>
              <a:buNone/>
              <a:defRPr sz="20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dirty="0"/>
              <a:t>Redigera format för bakgrundstext</a:t>
            </a:r>
          </a:p>
        </p:txBody>
      </p:sp>
      <p:sp>
        <p:nvSpPr>
          <p:cNvPr id="4" name="Content Placeholder 3"/>
          <p:cNvSpPr>
            <a:spLocks noGrp="1"/>
          </p:cNvSpPr>
          <p:nvPr>
            <p:ph sz="half" idx="2"/>
          </p:nvPr>
        </p:nvSpPr>
        <p:spPr>
          <a:xfrm>
            <a:off x="1748707" y="1951863"/>
            <a:ext cx="4551422" cy="3914547"/>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sp>
        <p:nvSpPr>
          <p:cNvPr id="5" name="Text Placeholder 4"/>
          <p:cNvSpPr>
            <a:spLocks noGrp="1"/>
          </p:cNvSpPr>
          <p:nvPr>
            <p:ph type="body" sz="quarter" idx="3"/>
          </p:nvPr>
        </p:nvSpPr>
        <p:spPr>
          <a:xfrm>
            <a:off x="6648466" y="785851"/>
            <a:ext cx="4536000" cy="1012004"/>
          </a:xfrm>
        </p:spPr>
        <p:txBody>
          <a:bodyPr anchor="b">
            <a:normAutofit/>
          </a:bodyPr>
          <a:lstStyle>
            <a:lvl1pPr marL="0" indent="0">
              <a:spcBef>
                <a:spcPts val="0"/>
              </a:spcBef>
              <a:buNone/>
              <a:defRPr sz="20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dirty="0"/>
              <a:t>Redigera format för bakgrundstext</a:t>
            </a:r>
          </a:p>
        </p:txBody>
      </p:sp>
      <p:sp>
        <p:nvSpPr>
          <p:cNvPr id="6" name="Content Placeholder 5"/>
          <p:cNvSpPr>
            <a:spLocks noGrp="1"/>
          </p:cNvSpPr>
          <p:nvPr>
            <p:ph sz="quarter" idx="4"/>
          </p:nvPr>
        </p:nvSpPr>
        <p:spPr>
          <a:xfrm>
            <a:off x="6648466" y="1951863"/>
            <a:ext cx="4536000" cy="3914548"/>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spTree>
    <p:extLst>
      <p:ext uri="{BB962C8B-B14F-4D97-AF65-F5344CB8AC3E}">
        <p14:creationId xmlns:p14="http://schemas.microsoft.com/office/powerpoint/2010/main" val="157674122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6" name="Title 5"/>
          <p:cNvSpPr>
            <a:spLocks noGrp="1"/>
          </p:cNvSpPr>
          <p:nvPr>
            <p:ph type="title"/>
          </p:nvPr>
        </p:nvSpPr>
        <p:spPr>
          <a:xfrm>
            <a:off x="1748705" y="785851"/>
            <a:ext cx="9435763" cy="1012003"/>
          </a:xfrm>
        </p:spPr>
        <p:txBody>
          <a:bodyPr/>
          <a:lstStyle/>
          <a:p>
            <a:r>
              <a:rPr lang="sv-SE"/>
              <a:t>Klicka här för att ändra format</a:t>
            </a:r>
            <a:endParaRPr lang="en-US" dirty="0"/>
          </a:p>
        </p:txBody>
      </p:sp>
    </p:spTree>
    <p:extLst>
      <p:ext uri="{BB962C8B-B14F-4D97-AF65-F5344CB8AC3E}">
        <p14:creationId xmlns:p14="http://schemas.microsoft.com/office/powerpoint/2010/main" val="2933412532"/>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type="blank" preserve="1">
  <p:cSld name="Tom">
    <p:spTree>
      <p:nvGrpSpPr>
        <p:cNvPr id="1" name=""/>
        <p:cNvGrpSpPr/>
        <p:nvPr/>
      </p:nvGrpSpPr>
      <p:grpSpPr>
        <a:xfrm>
          <a:off x="0" y="0"/>
          <a:ext cx="0" cy="0"/>
          <a:chOff x="0" y="0"/>
          <a:chExt cx="0" cy="0"/>
        </a:xfrm>
      </p:grpSpPr>
      <p:sp>
        <p:nvSpPr>
          <p:cNvPr id="5" name="Date Placeholder 4"/>
          <p:cNvSpPr>
            <a:spLocks noGrp="1"/>
          </p:cNvSpPr>
          <p:nvPr>
            <p:ph type="dt" sz="half" idx="10"/>
          </p:nvPr>
        </p:nvSpPr>
        <p:spPr>
          <a:xfrm>
            <a:off x="252919" y="211384"/>
            <a:ext cx="2743200" cy="365125"/>
          </a:xfrm>
          <a:prstGeom prst="rect">
            <a:avLst/>
          </a:prstGeom>
        </p:spPr>
        <p:txBody>
          <a:bodyPr/>
          <a:lstStyle/>
          <a:p>
            <a:fld id="{5586B75A-687E-405C-8A0B-8D00578BA2C3}" type="datetimeFigureOut">
              <a:rPr lang="en-US" dirty="0"/>
              <a:pPr/>
              <a:t>12/1/2022</a:t>
            </a:fld>
            <a:endParaRPr lang="en-US" dirty="0"/>
          </a:p>
        </p:txBody>
      </p:sp>
      <p:sp>
        <p:nvSpPr>
          <p:cNvPr id="6" name="Footer Placeholder 5"/>
          <p:cNvSpPr>
            <a:spLocks noGrp="1"/>
          </p:cNvSpPr>
          <p:nvPr>
            <p:ph type="ftr" sz="quarter" idx="11"/>
          </p:nvPr>
        </p:nvSpPr>
        <p:spPr>
          <a:xfrm>
            <a:off x="3869268" y="6356350"/>
            <a:ext cx="5911517"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10634135" y="6356350"/>
            <a:ext cx="1530927" cy="365125"/>
          </a:xfrm>
          <a:prstGeom prst="rect">
            <a:avLst/>
          </a:prstGeom>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732895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3" name="Platshållare för sidfot 2"/>
          <p:cNvSpPr>
            <a:spLocks noGrp="1"/>
          </p:cNvSpPr>
          <p:nvPr>
            <p:ph type="ftr" sz="quarter" idx="11"/>
          </p:nvPr>
        </p:nvSpPr>
        <p:spPr/>
        <p:txBody>
          <a:bodyPr/>
          <a:lstStyle/>
          <a:p>
            <a:endParaRPr lang="sv-SE" dirty="0"/>
          </a:p>
        </p:txBody>
      </p:sp>
      <p:sp>
        <p:nvSpPr>
          <p:cNvPr id="2" name="Platshållare för datum 1"/>
          <p:cNvSpPr>
            <a:spLocks noGrp="1"/>
          </p:cNvSpPr>
          <p:nvPr>
            <p:ph type="dt" sz="half" idx="10"/>
          </p:nvPr>
        </p:nvSpPr>
        <p:spPr/>
        <p:txBody>
          <a:bodyPr/>
          <a:lstStyle/>
          <a:p>
            <a:fld id="{765C18DA-410A-4124-BB0F-DE8CA676B1E5}" type="datetimeFigureOut">
              <a:rPr lang="sv-SE" smtClean="0"/>
              <a:t>2022-12-01</a:t>
            </a:fld>
            <a:endParaRPr lang="sv-SE" dirty="0"/>
          </a:p>
        </p:txBody>
      </p:sp>
      <p:sp>
        <p:nvSpPr>
          <p:cNvPr id="4" name="Platshållare för bildnummer 3"/>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3899599423"/>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Bild med bildtext">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1724081" y="754070"/>
            <a:ext cx="9921745"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endParaRPr lang="en-US" dirty="0"/>
          </a:p>
        </p:txBody>
      </p:sp>
    </p:spTree>
    <p:extLst>
      <p:ext uri="{BB962C8B-B14F-4D97-AF65-F5344CB8AC3E}">
        <p14:creationId xmlns:p14="http://schemas.microsoft.com/office/powerpoint/2010/main" val="2667048552"/>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Title 1"/>
          <p:cNvSpPr>
            <a:spLocks noGrp="1"/>
          </p:cNvSpPr>
          <p:nvPr>
            <p:ph type="title"/>
          </p:nvPr>
        </p:nvSpPr>
        <p:spPr>
          <a:xfrm>
            <a:off x="1748705" y="785851"/>
            <a:ext cx="9435762" cy="1012003"/>
          </a:xfrm>
        </p:spPr>
        <p:txBody>
          <a:bodyPr/>
          <a:lstStyle/>
          <a:p>
            <a:r>
              <a:rPr lang="sv-SE"/>
              <a:t>Klicka här för att ändra format</a:t>
            </a:r>
            <a:endParaRPr lang="en-US" dirty="0"/>
          </a:p>
        </p:txBody>
      </p:sp>
      <p:sp>
        <p:nvSpPr>
          <p:cNvPr id="3" name="Vertical Text Placeholder 2"/>
          <p:cNvSpPr>
            <a:spLocks noGrp="1"/>
          </p:cNvSpPr>
          <p:nvPr>
            <p:ph type="body" orient="vert" idx="1"/>
          </p:nvPr>
        </p:nvSpPr>
        <p:spPr>
          <a:xfrm>
            <a:off x="1748707" y="1951864"/>
            <a:ext cx="9435760" cy="3914546"/>
          </a:xfrm>
        </p:spPr>
        <p:txBody>
          <a:bodyPr vert="eaVert" anchor="t"/>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spTree>
    <p:extLst>
      <p:ext uri="{BB962C8B-B14F-4D97-AF65-F5344CB8AC3E}">
        <p14:creationId xmlns:p14="http://schemas.microsoft.com/office/powerpoint/2010/main" val="1522319246"/>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3" name="Underrubrik 2"/>
          <p:cNvSpPr>
            <a:spLocks noGrp="1"/>
          </p:cNvSpPr>
          <p:nvPr>
            <p:ph type="subTitle" idx="1"/>
          </p:nvPr>
        </p:nvSpPr>
        <p:spPr>
          <a:xfrm>
            <a:off x="666000" y="4809600"/>
            <a:ext cx="9608400" cy="1425600"/>
          </a:xfrm>
        </p:spPr>
        <p:txBody>
          <a:bodyPr>
            <a:no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endParaRPr lang="sv-SE" dirty="0"/>
          </a:p>
        </p:txBody>
      </p:sp>
      <p:sp>
        <p:nvSpPr>
          <p:cNvPr id="2" name="Rubrik 1"/>
          <p:cNvSpPr>
            <a:spLocks noGrp="1"/>
          </p:cNvSpPr>
          <p:nvPr>
            <p:ph type="ctrTitle"/>
          </p:nvPr>
        </p:nvSpPr>
        <p:spPr>
          <a:xfrm>
            <a:off x="666000" y="2746800"/>
            <a:ext cx="9608400" cy="1965600"/>
          </a:xfrm>
        </p:spPr>
        <p:txBody>
          <a:bodyPr anchor="t">
            <a:noAutofit/>
          </a:bodyPr>
          <a:lstStyle>
            <a:lvl1pPr algn="ctr">
              <a:defRPr sz="4400"/>
            </a:lvl1pPr>
          </a:lstStyle>
          <a:p>
            <a:r>
              <a:rPr lang="sv-SE"/>
              <a:t>Klicka här för att ändra mall för rubrikformat</a:t>
            </a:r>
            <a:endParaRPr lang="sv-SE" dirty="0"/>
          </a:p>
        </p:txBody>
      </p:sp>
      <p:sp>
        <p:nvSpPr>
          <p:cNvPr id="5" name="Platshållare för sidfot 4"/>
          <p:cNvSpPr>
            <a:spLocks noGrp="1"/>
          </p:cNvSpPr>
          <p:nvPr>
            <p:ph type="ftr" sz="quarter" idx="11"/>
          </p:nvPr>
        </p:nvSpPr>
        <p:spPr/>
        <p:txBody>
          <a:bodyPr/>
          <a:lstStyle/>
          <a:p>
            <a:r>
              <a:rPr lang="sv-SE"/>
              <a:t>karin.lindstrom@skr.se</a:t>
            </a:r>
            <a:endParaRPr lang="sv-SE" dirty="0"/>
          </a:p>
        </p:txBody>
      </p:sp>
      <p:sp>
        <p:nvSpPr>
          <p:cNvPr id="4" name="Platshållare för datum 3"/>
          <p:cNvSpPr>
            <a:spLocks noGrp="1"/>
          </p:cNvSpPr>
          <p:nvPr>
            <p:ph type="dt" sz="half" idx="10"/>
          </p:nvPr>
        </p:nvSpPr>
        <p:spPr/>
        <p:txBody>
          <a:bodyPr/>
          <a:lstStyle/>
          <a:p>
            <a:r>
              <a:rPr lang="sv-SE"/>
              <a:t>2022-10-31</a:t>
            </a:r>
            <a:endParaRPr lang="sv-SE" dirty="0"/>
          </a:p>
        </p:txBody>
      </p:sp>
      <p:sp>
        <p:nvSpPr>
          <p:cNvPr id="6" name="Platshållare för bildnummer 5"/>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3098865698"/>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3" name="Platshållare för innehåll 2"/>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2" name="Rubrik 1"/>
          <p:cNvSpPr>
            <a:spLocks noGrp="1"/>
          </p:cNvSpPr>
          <p:nvPr>
            <p:ph type="title"/>
          </p:nvPr>
        </p:nvSpPr>
        <p:spPr/>
        <p:txBody>
          <a:bodyPr/>
          <a:lstStyle/>
          <a:p>
            <a:r>
              <a:rPr lang="sv-SE"/>
              <a:t>Klicka här för att ändra mall för rubrikformat</a:t>
            </a:r>
            <a:endParaRPr lang="sv-SE" dirty="0"/>
          </a:p>
        </p:txBody>
      </p:sp>
      <p:sp>
        <p:nvSpPr>
          <p:cNvPr id="5" name="Platshållare för sidfot 4"/>
          <p:cNvSpPr>
            <a:spLocks noGrp="1"/>
          </p:cNvSpPr>
          <p:nvPr>
            <p:ph type="ftr" sz="quarter" idx="11"/>
          </p:nvPr>
        </p:nvSpPr>
        <p:spPr/>
        <p:txBody>
          <a:bodyPr/>
          <a:lstStyle/>
          <a:p>
            <a:r>
              <a:rPr lang="sv-SE"/>
              <a:t>karin.lindstrom@skr.se</a:t>
            </a:r>
            <a:endParaRPr lang="sv-SE" dirty="0"/>
          </a:p>
        </p:txBody>
      </p:sp>
      <p:sp>
        <p:nvSpPr>
          <p:cNvPr id="4" name="Platshållare för datum 3"/>
          <p:cNvSpPr>
            <a:spLocks noGrp="1"/>
          </p:cNvSpPr>
          <p:nvPr>
            <p:ph type="dt" sz="half" idx="10"/>
          </p:nvPr>
        </p:nvSpPr>
        <p:spPr/>
        <p:txBody>
          <a:bodyPr/>
          <a:lstStyle/>
          <a:p>
            <a:r>
              <a:rPr lang="sv-SE"/>
              <a:t>2022-10-31</a:t>
            </a:r>
            <a:endParaRPr lang="sv-SE" dirty="0"/>
          </a:p>
        </p:txBody>
      </p:sp>
      <p:sp>
        <p:nvSpPr>
          <p:cNvPr id="6" name="Platshållare för bildnummer 5"/>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2341230097"/>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3" name="Platshållare för text 2"/>
          <p:cNvSpPr>
            <a:spLocks noGrp="1"/>
          </p:cNvSpPr>
          <p:nvPr>
            <p:ph type="body" idx="1"/>
          </p:nvPr>
        </p:nvSpPr>
        <p:spPr>
          <a:xfrm>
            <a:off x="666000" y="4810125"/>
            <a:ext cx="9608400" cy="1427163"/>
          </a:xfrm>
        </p:spPr>
        <p:txBody>
          <a:bodyPr>
            <a:noAutofit/>
          </a:bodyPr>
          <a:lstStyle>
            <a:lvl1pPr marL="0" indent="0" algn="ctr">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
        <p:nvSpPr>
          <p:cNvPr id="2" name="Rubrik 1"/>
          <p:cNvSpPr>
            <a:spLocks noGrp="1"/>
          </p:cNvSpPr>
          <p:nvPr>
            <p:ph type="title"/>
          </p:nvPr>
        </p:nvSpPr>
        <p:spPr>
          <a:xfrm>
            <a:off x="666000" y="2746800"/>
            <a:ext cx="9608400" cy="1965600"/>
          </a:xfrm>
        </p:spPr>
        <p:txBody>
          <a:bodyPr anchor="t">
            <a:noAutofit/>
          </a:bodyPr>
          <a:lstStyle>
            <a:lvl1pPr algn="ctr">
              <a:defRPr sz="5400">
                <a:solidFill>
                  <a:schemeClr val="tx1"/>
                </a:solidFill>
              </a:defRPr>
            </a:lvl1pPr>
          </a:lstStyle>
          <a:p>
            <a:r>
              <a:rPr lang="sv-SE"/>
              <a:t>Klicka här för att ändra mall för rubrikformat</a:t>
            </a:r>
            <a:endParaRPr lang="sv-SE" dirty="0"/>
          </a:p>
        </p:txBody>
      </p:sp>
      <p:sp>
        <p:nvSpPr>
          <p:cNvPr id="5" name="Platshållare för sidfot 4"/>
          <p:cNvSpPr>
            <a:spLocks noGrp="1"/>
          </p:cNvSpPr>
          <p:nvPr>
            <p:ph type="ftr" sz="quarter" idx="11"/>
          </p:nvPr>
        </p:nvSpPr>
        <p:spPr/>
        <p:txBody>
          <a:bodyPr/>
          <a:lstStyle>
            <a:lvl1pPr>
              <a:defRPr>
                <a:solidFill>
                  <a:schemeClr val="tx1"/>
                </a:solidFill>
              </a:defRPr>
            </a:lvl1pPr>
          </a:lstStyle>
          <a:p>
            <a:r>
              <a:rPr lang="sv-SE"/>
              <a:t>karin.lindstrom@skr.se</a:t>
            </a:r>
            <a:endParaRPr lang="sv-SE" dirty="0"/>
          </a:p>
        </p:txBody>
      </p:sp>
      <p:sp>
        <p:nvSpPr>
          <p:cNvPr id="4" name="Platshållare för datum 3"/>
          <p:cNvSpPr>
            <a:spLocks noGrp="1"/>
          </p:cNvSpPr>
          <p:nvPr>
            <p:ph type="dt" sz="half" idx="10"/>
          </p:nvPr>
        </p:nvSpPr>
        <p:spPr/>
        <p:txBody>
          <a:bodyPr/>
          <a:lstStyle>
            <a:lvl1pPr>
              <a:defRPr>
                <a:solidFill>
                  <a:schemeClr val="tx1"/>
                </a:solidFill>
              </a:defRPr>
            </a:lvl1pPr>
          </a:lstStyle>
          <a:p>
            <a:r>
              <a:rPr lang="sv-SE"/>
              <a:t>2022-10-31</a:t>
            </a:r>
            <a:endParaRPr lang="sv-SE" dirty="0"/>
          </a:p>
        </p:txBody>
      </p:sp>
      <p:sp>
        <p:nvSpPr>
          <p:cNvPr id="6" name="Platshållare för bildnummer 5"/>
          <p:cNvSpPr>
            <a:spLocks noGrp="1"/>
          </p:cNvSpPr>
          <p:nvPr>
            <p:ph type="sldNum" sz="quarter" idx="12"/>
          </p:nvPr>
        </p:nvSpPr>
        <p:spPr/>
        <p:txBody>
          <a:bodyPr/>
          <a:lstStyle>
            <a:lvl1pPr>
              <a:defRPr>
                <a:solidFill>
                  <a:schemeClr val="tx1"/>
                </a:solidFill>
              </a:defRPr>
            </a:lvl1pPr>
          </a:lstStyle>
          <a:p>
            <a:fld id="{2DBAD975-63FF-4468-AC34-025F73E043F9}" type="slidenum">
              <a:rPr lang="sv-SE" smtClean="0"/>
              <a:t>‹#›</a:t>
            </a:fld>
            <a:endParaRPr lang="sv-SE" dirty="0"/>
          </a:p>
        </p:txBody>
      </p:sp>
    </p:spTree>
    <p:extLst>
      <p:ext uri="{BB962C8B-B14F-4D97-AF65-F5344CB8AC3E}">
        <p14:creationId xmlns:p14="http://schemas.microsoft.com/office/powerpoint/2010/main" val="1042598781"/>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4" name="Platshållare för innehåll 3"/>
          <p:cNvSpPr>
            <a:spLocks noGrp="1"/>
          </p:cNvSpPr>
          <p:nvPr>
            <p:ph sz="half" idx="2"/>
          </p:nvPr>
        </p:nvSpPr>
        <p:spPr>
          <a:xfrm>
            <a:off x="5552325" y="2494800"/>
            <a:ext cx="4716000" cy="374040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3" name="Platshållare för innehåll 2"/>
          <p:cNvSpPr>
            <a:spLocks noGrp="1"/>
          </p:cNvSpPr>
          <p:nvPr>
            <p:ph sz="half" idx="1"/>
          </p:nvPr>
        </p:nvSpPr>
        <p:spPr>
          <a:xfrm>
            <a:off x="666000" y="2494800"/>
            <a:ext cx="4716000" cy="374040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2" name="Rubrik 1"/>
          <p:cNvSpPr>
            <a:spLocks noGrp="1"/>
          </p:cNvSpPr>
          <p:nvPr>
            <p:ph type="title"/>
          </p:nvPr>
        </p:nvSpPr>
        <p:spPr/>
        <p:txBody>
          <a:bodyPr/>
          <a:lstStyle/>
          <a:p>
            <a:r>
              <a:rPr lang="sv-SE"/>
              <a:t>Klicka här för att ändra mall för rubrikformat</a:t>
            </a:r>
            <a:endParaRPr lang="sv-SE" dirty="0"/>
          </a:p>
        </p:txBody>
      </p:sp>
      <p:sp>
        <p:nvSpPr>
          <p:cNvPr id="6" name="Platshållare för sidfot 5"/>
          <p:cNvSpPr>
            <a:spLocks noGrp="1"/>
          </p:cNvSpPr>
          <p:nvPr>
            <p:ph type="ftr" sz="quarter" idx="11"/>
          </p:nvPr>
        </p:nvSpPr>
        <p:spPr/>
        <p:txBody>
          <a:bodyPr/>
          <a:lstStyle/>
          <a:p>
            <a:r>
              <a:rPr lang="sv-SE"/>
              <a:t>karin.lindstrom@skr.se</a:t>
            </a:r>
            <a:endParaRPr lang="sv-SE" dirty="0"/>
          </a:p>
        </p:txBody>
      </p:sp>
      <p:sp>
        <p:nvSpPr>
          <p:cNvPr id="5" name="Platshållare för datum 4"/>
          <p:cNvSpPr>
            <a:spLocks noGrp="1"/>
          </p:cNvSpPr>
          <p:nvPr>
            <p:ph type="dt" sz="half" idx="10"/>
          </p:nvPr>
        </p:nvSpPr>
        <p:spPr/>
        <p:txBody>
          <a:bodyPr/>
          <a:lstStyle/>
          <a:p>
            <a:r>
              <a:rPr lang="sv-SE"/>
              <a:t>2022-10-31</a:t>
            </a:r>
            <a:endParaRPr lang="sv-SE" dirty="0"/>
          </a:p>
        </p:txBody>
      </p:sp>
      <p:sp>
        <p:nvSpPr>
          <p:cNvPr id="7" name="Platshållare för bildnummer 6"/>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667632213"/>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woObj" preserve="1">
  <p:cSld name="Större höger">
    <p:spTree>
      <p:nvGrpSpPr>
        <p:cNvPr id="1" name=""/>
        <p:cNvGrpSpPr/>
        <p:nvPr/>
      </p:nvGrpSpPr>
      <p:grpSpPr>
        <a:xfrm>
          <a:off x="0" y="0"/>
          <a:ext cx="0" cy="0"/>
          <a:chOff x="0" y="0"/>
          <a:chExt cx="0" cy="0"/>
        </a:xfrm>
      </p:grpSpPr>
      <p:sp>
        <p:nvSpPr>
          <p:cNvPr id="4" name="Platshållare för innehåll 3"/>
          <p:cNvSpPr>
            <a:spLocks noGrp="1"/>
          </p:cNvSpPr>
          <p:nvPr>
            <p:ph sz="half" idx="2"/>
          </p:nvPr>
        </p:nvSpPr>
        <p:spPr>
          <a:xfrm>
            <a:off x="6095999" y="874602"/>
            <a:ext cx="4172325" cy="536059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3" name="Platshållare för innehåll 2"/>
          <p:cNvSpPr>
            <a:spLocks noGrp="1"/>
          </p:cNvSpPr>
          <p:nvPr>
            <p:ph sz="half" idx="1"/>
          </p:nvPr>
        </p:nvSpPr>
        <p:spPr>
          <a:xfrm>
            <a:off x="666000" y="2494800"/>
            <a:ext cx="5325226" cy="374040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2" name="Rubrik 1"/>
          <p:cNvSpPr>
            <a:spLocks noGrp="1"/>
          </p:cNvSpPr>
          <p:nvPr>
            <p:ph type="title"/>
          </p:nvPr>
        </p:nvSpPr>
        <p:spPr>
          <a:xfrm>
            <a:off x="664234" y="874602"/>
            <a:ext cx="5326992" cy="1228518"/>
          </a:xfrm>
        </p:spPr>
        <p:txBody>
          <a:bodyPr/>
          <a:lstStyle/>
          <a:p>
            <a:r>
              <a:rPr lang="sv-SE"/>
              <a:t>Klicka här för att ändra mall för rubrikformat</a:t>
            </a:r>
            <a:endParaRPr lang="sv-SE" dirty="0"/>
          </a:p>
        </p:txBody>
      </p:sp>
      <p:sp>
        <p:nvSpPr>
          <p:cNvPr id="6" name="Platshållare för sidfot 5"/>
          <p:cNvSpPr>
            <a:spLocks noGrp="1"/>
          </p:cNvSpPr>
          <p:nvPr>
            <p:ph type="ftr" sz="quarter" idx="11"/>
          </p:nvPr>
        </p:nvSpPr>
        <p:spPr/>
        <p:txBody>
          <a:bodyPr/>
          <a:lstStyle/>
          <a:p>
            <a:r>
              <a:rPr lang="sv-SE"/>
              <a:t>karin.lindstrom@skr.se</a:t>
            </a:r>
            <a:endParaRPr lang="sv-SE" dirty="0"/>
          </a:p>
        </p:txBody>
      </p:sp>
      <p:sp>
        <p:nvSpPr>
          <p:cNvPr id="5" name="Platshållare för datum 4"/>
          <p:cNvSpPr>
            <a:spLocks noGrp="1"/>
          </p:cNvSpPr>
          <p:nvPr>
            <p:ph type="dt" sz="half" idx="10"/>
          </p:nvPr>
        </p:nvSpPr>
        <p:spPr/>
        <p:txBody>
          <a:bodyPr/>
          <a:lstStyle/>
          <a:p>
            <a:r>
              <a:rPr lang="sv-SE"/>
              <a:t>2022-10-31</a:t>
            </a:r>
            <a:endParaRPr lang="sv-SE" dirty="0"/>
          </a:p>
        </p:txBody>
      </p:sp>
      <p:sp>
        <p:nvSpPr>
          <p:cNvPr id="7" name="Platshållare för bildnummer 6"/>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876035272"/>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6" name="Platshållare för innehåll 5"/>
          <p:cNvSpPr>
            <a:spLocks noGrp="1"/>
          </p:cNvSpPr>
          <p:nvPr>
            <p:ph sz="quarter" idx="4"/>
          </p:nvPr>
        </p:nvSpPr>
        <p:spPr>
          <a:xfrm>
            <a:off x="5551200" y="2847600"/>
            <a:ext cx="4716000" cy="3391200"/>
          </a:xfrm>
        </p:spPr>
        <p:txBody>
          <a:bodyPr>
            <a:no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text 4"/>
          <p:cNvSpPr>
            <a:spLocks noGrp="1"/>
          </p:cNvSpPr>
          <p:nvPr>
            <p:ph type="body" sz="quarter" idx="3"/>
          </p:nvPr>
        </p:nvSpPr>
        <p:spPr>
          <a:xfrm>
            <a:off x="5551200" y="2162175"/>
            <a:ext cx="4723200" cy="609600"/>
          </a:xfrm>
        </p:spPr>
        <p:txBody>
          <a:bodyPr anchor="ctr">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p:cNvSpPr>
            <a:spLocks noGrp="1"/>
          </p:cNvSpPr>
          <p:nvPr>
            <p:ph sz="half" idx="2"/>
          </p:nvPr>
        </p:nvSpPr>
        <p:spPr>
          <a:xfrm>
            <a:off x="666000" y="2845950"/>
            <a:ext cx="4716000" cy="3391337"/>
          </a:xfrm>
        </p:spPr>
        <p:txBody>
          <a:bodyPr>
            <a:no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3" name="Platshållare för text 2"/>
          <p:cNvSpPr>
            <a:spLocks noGrp="1"/>
          </p:cNvSpPr>
          <p:nvPr>
            <p:ph type="body" idx="1"/>
          </p:nvPr>
        </p:nvSpPr>
        <p:spPr>
          <a:xfrm>
            <a:off x="666001" y="2162175"/>
            <a:ext cx="4716000" cy="609600"/>
          </a:xfrm>
        </p:spPr>
        <p:txBody>
          <a:bodyPr anchor="ctr">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2" name="Rubrik 1"/>
          <p:cNvSpPr>
            <a:spLocks noGrp="1"/>
          </p:cNvSpPr>
          <p:nvPr>
            <p:ph type="title"/>
          </p:nvPr>
        </p:nvSpPr>
        <p:spPr>
          <a:xfrm>
            <a:off x="666000" y="875015"/>
            <a:ext cx="9608400" cy="1228105"/>
          </a:xfrm>
        </p:spPr>
        <p:txBody>
          <a:bodyPr>
            <a:noAutofit/>
          </a:bodyPr>
          <a:lstStyle/>
          <a:p>
            <a:r>
              <a:rPr lang="sv-SE"/>
              <a:t>Klicka här för att ändra mall för rubrikformat</a:t>
            </a:r>
            <a:endParaRPr lang="sv-SE" dirty="0"/>
          </a:p>
        </p:txBody>
      </p:sp>
      <p:sp>
        <p:nvSpPr>
          <p:cNvPr id="8" name="Platshållare för sidfot 7"/>
          <p:cNvSpPr>
            <a:spLocks noGrp="1"/>
          </p:cNvSpPr>
          <p:nvPr>
            <p:ph type="ftr" sz="quarter" idx="11"/>
          </p:nvPr>
        </p:nvSpPr>
        <p:spPr/>
        <p:txBody>
          <a:bodyPr/>
          <a:lstStyle/>
          <a:p>
            <a:r>
              <a:rPr lang="sv-SE"/>
              <a:t>karin.lindstrom@skr.se</a:t>
            </a:r>
            <a:endParaRPr lang="sv-SE" dirty="0"/>
          </a:p>
        </p:txBody>
      </p:sp>
      <p:sp>
        <p:nvSpPr>
          <p:cNvPr id="7" name="Platshållare för datum 6"/>
          <p:cNvSpPr>
            <a:spLocks noGrp="1"/>
          </p:cNvSpPr>
          <p:nvPr>
            <p:ph type="dt" sz="half" idx="10"/>
          </p:nvPr>
        </p:nvSpPr>
        <p:spPr/>
        <p:txBody>
          <a:bodyPr/>
          <a:lstStyle/>
          <a:p>
            <a:r>
              <a:rPr lang="sv-SE"/>
              <a:t>2022-10-31</a:t>
            </a:r>
            <a:endParaRPr lang="sv-SE" dirty="0"/>
          </a:p>
        </p:txBody>
      </p:sp>
      <p:sp>
        <p:nvSpPr>
          <p:cNvPr id="9" name="Platshållare för bildnummer 8"/>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3278634424"/>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endParaRPr lang="sv-SE" dirty="0"/>
          </a:p>
        </p:txBody>
      </p:sp>
      <p:sp>
        <p:nvSpPr>
          <p:cNvPr id="4" name="Platshållare för sidfot 3"/>
          <p:cNvSpPr>
            <a:spLocks noGrp="1"/>
          </p:cNvSpPr>
          <p:nvPr>
            <p:ph type="ftr" sz="quarter" idx="11"/>
          </p:nvPr>
        </p:nvSpPr>
        <p:spPr/>
        <p:txBody>
          <a:bodyPr/>
          <a:lstStyle/>
          <a:p>
            <a:r>
              <a:rPr lang="sv-SE"/>
              <a:t>karin.lindstrom@skr.se</a:t>
            </a:r>
            <a:endParaRPr lang="sv-SE" dirty="0"/>
          </a:p>
        </p:txBody>
      </p:sp>
      <p:sp>
        <p:nvSpPr>
          <p:cNvPr id="3" name="Platshållare för datum 2"/>
          <p:cNvSpPr>
            <a:spLocks noGrp="1"/>
          </p:cNvSpPr>
          <p:nvPr>
            <p:ph type="dt" sz="half" idx="10"/>
          </p:nvPr>
        </p:nvSpPr>
        <p:spPr/>
        <p:txBody>
          <a:bodyPr/>
          <a:lstStyle/>
          <a:p>
            <a:r>
              <a:rPr lang="sv-SE"/>
              <a:t>2022-10-31</a:t>
            </a:r>
            <a:endParaRPr lang="sv-SE" dirty="0"/>
          </a:p>
        </p:txBody>
      </p:sp>
      <p:sp>
        <p:nvSpPr>
          <p:cNvPr id="5" name="Platshållare för bildnummer 4"/>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1953781032"/>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3" name="Platshållare för sidfot 2"/>
          <p:cNvSpPr>
            <a:spLocks noGrp="1"/>
          </p:cNvSpPr>
          <p:nvPr>
            <p:ph type="ftr" sz="quarter" idx="11"/>
          </p:nvPr>
        </p:nvSpPr>
        <p:spPr/>
        <p:txBody>
          <a:bodyPr/>
          <a:lstStyle/>
          <a:p>
            <a:r>
              <a:rPr lang="sv-SE"/>
              <a:t>karin.lindstrom@skr.se</a:t>
            </a:r>
            <a:endParaRPr lang="sv-SE" dirty="0"/>
          </a:p>
        </p:txBody>
      </p:sp>
      <p:sp>
        <p:nvSpPr>
          <p:cNvPr id="2" name="Platshållare för datum 1"/>
          <p:cNvSpPr>
            <a:spLocks noGrp="1"/>
          </p:cNvSpPr>
          <p:nvPr>
            <p:ph type="dt" sz="half" idx="10"/>
          </p:nvPr>
        </p:nvSpPr>
        <p:spPr/>
        <p:txBody>
          <a:bodyPr/>
          <a:lstStyle/>
          <a:p>
            <a:r>
              <a:rPr lang="sv-SE"/>
              <a:t>2022-10-31</a:t>
            </a:r>
            <a:endParaRPr lang="sv-SE" dirty="0"/>
          </a:p>
        </p:txBody>
      </p:sp>
      <p:sp>
        <p:nvSpPr>
          <p:cNvPr id="4" name="Platshållare för bildnummer 3"/>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15743792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Rubrik">
    <p:bg>
      <p:bgPr>
        <a:solidFill>
          <a:schemeClr val="bg1"/>
        </a:solidFill>
        <a:effectLst/>
      </p:bgPr>
    </p:bg>
    <p:spTree>
      <p:nvGrpSpPr>
        <p:cNvPr id="1" name=""/>
        <p:cNvGrpSpPr/>
        <p:nvPr/>
      </p:nvGrpSpPr>
      <p:grpSpPr>
        <a:xfrm>
          <a:off x="0" y="0"/>
          <a:ext cx="0" cy="0"/>
          <a:chOff x="0" y="0"/>
          <a:chExt cx="0" cy="0"/>
        </a:xfrm>
      </p:grpSpPr>
      <p:sp>
        <p:nvSpPr>
          <p:cNvPr id="2" name="Rubrik 1"/>
          <p:cNvSpPr>
            <a:spLocks noGrp="1"/>
          </p:cNvSpPr>
          <p:nvPr>
            <p:ph type="title"/>
          </p:nvPr>
        </p:nvSpPr>
        <p:spPr>
          <a:xfrm>
            <a:off x="666000" y="2747964"/>
            <a:ext cx="9608400" cy="1966912"/>
          </a:xfrm>
        </p:spPr>
        <p:txBody>
          <a:bodyPr anchor="t">
            <a:noAutofit/>
          </a:bodyPr>
          <a:lstStyle>
            <a:lvl1pPr algn="ctr">
              <a:defRPr sz="5400">
                <a:solidFill>
                  <a:srgbClr val="222221"/>
                </a:solidFill>
              </a:defRPr>
            </a:lvl1pPr>
          </a:lstStyle>
          <a:p>
            <a:r>
              <a:rPr lang="sv-SE" dirty="0"/>
              <a:t>Klicka här för att ändra format</a:t>
            </a:r>
          </a:p>
        </p:txBody>
      </p:sp>
      <p:sp>
        <p:nvSpPr>
          <p:cNvPr id="5" name="Platshållare för sidfot 4"/>
          <p:cNvSpPr>
            <a:spLocks noGrp="1"/>
          </p:cNvSpPr>
          <p:nvPr>
            <p:ph type="ftr" sz="quarter" idx="11"/>
          </p:nvPr>
        </p:nvSpPr>
        <p:spPr/>
        <p:txBody>
          <a:bodyPr/>
          <a:lstStyle>
            <a:lvl1pPr>
              <a:defRPr>
                <a:solidFill>
                  <a:srgbClr val="222221"/>
                </a:solidFill>
              </a:defRPr>
            </a:lvl1pPr>
          </a:lstStyle>
          <a:p>
            <a:endParaRPr lang="sv-SE" dirty="0"/>
          </a:p>
        </p:txBody>
      </p:sp>
      <p:sp>
        <p:nvSpPr>
          <p:cNvPr id="4" name="Platshållare för datum 3"/>
          <p:cNvSpPr>
            <a:spLocks noGrp="1"/>
          </p:cNvSpPr>
          <p:nvPr>
            <p:ph type="dt" sz="half" idx="10"/>
          </p:nvPr>
        </p:nvSpPr>
        <p:spPr/>
        <p:txBody>
          <a:bodyPr/>
          <a:lstStyle>
            <a:lvl1pPr>
              <a:defRPr>
                <a:solidFill>
                  <a:srgbClr val="222221"/>
                </a:solidFill>
              </a:defRPr>
            </a:lvl1pPr>
          </a:lstStyle>
          <a:p>
            <a:fld id="{4B42D259-ACB8-4FD1-AC0F-9CAC8F5E07E0}" type="datetimeFigureOut">
              <a:rPr lang="sv-SE" smtClean="0"/>
              <a:pPr/>
              <a:t>2022-12-01</a:t>
            </a:fld>
            <a:endParaRPr lang="sv-SE" dirty="0"/>
          </a:p>
        </p:txBody>
      </p:sp>
      <p:sp>
        <p:nvSpPr>
          <p:cNvPr id="6" name="Platshållare för bildnummer 5"/>
          <p:cNvSpPr>
            <a:spLocks noGrp="1"/>
          </p:cNvSpPr>
          <p:nvPr>
            <p:ph type="sldNum" sz="quarter" idx="12"/>
          </p:nvPr>
        </p:nvSpPr>
        <p:spPr/>
        <p:txBody>
          <a:bodyPr/>
          <a:lstStyle>
            <a:lvl1pPr>
              <a:defRPr>
                <a:solidFill>
                  <a:srgbClr val="222221"/>
                </a:solidFill>
              </a:defRPr>
            </a:lvl1pPr>
          </a:lstStyle>
          <a:p>
            <a:fld id="{34C9B0E5-37D7-412E-A162-6A236BADC197}" type="slidenum">
              <a:rPr lang="sv-SE" smtClean="0"/>
              <a:pPr/>
              <a:t>‹#›</a:t>
            </a:fld>
            <a:endParaRPr lang="sv-SE" dirty="0"/>
          </a:p>
        </p:txBody>
      </p:sp>
      <p:pic>
        <p:nvPicPr>
          <p:cNvPr id="7" name="Bildobjekt 6">
            <a:extLst>
              <a:ext uri="{FF2B5EF4-FFF2-40B4-BE49-F238E27FC236}">
                <a16:creationId xmlns:a16="http://schemas.microsoft.com/office/drawing/2014/main" id="{DC4C474C-256C-4F69-82DB-E30D2C1C0985}"/>
              </a:ext>
              <a:ext uri="{C183D7F6-B498-43B3-948B-1728B52AA6E4}">
                <adec:decorative xmlns:adec="http://schemas.microsoft.com/office/drawing/2017/decorative" xmlns="" val="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990052" y="6211021"/>
            <a:ext cx="992904" cy="410400"/>
          </a:xfrm>
          <a:prstGeom prst="rect">
            <a:avLst/>
          </a:prstGeom>
        </p:spPr>
      </p:pic>
    </p:spTree>
    <p:extLst>
      <p:ext uri="{BB962C8B-B14F-4D97-AF65-F5344CB8AC3E}">
        <p14:creationId xmlns:p14="http://schemas.microsoft.com/office/powerpoint/2010/main" val="3050478841"/>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objTx">
  <p:cSld name="Text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224A2B5-BC0D-43CB-B87F-F3161E421CE0}"/>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F952E031-C67B-4F30-9B94-01D4E0AD0D8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a:extLst>
              <a:ext uri="{FF2B5EF4-FFF2-40B4-BE49-F238E27FC236}">
                <a16:creationId xmlns:a16="http://schemas.microsoft.com/office/drawing/2014/main" id="{425198A1-874D-4EDB-8477-9501DA64BA7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C3A94F0C-FE8A-451F-BCB1-19586514B6EC}"/>
              </a:ext>
            </a:extLst>
          </p:cNvPr>
          <p:cNvSpPr>
            <a:spLocks noGrp="1"/>
          </p:cNvSpPr>
          <p:nvPr>
            <p:ph type="dt" sz="half" idx="10"/>
          </p:nvPr>
        </p:nvSpPr>
        <p:spPr/>
        <p:txBody>
          <a:bodyPr/>
          <a:lstStyle/>
          <a:p>
            <a:r>
              <a:rPr lang="sv-SE"/>
              <a:t>2022-10-31</a:t>
            </a:r>
          </a:p>
        </p:txBody>
      </p:sp>
      <p:sp>
        <p:nvSpPr>
          <p:cNvPr id="6" name="Platshållare för sidfot 5">
            <a:extLst>
              <a:ext uri="{FF2B5EF4-FFF2-40B4-BE49-F238E27FC236}">
                <a16:creationId xmlns:a16="http://schemas.microsoft.com/office/drawing/2014/main" id="{71759EDD-3702-4103-BAEB-FE0F1F6F7C2E}"/>
              </a:ext>
            </a:extLst>
          </p:cNvPr>
          <p:cNvSpPr>
            <a:spLocks noGrp="1"/>
          </p:cNvSpPr>
          <p:nvPr>
            <p:ph type="ftr" sz="quarter" idx="11"/>
          </p:nvPr>
        </p:nvSpPr>
        <p:spPr/>
        <p:txBody>
          <a:bodyPr/>
          <a:lstStyle/>
          <a:p>
            <a:r>
              <a:rPr lang="sv-SE"/>
              <a:t>karin.lindstrom@skr.se</a:t>
            </a:r>
          </a:p>
        </p:txBody>
      </p:sp>
      <p:sp>
        <p:nvSpPr>
          <p:cNvPr id="7" name="Platshållare för bildnummer 6">
            <a:extLst>
              <a:ext uri="{FF2B5EF4-FFF2-40B4-BE49-F238E27FC236}">
                <a16:creationId xmlns:a16="http://schemas.microsoft.com/office/drawing/2014/main" id="{7DB8DC07-A79C-4F4E-B39F-F31499E34E4A}"/>
              </a:ext>
            </a:extLst>
          </p:cNvPr>
          <p:cNvSpPr>
            <a:spLocks noGrp="1"/>
          </p:cNvSpPr>
          <p:nvPr>
            <p:ph type="sldNum" sz="quarter" idx="12"/>
          </p:nvPr>
        </p:nvSpPr>
        <p:spPr/>
        <p:txBody>
          <a:bodyPr/>
          <a:lstStyle/>
          <a:p>
            <a:fld id="{2369166B-8950-45E5-8F0B-295B2FC5A319}" type="slidenum">
              <a:rPr lang="sv-SE" smtClean="0"/>
              <a:t>‹#›</a:t>
            </a:fld>
            <a:endParaRPr lang="sv-SE"/>
          </a:p>
        </p:txBody>
      </p:sp>
    </p:spTree>
    <p:extLst>
      <p:ext uri="{BB962C8B-B14F-4D97-AF65-F5344CB8AC3E}">
        <p14:creationId xmlns:p14="http://schemas.microsoft.com/office/powerpoint/2010/main" val="2960701169"/>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3" name="Underrubrik 2"/>
          <p:cNvSpPr>
            <a:spLocks noGrp="1"/>
          </p:cNvSpPr>
          <p:nvPr>
            <p:ph type="subTitle" idx="1"/>
          </p:nvPr>
        </p:nvSpPr>
        <p:spPr>
          <a:xfrm>
            <a:off x="666000" y="4809600"/>
            <a:ext cx="9608400" cy="1425600"/>
          </a:xfrm>
        </p:spPr>
        <p:txBody>
          <a:bodyPr>
            <a:no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endParaRPr lang="sv-SE" dirty="0"/>
          </a:p>
        </p:txBody>
      </p:sp>
      <p:sp>
        <p:nvSpPr>
          <p:cNvPr id="2" name="Rubrik 1"/>
          <p:cNvSpPr>
            <a:spLocks noGrp="1"/>
          </p:cNvSpPr>
          <p:nvPr>
            <p:ph type="ctrTitle"/>
          </p:nvPr>
        </p:nvSpPr>
        <p:spPr>
          <a:xfrm>
            <a:off x="666000" y="2746800"/>
            <a:ext cx="9608400" cy="1965600"/>
          </a:xfrm>
        </p:spPr>
        <p:txBody>
          <a:bodyPr anchor="t">
            <a:noAutofit/>
          </a:bodyPr>
          <a:lstStyle>
            <a:lvl1pPr algn="ctr">
              <a:defRPr sz="4400"/>
            </a:lvl1pPr>
          </a:lstStyle>
          <a:p>
            <a:r>
              <a:rPr lang="sv-SE"/>
              <a:t>Klicka här för att ändra mall för rubrikformat</a:t>
            </a:r>
            <a:endParaRPr lang="sv-SE" dirty="0"/>
          </a:p>
        </p:txBody>
      </p:sp>
      <p:sp>
        <p:nvSpPr>
          <p:cNvPr id="5" name="Platshållare för sidfot 4"/>
          <p:cNvSpPr>
            <a:spLocks noGrp="1"/>
          </p:cNvSpPr>
          <p:nvPr>
            <p:ph type="ftr" sz="quarter" idx="11"/>
          </p:nvPr>
        </p:nvSpPr>
        <p:spPr/>
        <p:txBody>
          <a:bodyPr/>
          <a:lstStyle/>
          <a:p>
            <a:r>
              <a:rPr lang="sv-SE"/>
              <a:t>Avdelningen för vård och omsorg</a:t>
            </a:r>
            <a:endParaRPr lang="sv-SE" dirty="0"/>
          </a:p>
        </p:txBody>
      </p:sp>
      <p:sp>
        <p:nvSpPr>
          <p:cNvPr id="4" name="Platshållare för datum 3"/>
          <p:cNvSpPr>
            <a:spLocks noGrp="1"/>
          </p:cNvSpPr>
          <p:nvPr>
            <p:ph type="dt" sz="half" idx="10"/>
          </p:nvPr>
        </p:nvSpPr>
        <p:spPr/>
        <p:txBody>
          <a:bodyPr/>
          <a:lstStyle/>
          <a:p>
            <a:fld id="{6674AEAC-BC21-4C07-80FC-43E05C2CD0E4}" type="datetime1">
              <a:rPr lang="sv-SE" smtClean="0"/>
              <a:t>2022-12-01</a:t>
            </a:fld>
            <a:endParaRPr lang="sv-SE" dirty="0"/>
          </a:p>
        </p:txBody>
      </p:sp>
      <p:sp>
        <p:nvSpPr>
          <p:cNvPr id="6" name="Platshållare för bildnummer 5"/>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2292378921"/>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3" name="Platshållare för innehåll 2"/>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2" name="Rubrik 1"/>
          <p:cNvSpPr>
            <a:spLocks noGrp="1"/>
          </p:cNvSpPr>
          <p:nvPr>
            <p:ph type="title"/>
          </p:nvPr>
        </p:nvSpPr>
        <p:spPr/>
        <p:txBody>
          <a:bodyPr/>
          <a:lstStyle/>
          <a:p>
            <a:r>
              <a:rPr lang="sv-SE"/>
              <a:t>Klicka här för att ändra mall för rubrikformat</a:t>
            </a:r>
            <a:endParaRPr lang="sv-SE" dirty="0"/>
          </a:p>
        </p:txBody>
      </p:sp>
      <p:sp>
        <p:nvSpPr>
          <p:cNvPr id="5" name="Platshållare för sidfot 4"/>
          <p:cNvSpPr>
            <a:spLocks noGrp="1"/>
          </p:cNvSpPr>
          <p:nvPr>
            <p:ph type="ftr" sz="quarter" idx="11"/>
          </p:nvPr>
        </p:nvSpPr>
        <p:spPr/>
        <p:txBody>
          <a:bodyPr/>
          <a:lstStyle/>
          <a:p>
            <a:r>
              <a:rPr lang="sv-SE"/>
              <a:t>Avdelningen för vård och omsorg</a:t>
            </a:r>
            <a:endParaRPr lang="sv-SE" dirty="0"/>
          </a:p>
        </p:txBody>
      </p:sp>
      <p:sp>
        <p:nvSpPr>
          <p:cNvPr id="4" name="Platshållare för datum 3"/>
          <p:cNvSpPr>
            <a:spLocks noGrp="1"/>
          </p:cNvSpPr>
          <p:nvPr>
            <p:ph type="dt" sz="half" idx="10"/>
          </p:nvPr>
        </p:nvSpPr>
        <p:spPr/>
        <p:txBody>
          <a:bodyPr/>
          <a:lstStyle/>
          <a:p>
            <a:fld id="{32B71126-C61A-48E1-B468-A9161264676B}" type="datetime1">
              <a:rPr lang="sv-SE" smtClean="0"/>
              <a:t>2022-12-01</a:t>
            </a:fld>
            <a:endParaRPr lang="sv-SE" dirty="0"/>
          </a:p>
        </p:txBody>
      </p:sp>
      <p:sp>
        <p:nvSpPr>
          <p:cNvPr id="6" name="Platshållare för bildnummer 5"/>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3827303608"/>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3" name="Platshållare för text 2"/>
          <p:cNvSpPr>
            <a:spLocks noGrp="1"/>
          </p:cNvSpPr>
          <p:nvPr>
            <p:ph type="body" idx="1"/>
          </p:nvPr>
        </p:nvSpPr>
        <p:spPr>
          <a:xfrm>
            <a:off x="666000" y="4810125"/>
            <a:ext cx="9608400" cy="1427163"/>
          </a:xfrm>
        </p:spPr>
        <p:txBody>
          <a:bodyPr>
            <a:noAutofit/>
          </a:bodyPr>
          <a:lstStyle>
            <a:lvl1pPr marL="0" indent="0" algn="ctr">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
        <p:nvSpPr>
          <p:cNvPr id="2" name="Rubrik 1"/>
          <p:cNvSpPr>
            <a:spLocks noGrp="1"/>
          </p:cNvSpPr>
          <p:nvPr>
            <p:ph type="title"/>
          </p:nvPr>
        </p:nvSpPr>
        <p:spPr>
          <a:xfrm>
            <a:off x="666000" y="2746800"/>
            <a:ext cx="9608400" cy="1965600"/>
          </a:xfrm>
        </p:spPr>
        <p:txBody>
          <a:bodyPr anchor="t">
            <a:noAutofit/>
          </a:bodyPr>
          <a:lstStyle>
            <a:lvl1pPr algn="ctr">
              <a:defRPr sz="5400">
                <a:solidFill>
                  <a:schemeClr val="tx1"/>
                </a:solidFill>
              </a:defRPr>
            </a:lvl1pPr>
          </a:lstStyle>
          <a:p>
            <a:r>
              <a:rPr lang="sv-SE"/>
              <a:t>Klicka här för att ändra mall för rubrikformat</a:t>
            </a:r>
            <a:endParaRPr lang="sv-SE" dirty="0"/>
          </a:p>
        </p:txBody>
      </p:sp>
      <p:sp>
        <p:nvSpPr>
          <p:cNvPr id="5" name="Platshållare för sidfot 4"/>
          <p:cNvSpPr>
            <a:spLocks noGrp="1"/>
          </p:cNvSpPr>
          <p:nvPr>
            <p:ph type="ftr" sz="quarter" idx="11"/>
          </p:nvPr>
        </p:nvSpPr>
        <p:spPr/>
        <p:txBody>
          <a:bodyPr/>
          <a:lstStyle>
            <a:lvl1pPr>
              <a:defRPr>
                <a:solidFill>
                  <a:schemeClr val="tx1"/>
                </a:solidFill>
              </a:defRPr>
            </a:lvl1pPr>
          </a:lstStyle>
          <a:p>
            <a:r>
              <a:rPr lang="sv-SE"/>
              <a:t>Avdelningen för vård och omsorg</a:t>
            </a:r>
            <a:endParaRPr lang="sv-SE" dirty="0"/>
          </a:p>
        </p:txBody>
      </p:sp>
      <p:sp>
        <p:nvSpPr>
          <p:cNvPr id="4" name="Platshållare för datum 3"/>
          <p:cNvSpPr>
            <a:spLocks noGrp="1"/>
          </p:cNvSpPr>
          <p:nvPr>
            <p:ph type="dt" sz="half" idx="10"/>
          </p:nvPr>
        </p:nvSpPr>
        <p:spPr/>
        <p:txBody>
          <a:bodyPr/>
          <a:lstStyle>
            <a:lvl1pPr>
              <a:defRPr>
                <a:solidFill>
                  <a:schemeClr val="tx1"/>
                </a:solidFill>
              </a:defRPr>
            </a:lvl1pPr>
          </a:lstStyle>
          <a:p>
            <a:fld id="{0016D990-F143-4C07-B353-AE1C928C83CD}" type="datetime1">
              <a:rPr lang="sv-SE" smtClean="0"/>
              <a:t>2022-12-01</a:t>
            </a:fld>
            <a:endParaRPr lang="sv-SE" dirty="0"/>
          </a:p>
        </p:txBody>
      </p:sp>
      <p:sp>
        <p:nvSpPr>
          <p:cNvPr id="6" name="Platshållare för bildnummer 5"/>
          <p:cNvSpPr>
            <a:spLocks noGrp="1"/>
          </p:cNvSpPr>
          <p:nvPr>
            <p:ph type="sldNum" sz="quarter" idx="12"/>
          </p:nvPr>
        </p:nvSpPr>
        <p:spPr/>
        <p:txBody>
          <a:bodyPr/>
          <a:lstStyle>
            <a:lvl1pPr>
              <a:defRPr>
                <a:solidFill>
                  <a:schemeClr val="tx1"/>
                </a:solidFill>
              </a:defRPr>
            </a:lvl1pPr>
          </a:lstStyle>
          <a:p>
            <a:fld id="{2DBAD975-63FF-4468-AC34-025F73E043F9}" type="slidenum">
              <a:rPr lang="sv-SE" smtClean="0"/>
              <a:t>‹#›</a:t>
            </a:fld>
            <a:endParaRPr lang="sv-SE" dirty="0"/>
          </a:p>
        </p:txBody>
      </p:sp>
    </p:spTree>
    <p:extLst>
      <p:ext uri="{BB962C8B-B14F-4D97-AF65-F5344CB8AC3E}">
        <p14:creationId xmlns:p14="http://schemas.microsoft.com/office/powerpoint/2010/main" val="1025317634"/>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4" name="Platshållare för innehåll 3"/>
          <p:cNvSpPr>
            <a:spLocks noGrp="1"/>
          </p:cNvSpPr>
          <p:nvPr>
            <p:ph sz="half" idx="2"/>
          </p:nvPr>
        </p:nvSpPr>
        <p:spPr>
          <a:xfrm>
            <a:off x="5552325" y="2494800"/>
            <a:ext cx="4716000" cy="374040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3" name="Platshållare för innehåll 2"/>
          <p:cNvSpPr>
            <a:spLocks noGrp="1"/>
          </p:cNvSpPr>
          <p:nvPr>
            <p:ph sz="half" idx="1"/>
          </p:nvPr>
        </p:nvSpPr>
        <p:spPr>
          <a:xfrm>
            <a:off x="666000" y="2494800"/>
            <a:ext cx="4716000" cy="374040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2" name="Rubrik 1"/>
          <p:cNvSpPr>
            <a:spLocks noGrp="1"/>
          </p:cNvSpPr>
          <p:nvPr>
            <p:ph type="title"/>
          </p:nvPr>
        </p:nvSpPr>
        <p:spPr/>
        <p:txBody>
          <a:bodyPr/>
          <a:lstStyle/>
          <a:p>
            <a:r>
              <a:rPr lang="sv-SE"/>
              <a:t>Klicka här för att ändra mall för rubrikformat</a:t>
            </a:r>
            <a:endParaRPr lang="sv-SE" dirty="0"/>
          </a:p>
        </p:txBody>
      </p:sp>
      <p:sp>
        <p:nvSpPr>
          <p:cNvPr id="6" name="Platshållare för sidfot 5"/>
          <p:cNvSpPr>
            <a:spLocks noGrp="1"/>
          </p:cNvSpPr>
          <p:nvPr>
            <p:ph type="ftr" sz="quarter" idx="11"/>
          </p:nvPr>
        </p:nvSpPr>
        <p:spPr/>
        <p:txBody>
          <a:bodyPr/>
          <a:lstStyle/>
          <a:p>
            <a:r>
              <a:rPr lang="sv-SE"/>
              <a:t>Avdelningen för vård och omsorg</a:t>
            </a:r>
            <a:endParaRPr lang="sv-SE" dirty="0"/>
          </a:p>
        </p:txBody>
      </p:sp>
      <p:sp>
        <p:nvSpPr>
          <p:cNvPr id="5" name="Platshållare för datum 4"/>
          <p:cNvSpPr>
            <a:spLocks noGrp="1"/>
          </p:cNvSpPr>
          <p:nvPr>
            <p:ph type="dt" sz="half" idx="10"/>
          </p:nvPr>
        </p:nvSpPr>
        <p:spPr/>
        <p:txBody>
          <a:bodyPr/>
          <a:lstStyle/>
          <a:p>
            <a:fld id="{602DC1AA-41BF-495D-85C1-940D51C1347D}" type="datetime1">
              <a:rPr lang="sv-SE" smtClean="0"/>
              <a:t>2022-12-01</a:t>
            </a:fld>
            <a:endParaRPr lang="sv-SE" dirty="0"/>
          </a:p>
        </p:txBody>
      </p:sp>
      <p:sp>
        <p:nvSpPr>
          <p:cNvPr id="7" name="Platshållare för bildnummer 6"/>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1084099601"/>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woObj" preserve="1">
  <p:cSld name="Större höger">
    <p:spTree>
      <p:nvGrpSpPr>
        <p:cNvPr id="1" name=""/>
        <p:cNvGrpSpPr/>
        <p:nvPr/>
      </p:nvGrpSpPr>
      <p:grpSpPr>
        <a:xfrm>
          <a:off x="0" y="0"/>
          <a:ext cx="0" cy="0"/>
          <a:chOff x="0" y="0"/>
          <a:chExt cx="0" cy="0"/>
        </a:xfrm>
      </p:grpSpPr>
      <p:sp>
        <p:nvSpPr>
          <p:cNvPr id="4" name="Platshållare för innehåll 3"/>
          <p:cNvSpPr>
            <a:spLocks noGrp="1"/>
          </p:cNvSpPr>
          <p:nvPr>
            <p:ph sz="half" idx="2"/>
          </p:nvPr>
        </p:nvSpPr>
        <p:spPr>
          <a:xfrm>
            <a:off x="6095999" y="874602"/>
            <a:ext cx="4172325" cy="536059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3" name="Platshållare för innehåll 2"/>
          <p:cNvSpPr>
            <a:spLocks noGrp="1"/>
          </p:cNvSpPr>
          <p:nvPr>
            <p:ph sz="half" idx="1"/>
          </p:nvPr>
        </p:nvSpPr>
        <p:spPr>
          <a:xfrm>
            <a:off x="666000" y="2494800"/>
            <a:ext cx="5325226" cy="374040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2" name="Rubrik 1"/>
          <p:cNvSpPr>
            <a:spLocks noGrp="1"/>
          </p:cNvSpPr>
          <p:nvPr>
            <p:ph type="title"/>
          </p:nvPr>
        </p:nvSpPr>
        <p:spPr>
          <a:xfrm>
            <a:off x="664234" y="874602"/>
            <a:ext cx="5326992" cy="1228518"/>
          </a:xfrm>
        </p:spPr>
        <p:txBody>
          <a:bodyPr/>
          <a:lstStyle/>
          <a:p>
            <a:r>
              <a:rPr lang="sv-SE"/>
              <a:t>Klicka här för att ändra mall för rubrikformat</a:t>
            </a:r>
            <a:endParaRPr lang="sv-SE" dirty="0"/>
          </a:p>
        </p:txBody>
      </p:sp>
      <p:sp>
        <p:nvSpPr>
          <p:cNvPr id="6" name="Platshållare för sidfot 5"/>
          <p:cNvSpPr>
            <a:spLocks noGrp="1"/>
          </p:cNvSpPr>
          <p:nvPr>
            <p:ph type="ftr" sz="quarter" idx="11"/>
          </p:nvPr>
        </p:nvSpPr>
        <p:spPr/>
        <p:txBody>
          <a:bodyPr/>
          <a:lstStyle/>
          <a:p>
            <a:r>
              <a:rPr lang="sv-SE"/>
              <a:t>Avdelningen för vård och omsorg</a:t>
            </a:r>
            <a:endParaRPr lang="sv-SE" dirty="0"/>
          </a:p>
        </p:txBody>
      </p:sp>
      <p:sp>
        <p:nvSpPr>
          <p:cNvPr id="5" name="Platshållare för datum 4"/>
          <p:cNvSpPr>
            <a:spLocks noGrp="1"/>
          </p:cNvSpPr>
          <p:nvPr>
            <p:ph type="dt" sz="half" idx="10"/>
          </p:nvPr>
        </p:nvSpPr>
        <p:spPr/>
        <p:txBody>
          <a:bodyPr/>
          <a:lstStyle/>
          <a:p>
            <a:fld id="{78DD307B-7BD6-4172-A753-2DDD362402F1}" type="datetime1">
              <a:rPr lang="sv-SE" smtClean="0"/>
              <a:t>2022-12-01</a:t>
            </a:fld>
            <a:endParaRPr lang="sv-SE" dirty="0"/>
          </a:p>
        </p:txBody>
      </p:sp>
      <p:sp>
        <p:nvSpPr>
          <p:cNvPr id="7" name="Platshållare för bildnummer 6"/>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1644308825"/>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6" name="Platshållare för innehåll 5"/>
          <p:cNvSpPr>
            <a:spLocks noGrp="1"/>
          </p:cNvSpPr>
          <p:nvPr>
            <p:ph sz="quarter" idx="4"/>
          </p:nvPr>
        </p:nvSpPr>
        <p:spPr>
          <a:xfrm>
            <a:off x="5551200" y="2847600"/>
            <a:ext cx="4716000" cy="3391200"/>
          </a:xfrm>
        </p:spPr>
        <p:txBody>
          <a:bodyPr>
            <a:no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text 4"/>
          <p:cNvSpPr>
            <a:spLocks noGrp="1"/>
          </p:cNvSpPr>
          <p:nvPr>
            <p:ph type="body" sz="quarter" idx="3"/>
          </p:nvPr>
        </p:nvSpPr>
        <p:spPr>
          <a:xfrm>
            <a:off x="5551200" y="2162175"/>
            <a:ext cx="4723200" cy="609600"/>
          </a:xfrm>
        </p:spPr>
        <p:txBody>
          <a:bodyPr anchor="ctr">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p:cNvSpPr>
            <a:spLocks noGrp="1"/>
          </p:cNvSpPr>
          <p:nvPr>
            <p:ph sz="half" idx="2"/>
          </p:nvPr>
        </p:nvSpPr>
        <p:spPr>
          <a:xfrm>
            <a:off x="666000" y="2845950"/>
            <a:ext cx="4716000" cy="3391337"/>
          </a:xfrm>
        </p:spPr>
        <p:txBody>
          <a:bodyPr>
            <a:no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3" name="Platshållare för text 2"/>
          <p:cNvSpPr>
            <a:spLocks noGrp="1"/>
          </p:cNvSpPr>
          <p:nvPr>
            <p:ph type="body" idx="1"/>
          </p:nvPr>
        </p:nvSpPr>
        <p:spPr>
          <a:xfrm>
            <a:off x="666001" y="2162175"/>
            <a:ext cx="4716000" cy="609600"/>
          </a:xfrm>
        </p:spPr>
        <p:txBody>
          <a:bodyPr anchor="ctr">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2" name="Rubrik 1"/>
          <p:cNvSpPr>
            <a:spLocks noGrp="1"/>
          </p:cNvSpPr>
          <p:nvPr>
            <p:ph type="title"/>
          </p:nvPr>
        </p:nvSpPr>
        <p:spPr>
          <a:xfrm>
            <a:off x="666000" y="875015"/>
            <a:ext cx="9608400" cy="1228105"/>
          </a:xfrm>
        </p:spPr>
        <p:txBody>
          <a:bodyPr>
            <a:noAutofit/>
          </a:bodyPr>
          <a:lstStyle/>
          <a:p>
            <a:r>
              <a:rPr lang="sv-SE"/>
              <a:t>Klicka här för att ändra mall för rubrikformat</a:t>
            </a:r>
            <a:endParaRPr lang="sv-SE" dirty="0"/>
          </a:p>
        </p:txBody>
      </p:sp>
      <p:sp>
        <p:nvSpPr>
          <p:cNvPr id="8" name="Platshållare för sidfot 7"/>
          <p:cNvSpPr>
            <a:spLocks noGrp="1"/>
          </p:cNvSpPr>
          <p:nvPr>
            <p:ph type="ftr" sz="quarter" idx="11"/>
          </p:nvPr>
        </p:nvSpPr>
        <p:spPr/>
        <p:txBody>
          <a:bodyPr/>
          <a:lstStyle/>
          <a:p>
            <a:r>
              <a:rPr lang="sv-SE"/>
              <a:t>Avdelningen för vård och omsorg</a:t>
            </a:r>
            <a:endParaRPr lang="sv-SE" dirty="0"/>
          </a:p>
        </p:txBody>
      </p:sp>
      <p:sp>
        <p:nvSpPr>
          <p:cNvPr id="7" name="Platshållare för datum 6"/>
          <p:cNvSpPr>
            <a:spLocks noGrp="1"/>
          </p:cNvSpPr>
          <p:nvPr>
            <p:ph type="dt" sz="half" idx="10"/>
          </p:nvPr>
        </p:nvSpPr>
        <p:spPr/>
        <p:txBody>
          <a:bodyPr/>
          <a:lstStyle/>
          <a:p>
            <a:fld id="{EB274B86-F64F-4086-924F-72E969F89D3B}" type="datetime1">
              <a:rPr lang="sv-SE" smtClean="0"/>
              <a:t>2022-12-01</a:t>
            </a:fld>
            <a:endParaRPr lang="sv-SE" dirty="0"/>
          </a:p>
        </p:txBody>
      </p:sp>
      <p:sp>
        <p:nvSpPr>
          <p:cNvPr id="9" name="Platshållare för bildnummer 8"/>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897315089"/>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endParaRPr lang="sv-SE" dirty="0"/>
          </a:p>
        </p:txBody>
      </p:sp>
      <p:sp>
        <p:nvSpPr>
          <p:cNvPr id="4" name="Platshållare för sidfot 3"/>
          <p:cNvSpPr>
            <a:spLocks noGrp="1"/>
          </p:cNvSpPr>
          <p:nvPr>
            <p:ph type="ftr" sz="quarter" idx="11"/>
          </p:nvPr>
        </p:nvSpPr>
        <p:spPr/>
        <p:txBody>
          <a:bodyPr/>
          <a:lstStyle/>
          <a:p>
            <a:r>
              <a:rPr lang="sv-SE"/>
              <a:t>Avdelningen för vård och omsorg</a:t>
            </a:r>
            <a:endParaRPr lang="sv-SE" dirty="0"/>
          </a:p>
        </p:txBody>
      </p:sp>
      <p:sp>
        <p:nvSpPr>
          <p:cNvPr id="3" name="Platshållare för datum 2"/>
          <p:cNvSpPr>
            <a:spLocks noGrp="1"/>
          </p:cNvSpPr>
          <p:nvPr>
            <p:ph type="dt" sz="half" idx="10"/>
          </p:nvPr>
        </p:nvSpPr>
        <p:spPr/>
        <p:txBody>
          <a:bodyPr/>
          <a:lstStyle/>
          <a:p>
            <a:fld id="{A07A0606-7316-46EE-B908-8857D719FC24}" type="datetime1">
              <a:rPr lang="sv-SE" smtClean="0"/>
              <a:t>2022-12-01</a:t>
            </a:fld>
            <a:endParaRPr lang="sv-SE" dirty="0"/>
          </a:p>
        </p:txBody>
      </p:sp>
      <p:sp>
        <p:nvSpPr>
          <p:cNvPr id="5" name="Platshållare för bildnummer 4"/>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1657579813"/>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3" name="Platshållare för sidfot 2"/>
          <p:cNvSpPr>
            <a:spLocks noGrp="1"/>
          </p:cNvSpPr>
          <p:nvPr>
            <p:ph type="ftr" sz="quarter" idx="11"/>
          </p:nvPr>
        </p:nvSpPr>
        <p:spPr/>
        <p:txBody>
          <a:bodyPr/>
          <a:lstStyle/>
          <a:p>
            <a:r>
              <a:rPr lang="sv-SE"/>
              <a:t>Avdelningen för vård och omsorg</a:t>
            </a:r>
            <a:endParaRPr lang="sv-SE" dirty="0"/>
          </a:p>
        </p:txBody>
      </p:sp>
      <p:sp>
        <p:nvSpPr>
          <p:cNvPr id="2" name="Platshållare för datum 1"/>
          <p:cNvSpPr>
            <a:spLocks noGrp="1"/>
          </p:cNvSpPr>
          <p:nvPr>
            <p:ph type="dt" sz="half" idx="10"/>
          </p:nvPr>
        </p:nvSpPr>
        <p:spPr/>
        <p:txBody>
          <a:bodyPr/>
          <a:lstStyle/>
          <a:p>
            <a:fld id="{5E10B2B0-7AF7-4914-A7DC-8C67BF85D2A1}" type="datetime1">
              <a:rPr lang="sv-SE" smtClean="0"/>
              <a:t>2022-12-01</a:t>
            </a:fld>
            <a:endParaRPr lang="sv-SE" dirty="0"/>
          </a:p>
        </p:txBody>
      </p:sp>
      <p:sp>
        <p:nvSpPr>
          <p:cNvPr id="4" name="Platshållare för bildnummer 3"/>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26629082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p:cSld name="Rött avsnitt">
    <p:bg>
      <p:bgPr>
        <a:solidFill>
          <a:schemeClr val="bg1"/>
        </a:solidFill>
        <a:effectLst/>
      </p:bgPr>
    </p:bg>
    <p:spTree>
      <p:nvGrpSpPr>
        <p:cNvPr id="1" name=""/>
        <p:cNvGrpSpPr/>
        <p:nvPr/>
      </p:nvGrpSpPr>
      <p:grpSpPr>
        <a:xfrm>
          <a:off x="0" y="0"/>
          <a:ext cx="0" cy="0"/>
          <a:chOff x="0" y="0"/>
          <a:chExt cx="0" cy="0"/>
        </a:xfrm>
      </p:grpSpPr>
      <p:pic>
        <p:nvPicPr>
          <p:cNvPr id="10" name="Bildobjekt 9">
            <a:extLst>
              <a:ext uri="{FF2B5EF4-FFF2-40B4-BE49-F238E27FC236}">
                <a16:creationId xmlns:a16="http://schemas.microsoft.com/office/drawing/2014/main" id="{1ADA1F9B-CCF0-4D82-A120-69E88C498975}"/>
              </a:ext>
              <a:ext uri="{C183D7F6-B498-43B3-948B-1728B52AA6E4}">
                <adec:decorative xmlns:adec="http://schemas.microsoft.com/office/drawing/2017/decorative" xmlns=""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ubrik 1"/>
          <p:cNvSpPr>
            <a:spLocks noGrp="1"/>
          </p:cNvSpPr>
          <p:nvPr>
            <p:ph type="title"/>
          </p:nvPr>
        </p:nvSpPr>
        <p:spPr>
          <a:xfrm>
            <a:off x="666000" y="2747964"/>
            <a:ext cx="9608400" cy="1966912"/>
          </a:xfrm>
        </p:spPr>
        <p:txBody>
          <a:bodyPr anchor="t">
            <a:noAutofit/>
          </a:bodyPr>
          <a:lstStyle>
            <a:lvl1pPr algn="ctr">
              <a:defRPr sz="5400">
                <a:solidFill>
                  <a:srgbClr val="FFFFFF"/>
                </a:solidFill>
              </a:defRPr>
            </a:lvl1pPr>
          </a:lstStyle>
          <a:p>
            <a:r>
              <a:rPr lang="sv-SE" dirty="0"/>
              <a:t>Klicka här för att ändra format</a:t>
            </a:r>
          </a:p>
        </p:txBody>
      </p:sp>
      <p:sp>
        <p:nvSpPr>
          <p:cNvPr id="5" name="Platshållare för sidfot 4"/>
          <p:cNvSpPr>
            <a:spLocks noGrp="1"/>
          </p:cNvSpPr>
          <p:nvPr>
            <p:ph type="ftr" sz="quarter" idx="11"/>
          </p:nvPr>
        </p:nvSpPr>
        <p:spPr/>
        <p:txBody>
          <a:bodyPr/>
          <a:lstStyle>
            <a:lvl1pPr>
              <a:defRPr>
                <a:solidFill>
                  <a:srgbClr val="FFFFFF"/>
                </a:solidFill>
              </a:defRPr>
            </a:lvl1pPr>
          </a:lstStyle>
          <a:p>
            <a:endParaRPr lang="sv-SE" dirty="0"/>
          </a:p>
        </p:txBody>
      </p:sp>
      <p:sp>
        <p:nvSpPr>
          <p:cNvPr id="4" name="Platshållare för datum 3"/>
          <p:cNvSpPr>
            <a:spLocks noGrp="1"/>
          </p:cNvSpPr>
          <p:nvPr>
            <p:ph type="dt" sz="half" idx="10"/>
          </p:nvPr>
        </p:nvSpPr>
        <p:spPr/>
        <p:txBody>
          <a:bodyPr/>
          <a:lstStyle>
            <a:lvl1pPr>
              <a:defRPr>
                <a:solidFill>
                  <a:srgbClr val="FFFFFF"/>
                </a:solidFill>
              </a:defRPr>
            </a:lvl1pPr>
          </a:lstStyle>
          <a:p>
            <a:fld id="{4B42D259-ACB8-4FD1-AC0F-9CAC8F5E07E0}" type="datetimeFigureOut">
              <a:rPr lang="sv-SE" smtClean="0"/>
              <a:pPr/>
              <a:t>2022-12-01</a:t>
            </a:fld>
            <a:endParaRPr lang="sv-SE" dirty="0"/>
          </a:p>
        </p:txBody>
      </p:sp>
      <p:sp>
        <p:nvSpPr>
          <p:cNvPr id="6" name="Platshållare för bildnummer 5"/>
          <p:cNvSpPr>
            <a:spLocks noGrp="1"/>
          </p:cNvSpPr>
          <p:nvPr>
            <p:ph type="sldNum" sz="quarter" idx="12"/>
          </p:nvPr>
        </p:nvSpPr>
        <p:spPr/>
        <p:txBody>
          <a:bodyPr/>
          <a:lstStyle>
            <a:lvl1pPr>
              <a:defRPr>
                <a:solidFill>
                  <a:srgbClr val="FFFFFF"/>
                </a:solidFill>
              </a:defRPr>
            </a:lvl1pPr>
          </a:lstStyle>
          <a:p>
            <a:fld id="{34C9B0E5-37D7-412E-A162-6A236BADC197}" type="slidenum">
              <a:rPr lang="sv-SE" smtClean="0"/>
              <a:pPr/>
              <a:t>‹#›</a:t>
            </a:fld>
            <a:endParaRPr lang="sv-SE" dirty="0"/>
          </a:p>
        </p:txBody>
      </p:sp>
    </p:spTree>
    <p:extLst>
      <p:ext uri="{BB962C8B-B14F-4D97-AF65-F5344CB8AC3E}">
        <p14:creationId xmlns:p14="http://schemas.microsoft.com/office/powerpoint/2010/main" val="10899451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Grått avsnitt">
    <p:bg>
      <p:bgPr>
        <a:solidFill>
          <a:schemeClr val="bg1"/>
        </a:solidFill>
        <a:effectLst/>
      </p:bgPr>
    </p:bg>
    <p:spTree>
      <p:nvGrpSpPr>
        <p:cNvPr id="1" name=""/>
        <p:cNvGrpSpPr/>
        <p:nvPr/>
      </p:nvGrpSpPr>
      <p:grpSpPr>
        <a:xfrm>
          <a:off x="0" y="0"/>
          <a:ext cx="0" cy="0"/>
          <a:chOff x="0" y="0"/>
          <a:chExt cx="0" cy="0"/>
        </a:xfrm>
      </p:grpSpPr>
      <p:pic>
        <p:nvPicPr>
          <p:cNvPr id="10" name="Bildobjekt 9">
            <a:extLst>
              <a:ext uri="{FF2B5EF4-FFF2-40B4-BE49-F238E27FC236}">
                <a16:creationId xmlns:a16="http://schemas.microsoft.com/office/drawing/2014/main" id="{F462BC7F-2338-4B3A-95AD-A880358D70D9}"/>
              </a:ext>
              <a:ext uri="{C183D7F6-B498-43B3-948B-1728B52AA6E4}">
                <adec:decorative xmlns:adec="http://schemas.microsoft.com/office/drawing/2017/decorative" xmlns=""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54" y="0"/>
            <a:ext cx="12189291" cy="6858000"/>
          </a:xfrm>
          <a:prstGeom prst="rect">
            <a:avLst/>
          </a:prstGeom>
        </p:spPr>
      </p:pic>
      <p:sp>
        <p:nvSpPr>
          <p:cNvPr id="2" name="Rubrik 1"/>
          <p:cNvSpPr>
            <a:spLocks noGrp="1"/>
          </p:cNvSpPr>
          <p:nvPr>
            <p:ph type="title"/>
          </p:nvPr>
        </p:nvSpPr>
        <p:spPr>
          <a:xfrm>
            <a:off x="666000" y="2747964"/>
            <a:ext cx="9608400" cy="1966912"/>
          </a:xfrm>
        </p:spPr>
        <p:txBody>
          <a:bodyPr anchor="t">
            <a:noAutofit/>
          </a:bodyPr>
          <a:lstStyle>
            <a:lvl1pPr algn="ctr">
              <a:defRPr sz="5400">
                <a:solidFill>
                  <a:srgbClr val="FFFFFF"/>
                </a:solidFill>
              </a:defRPr>
            </a:lvl1pPr>
          </a:lstStyle>
          <a:p>
            <a:r>
              <a:rPr lang="sv-SE"/>
              <a:t>Klicka här för att ändra format</a:t>
            </a:r>
            <a:endParaRPr lang="sv-SE" dirty="0"/>
          </a:p>
        </p:txBody>
      </p:sp>
      <p:sp>
        <p:nvSpPr>
          <p:cNvPr id="5" name="Platshållare för sidfot 4"/>
          <p:cNvSpPr>
            <a:spLocks noGrp="1"/>
          </p:cNvSpPr>
          <p:nvPr>
            <p:ph type="ftr" sz="quarter" idx="11"/>
          </p:nvPr>
        </p:nvSpPr>
        <p:spPr/>
        <p:txBody>
          <a:bodyPr/>
          <a:lstStyle>
            <a:lvl1pPr>
              <a:defRPr>
                <a:solidFill>
                  <a:srgbClr val="FFFFFF"/>
                </a:solidFill>
              </a:defRPr>
            </a:lvl1pPr>
          </a:lstStyle>
          <a:p>
            <a:endParaRPr lang="sv-SE" dirty="0"/>
          </a:p>
        </p:txBody>
      </p:sp>
      <p:sp>
        <p:nvSpPr>
          <p:cNvPr id="4" name="Platshållare för datum 3"/>
          <p:cNvSpPr>
            <a:spLocks noGrp="1"/>
          </p:cNvSpPr>
          <p:nvPr>
            <p:ph type="dt" sz="half" idx="10"/>
          </p:nvPr>
        </p:nvSpPr>
        <p:spPr/>
        <p:txBody>
          <a:bodyPr/>
          <a:lstStyle>
            <a:lvl1pPr>
              <a:defRPr>
                <a:solidFill>
                  <a:srgbClr val="FFFFFF"/>
                </a:solidFill>
              </a:defRPr>
            </a:lvl1pPr>
          </a:lstStyle>
          <a:p>
            <a:fld id="{4B42D259-ACB8-4FD1-AC0F-9CAC8F5E07E0}" type="datetimeFigureOut">
              <a:rPr lang="sv-SE" smtClean="0"/>
              <a:pPr/>
              <a:t>2022-12-01</a:t>
            </a:fld>
            <a:endParaRPr lang="sv-SE" dirty="0"/>
          </a:p>
        </p:txBody>
      </p:sp>
      <p:sp>
        <p:nvSpPr>
          <p:cNvPr id="6" name="Platshållare för bildnummer 5"/>
          <p:cNvSpPr>
            <a:spLocks noGrp="1"/>
          </p:cNvSpPr>
          <p:nvPr>
            <p:ph type="sldNum" sz="quarter" idx="12"/>
          </p:nvPr>
        </p:nvSpPr>
        <p:spPr/>
        <p:txBody>
          <a:bodyPr/>
          <a:lstStyle>
            <a:lvl1pPr>
              <a:defRPr>
                <a:solidFill>
                  <a:srgbClr val="FFFFFF"/>
                </a:solidFill>
              </a:defRPr>
            </a:lvl1pPr>
          </a:lstStyle>
          <a:p>
            <a:fld id="{34C9B0E5-37D7-412E-A162-6A236BADC197}" type="slidenum">
              <a:rPr lang="sv-SE" smtClean="0"/>
              <a:pPr/>
              <a:t>‹#›</a:t>
            </a:fld>
            <a:endParaRPr lang="sv-SE" dirty="0"/>
          </a:p>
        </p:txBody>
      </p:sp>
    </p:spTree>
    <p:extLst>
      <p:ext uri="{BB962C8B-B14F-4D97-AF65-F5344CB8AC3E}">
        <p14:creationId xmlns:p14="http://schemas.microsoft.com/office/powerpoint/2010/main" val="18949965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3" name="Platshållare för innehåll 2"/>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2" name="Rubrik 1"/>
          <p:cNvSpPr>
            <a:spLocks noGrp="1"/>
          </p:cNvSpPr>
          <p:nvPr>
            <p:ph type="title"/>
          </p:nvPr>
        </p:nvSpPr>
        <p:spPr/>
        <p:txBody>
          <a:bodyPr/>
          <a:lstStyle/>
          <a:p>
            <a:r>
              <a:rPr lang="sv-SE"/>
              <a:t>Klicka här för att ändra mall för rubrikformat</a:t>
            </a:r>
            <a:endParaRPr lang="sv-SE" dirty="0"/>
          </a:p>
        </p:txBody>
      </p:sp>
      <p:sp>
        <p:nvSpPr>
          <p:cNvPr id="5" name="Platshållare för sidfot 4"/>
          <p:cNvSpPr>
            <a:spLocks noGrp="1"/>
          </p:cNvSpPr>
          <p:nvPr>
            <p:ph type="ftr" sz="quarter" idx="11"/>
          </p:nvPr>
        </p:nvSpPr>
        <p:spPr/>
        <p:txBody>
          <a:bodyPr/>
          <a:lstStyle/>
          <a:p>
            <a:endParaRPr lang="sv-SE" dirty="0"/>
          </a:p>
        </p:txBody>
      </p:sp>
      <p:sp>
        <p:nvSpPr>
          <p:cNvPr id="4" name="Platshållare för datum 3"/>
          <p:cNvSpPr>
            <a:spLocks noGrp="1"/>
          </p:cNvSpPr>
          <p:nvPr>
            <p:ph type="dt" sz="half" idx="10"/>
          </p:nvPr>
        </p:nvSpPr>
        <p:spPr/>
        <p:txBody>
          <a:bodyPr/>
          <a:lstStyle/>
          <a:p>
            <a:fld id="{765C18DA-410A-4124-BB0F-DE8CA676B1E5}" type="datetimeFigureOut">
              <a:rPr lang="sv-SE" smtClean="0"/>
              <a:t>2022-12-01</a:t>
            </a:fld>
            <a:endParaRPr lang="sv-SE" dirty="0"/>
          </a:p>
        </p:txBody>
      </p:sp>
      <p:sp>
        <p:nvSpPr>
          <p:cNvPr id="6" name="Platshållare för bildnummer 5"/>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250683783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p:cSld name="Gult avsnitt">
    <p:bg>
      <p:bgPr>
        <a:solidFill>
          <a:schemeClr val="bg1"/>
        </a:solidFill>
        <a:effectLst/>
      </p:bgPr>
    </p:bg>
    <p:spTree>
      <p:nvGrpSpPr>
        <p:cNvPr id="1" name=""/>
        <p:cNvGrpSpPr/>
        <p:nvPr/>
      </p:nvGrpSpPr>
      <p:grpSpPr>
        <a:xfrm>
          <a:off x="0" y="0"/>
          <a:ext cx="0" cy="0"/>
          <a:chOff x="0" y="0"/>
          <a:chExt cx="0" cy="0"/>
        </a:xfrm>
      </p:grpSpPr>
      <p:pic>
        <p:nvPicPr>
          <p:cNvPr id="7" name="Bildobjekt 6">
            <a:extLst>
              <a:ext uri="{FF2B5EF4-FFF2-40B4-BE49-F238E27FC236}">
                <a16:creationId xmlns:a16="http://schemas.microsoft.com/office/drawing/2014/main" id="{F97776BC-9198-4B58-90BB-4964DF0EC148}"/>
              </a:ext>
              <a:ext uri="{C183D7F6-B498-43B3-948B-1728B52AA6E4}">
                <adec:decorative xmlns:adec="http://schemas.microsoft.com/office/drawing/2017/decorative" xmlns=""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54" y="0"/>
            <a:ext cx="12189291" cy="6858000"/>
          </a:xfrm>
          <a:prstGeom prst="rect">
            <a:avLst/>
          </a:prstGeom>
        </p:spPr>
      </p:pic>
      <p:sp>
        <p:nvSpPr>
          <p:cNvPr id="2" name="Rubrik 1"/>
          <p:cNvSpPr>
            <a:spLocks noGrp="1"/>
          </p:cNvSpPr>
          <p:nvPr>
            <p:ph type="title"/>
          </p:nvPr>
        </p:nvSpPr>
        <p:spPr>
          <a:xfrm>
            <a:off x="666000" y="2747964"/>
            <a:ext cx="9608400" cy="1966912"/>
          </a:xfrm>
        </p:spPr>
        <p:txBody>
          <a:bodyPr anchor="t">
            <a:noAutofit/>
          </a:bodyPr>
          <a:lstStyle>
            <a:lvl1pPr algn="ctr">
              <a:defRPr sz="5400">
                <a:solidFill>
                  <a:srgbClr val="222221"/>
                </a:solidFill>
              </a:defRPr>
            </a:lvl1pPr>
          </a:lstStyle>
          <a:p>
            <a:r>
              <a:rPr lang="sv-SE" dirty="0"/>
              <a:t>Klicka här för att ändra format</a:t>
            </a:r>
          </a:p>
        </p:txBody>
      </p:sp>
      <p:sp>
        <p:nvSpPr>
          <p:cNvPr id="5" name="Platshållare för sidfot 4"/>
          <p:cNvSpPr>
            <a:spLocks noGrp="1"/>
          </p:cNvSpPr>
          <p:nvPr>
            <p:ph type="ftr" sz="quarter" idx="11"/>
          </p:nvPr>
        </p:nvSpPr>
        <p:spPr/>
        <p:txBody>
          <a:bodyPr/>
          <a:lstStyle>
            <a:lvl1pPr>
              <a:defRPr>
                <a:solidFill>
                  <a:srgbClr val="222221"/>
                </a:solidFill>
              </a:defRPr>
            </a:lvl1pPr>
          </a:lstStyle>
          <a:p>
            <a:endParaRPr lang="sv-SE" dirty="0"/>
          </a:p>
        </p:txBody>
      </p:sp>
      <p:sp>
        <p:nvSpPr>
          <p:cNvPr id="4" name="Platshållare för datum 3"/>
          <p:cNvSpPr>
            <a:spLocks noGrp="1"/>
          </p:cNvSpPr>
          <p:nvPr>
            <p:ph type="dt" sz="half" idx="10"/>
          </p:nvPr>
        </p:nvSpPr>
        <p:spPr/>
        <p:txBody>
          <a:bodyPr/>
          <a:lstStyle>
            <a:lvl1pPr>
              <a:defRPr>
                <a:solidFill>
                  <a:srgbClr val="222221"/>
                </a:solidFill>
              </a:defRPr>
            </a:lvl1pPr>
          </a:lstStyle>
          <a:p>
            <a:fld id="{4B42D259-ACB8-4FD1-AC0F-9CAC8F5E07E0}" type="datetimeFigureOut">
              <a:rPr lang="sv-SE" smtClean="0"/>
              <a:pPr/>
              <a:t>2022-12-01</a:t>
            </a:fld>
            <a:endParaRPr lang="sv-SE" dirty="0"/>
          </a:p>
        </p:txBody>
      </p:sp>
      <p:sp>
        <p:nvSpPr>
          <p:cNvPr id="6" name="Platshållare för bildnummer 5"/>
          <p:cNvSpPr>
            <a:spLocks noGrp="1"/>
          </p:cNvSpPr>
          <p:nvPr>
            <p:ph type="sldNum" sz="quarter" idx="12"/>
          </p:nvPr>
        </p:nvSpPr>
        <p:spPr/>
        <p:txBody>
          <a:bodyPr/>
          <a:lstStyle>
            <a:lvl1pPr>
              <a:defRPr>
                <a:solidFill>
                  <a:srgbClr val="222221"/>
                </a:solidFill>
              </a:defRPr>
            </a:lvl1pPr>
          </a:lstStyle>
          <a:p>
            <a:fld id="{34C9B0E5-37D7-412E-A162-6A236BADC197}" type="slidenum">
              <a:rPr lang="sv-SE" smtClean="0"/>
              <a:pPr/>
              <a:t>‹#›</a:t>
            </a:fld>
            <a:endParaRPr lang="sv-SE" dirty="0"/>
          </a:p>
        </p:txBody>
      </p:sp>
    </p:spTree>
    <p:extLst>
      <p:ext uri="{BB962C8B-B14F-4D97-AF65-F5344CB8AC3E}">
        <p14:creationId xmlns:p14="http://schemas.microsoft.com/office/powerpoint/2010/main" val="27119067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Svart avsnitt">
    <p:bg>
      <p:bgPr>
        <a:solidFill>
          <a:schemeClr val="bg1"/>
        </a:solidFill>
        <a:effectLst/>
      </p:bgPr>
    </p:bg>
    <p:spTree>
      <p:nvGrpSpPr>
        <p:cNvPr id="1" name=""/>
        <p:cNvGrpSpPr/>
        <p:nvPr/>
      </p:nvGrpSpPr>
      <p:grpSpPr>
        <a:xfrm>
          <a:off x="0" y="0"/>
          <a:ext cx="0" cy="0"/>
          <a:chOff x="0" y="0"/>
          <a:chExt cx="0" cy="0"/>
        </a:xfrm>
      </p:grpSpPr>
      <p:pic>
        <p:nvPicPr>
          <p:cNvPr id="8" name="Bildobjekt 7">
            <a:extLst>
              <a:ext uri="{FF2B5EF4-FFF2-40B4-BE49-F238E27FC236}">
                <a16:creationId xmlns:a16="http://schemas.microsoft.com/office/drawing/2014/main" id="{1E92A6A6-8B0A-4DE1-8142-4259EB45C908}"/>
              </a:ext>
              <a:ext uri="{C183D7F6-B498-43B3-948B-1728B52AA6E4}">
                <adec:decorative xmlns:adec="http://schemas.microsoft.com/office/drawing/2017/decorative" xmlns=""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54" y="0"/>
            <a:ext cx="12189291" cy="6858000"/>
          </a:xfrm>
          <a:prstGeom prst="rect">
            <a:avLst/>
          </a:prstGeom>
        </p:spPr>
      </p:pic>
      <p:sp>
        <p:nvSpPr>
          <p:cNvPr id="2" name="Rubrik 1"/>
          <p:cNvSpPr>
            <a:spLocks noGrp="1"/>
          </p:cNvSpPr>
          <p:nvPr>
            <p:ph type="title"/>
          </p:nvPr>
        </p:nvSpPr>
        <p:spPr>
          <a:xfrm>
            <a:off x="666000" y="2747964"/>
            <a:ext cx="9608400" cy="1966912"/>
          </a:xfrm>
        </p:spPr>
        <p:txBody>
          <a:bodyPr anchor="t">
            <a:noAutofit/>
          </a:bodyPr>
          <a:lstStyle>
            <a:lvl1pPr algn="ctr">
              <a:defRPr sz="5400">
                <a:solidFill>
                  <a:schemeClr val="bg1"/>
                </a:solidFill>
              </a:defRPr>
            </a:lvl1pPr>
          </a:lstStyle>
          <a:p>
            <a:r>
              <a:rPr lang="sv-SE" dirty="0"/>
              <a:t>Klicka här för att ändra format</a:t>
            </a:r>
          </a:p>
        </p:txBody>
      </p:sp>
      <p:sp>
        <p:nvSpPr>
          <p:cNvPr id="5" name="Platshållare för sidfot 4"/>
          <p:cNvSpPr>
            <a:spLocks noGrp="1"/>
          </p:cNvSpPr>
          <p:nvPr>
            <p:ph type="ftr" sz="quarter" idx="11"/>
          </p:nvPr>
        </p:nvSpPr>
        <p:spPr/>
        <p:txBody>
          <a:bodyPr/>
          <a:lstStyle>
            <a:lvl1pPr>
              <a:defRPr>
                <a:solidFill>
                  <a:schemeClr val="bg1"/>
                </a:solidFill>
              </a:defRPr>
            </a:lvl1pPr>
          </a:lstStyle>
          <a:p>
            <a:endParaRPr lang="sv-SE" dirty="0"/>
          </a:p>
        </p:txBody>
      </p:sp>
      <p:sp>
        <p:nvSpPr>
          <p:cNvPr id="4" name="Platshållare för datum 3"/>
          <p:cNvSpPr>
            <a:spLocks noGrp="1"/>
          </p:cNvSpPr>
          <p:nvPr>
            <p:ph type="dt" sz="half" idx="10"/>
          </p:nvPr>
        </p:nvSpPr>
        <p:spPr/>
        <p:txBody>
          <a:bodyPr/>
          <a:lstStyle>
            <a:lvl1pPr>
              <a:defRPr>
                <a:solidFill>
                  <a:schemeClr val="bg1"/>
                </a:solidFill>
              </a:defRPr>
            </a:lvl1pPr>
          </a:lstStyle>
          <a:p>
            <a:fld id="{4B42D259-ACB8-4FD1-AC0F-9CAC8F5E07E0}" type="datetimeFigureOut">
              <a:rPr lang="sv-SE" smtClean="0"/>
              <a:pPr/>
              <a:t>2022-12-01</a:t>
            </a:fld>
            <a:endParaRPr lang="sv-SE" dirty="0"/>
          </a:p>
        </p:txBody>
      </p:sp>
      <p:sp>
        <p:nvSpPr>
          <p:cNvPr id="6" name="Platshållare för bildnummer 5"/>
          <p:cNvSpPr>
            <a:spLocks noGrp="1"/>
          </p:cNvSpPr>
          <p:nvPr>
            <p:ph type="sldNum" sz="quarter" idx="12"/>
          </p:nvPr>
        </p:nvSpPr>
        <p:spPr/>
        <p:txBody>
          <a:bodyPr/>
          <a:lstStyle>
            <a:lvl1pPr>
              <a:defRPr>
                <a:solidFill>
                  <a:schemeClr val="bg1"/>
                </a:solidFill>
              </a:defRPr>
            </a:lvl1pPr>
          </a:lstStyle>
          <a:p>
            <a:fld id="{34C9B0E5-37D7-412E-A162-6A236BADC197}" type="slidenum">
              <a:rPr lang="sv-SE" smtClean="0"/>
              <a:pPr/>
              <a:t>‹#›</a:t>
            </a:fld>
            <a:endParaRPr lang="sv-SE" dirty="0"/>
          </a:p>
        </p:txBody>
      </p:sp>
    </p:spTree>
    <p:extLst>
      <p:ext uri="{BB962C8B-B14F-4D97-AF65-F5344CB8AC3E}">
        <p14:creationId xmlns:p14="http://schemas.microsoft.com/office/powerpoint/2010/main" val="6829525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3" name="Underrubrik 2"/>
          <p:cNvSpPr>
            <a:spLocks noGrp="1"/>
          </p:cNvSpPr>
          <p:nvPr>
            <p:ph type="subTitle" idx="1"/>
          </p:nvPr>
        </p:nvSpPr>
        <p:spPr>
          <a:xfrm>
            <a:off x="666000" y="4809600"/>
            <a:ext cx="9608400" cy="1425600"/>
          </a:xfrm>
        </p:spPr>
        <p:txBody>
          <a:bodyPr>
            <a:no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om du vill redigera mall för underrubrikformat</a:t>
            </a:r>
            <a:endParaRPr lang="sv-SE" dirty="0"/>
          </a:p>
        </p:txBody>
      </p:sp>
      <p:sp>
        <p:nvSpPr>
          <p:cNvPr id="2" name="Rubrik 1"/>
          <p:cNvSpPr>
            <a:spLocks noGrp="1"/>
          </p:cNvSpPr>
          <p:nvPr>
            <p:ph type="ctrTitle"/>
          </p:nvPr>
        </p:nvSpPr>
        <p:spPr>
          <a:xfrm>
            <a:off x="666000" y="2746800"/>
            <a:ext cx="9608400" cy="1965600"/>
          </a:xfrm>
        </p:spPr>
        <p:txBody>
          <a:bodyPr anchor="t">
            <a:noAutofit/>
          </a:bodyPr>
          <a:lstStyle>
            <a:lvl1pPr algn="ctr">
              <a:defRPr sz="4400"/>
            </a:lvl1pPr>
          </a:lstStyle>
          <a:p>
            <a:r>
              <a:rPr lang="sv-SE"/>
              <a:t>Klicka här för att ändra format</a:t>
            </a:r>
            <a:endParaRPr lang="sv-SE" dirty="0"/>
          </a:p>
        </p:txBody>
      </p:sp>
      <p:sp>
        <p:nvSpPr>
          <p:cNvPr id="5" name="Platshållare för sidfot 4"/>
          <p:cNvSpPr>
            <a:spLocks noGrp="1"/>
          </p:cNvSpPr>
          <p:nvPr>
            <p:ph type="ftr" sz="quarter" idx="11"/>
          </p:nvPr>
        </p:nvSpPr>
        <p:spPr/>
        <p:txBody>
          <a:bodyPr/>
          <a:lstStyle/>
          <a:p>
            <a:endParaRPr lang="sv-SE" dirty="0"/>
          </a:p>
        </p:txBody>
      </p:sp>
      <p:sp>
        <p:nvSpPr>
          <p:cNvPr id="4" name="Platshållare för datum 3"/>
          <p:cNvSpPr>
            <a:spLocks noGrp="1"/>
          </p:cNvSpPr>
          <p:nvPr>
            <p:ph type="dt" sz="half" idx="10"/>
          </p:nvPr>
        </p:nvSpPr>
        <p:spPr/>
        <p:txBody>
          <a:bodyPr/>
          <a:lstStyle/>
          <a:p>
            <a:fld id="{765C18DA-410A-4124-BB0F-DE8CA676B1E5}" type="datetimeFigureOut">
              <a:rPr lang="sv-SE" smtClean="0"/>
              <a:t>2022-12-01</a:t>
            </a:fld>
            <a:endParaRPr lang="sv-SE" dirty="0"/>
          </a:p>
        </p:txBody>
      </p:sp>
      <p:sp>
        <p:nvSpPr>
          <p:cNvPr id="6" name="Platshållare för bildnummer 5"/>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351374401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3" name="Platshållare för innehåll 2"/>
          <p:cNvSpPr>
            <a:spLocks noGrp="1"/>
          </p:cNvSpPr>
          <p:nvPr>
            <p:ph idx="1"/>
          </p:nvPr>
        </p:nvSpPr>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2" name="Rubrik 1"/>
          <p:cNvSpPr>
            <a:spLocks noGrp="1"/>
          </p:cNvSpPr>
          <p:nvPr>
            <p:ph type="title"/>
          </p:nvPr>
        </p:nvSpPr>
        <p:spPr/>
        <p:txBody>
          <a:bodyPr/>
          <a:lstStyle/>
          <a:p>
            <a:r>
              <a:rPr lang="sv-SE"/>
              <a:t>Klicka här för att ändra format</a:t>
            </a:r>
            <a:endParaRPr lang="sv-SE" dirty="0"/>
          </a:p>
        </p:txBody>
      </p:sp>
      <p:sp>
        <p:nvSpPr>
          <p:cNvPr id="5" name="Platshållare för sidfot 4"/>
          <p:cNvSpPr>
            <a:spLocks noGrp="1"/>
          </p:cNvSpPr>
          <p:nvPr>
            <p:ph type="ftr" sz="quarter" idx="11"/>
          </p:nvPr>
        </p:nvSpPr>
        <p:spPr/>
        <p:txBody>
          <a:bodyPr/>
          <a:lstStyle/>
          <a:p>
            <a:endParaRPr lang="sv-SE" dirty="0"/>
          </a:p>
        </p:txBody>
      </p:sp>
      <p:sp>
        <p:nvSpPr>
          <p:cNvPr id="4" name="Platshållare för datum 3"/>
          <p:cNvSpPr>
            <a:spLocks noGrp="1"/>
          </p:cNvSpPr>
          <p:nvPr>
            <p:ph type="dt" sz="half" idx="10"/>
          </p:nvPr>
        </p:nvSpPr>
        <p:spPr/>
        <p:txBody>
          <a:bodyPr/>
          <a:lstStyle/>
          <a:p>
            <a:fld id="{765C18DA-410A-4124-BB0F-DE8CA676B1E5}" type="datetimeFigureOut">
              <a:rPr lang="sv-SE" smtClean="0"/>
              <a:t>2022-12-01</a:t>
            </a:fld>
            <a:endParaRPr lang="sv-SE" dirty="0"/>
          </a:p>
        </p:txBody>
      </p:sp>
      <p:sp>
        <p:nvSpPr>
          <p:cNvPr id="6" name="Platshållare för bildnummer 5"/>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25061499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3" name="Platshållare för text 2"/>
          <p:cNvSpPr>
            <a:spLocks noGrp="1"/>
          </p:cNvSpPr>
          <p:nvPr>
            <p:ph type="body" idx="1"/>
          </p:nvPr>
        </p:nvSpPr>
        <p:spPr>
          <a:xfrm>
            <a:off x="666000" y="4810125"/>
            <a:ext cx="9608400" cy="1427163"/>
          </a:xfrm>
        </p:spPr>
        <p:txBody>
          <a:bodyPr>
            <a:noAutofit/>
          </a:bodyPr>
          <a:lstStyle>
            <a:lvl1pPr marL="0" indent="0" algn="ctr">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Redigera format för bakgrundstext</a:t>
            </a:r>
          </a:p>
        </p:txBody>
      </p:sp>
      <p:sp>
        <p:nvSpPr>
          <p:cNvPr id="2" name="Rubrik 1"/>
          <p:cNvSpPr>
            <a:spLocks noGrp="1"/>
          </p:cNvSpPr>
          <p:nvPr>
            <p:ph type="title"/>
          </p:nvPr>
        </p:nvSpPr>
        <p:spPr>
          <a:xfrm>
            <a:off x="666000" y="2746800"/>
            <a:ext cx="9608400" cy="1965600"/>
          </a:xfrm>
        </p:spPr>
        <p:txBody>
          <a:bodyPr anchor="t">
            <a:noAutofit/>
          </a:bodyPr>
          <a:lstStyle>
            <a:lvl1pPr algn="ctr">
              <a:defRPr sz="5400">
                <a:solidFill>
                  <a:schemeClr val="tx1"/>
                </a:solidFill>
              </a:defRPr>
            </a:lvl1pPr>
          </a:lstStyle>
          <a:p>
            <a:r>
              <a:rPr lang="sv-SE"/>
              <a:t>Klicka här för att ändra format</a:t>
            </a:r>
            <a:endParaRPr lang="sv-SE" dirty="0"/>
          </a:p>
        </p:txBody>
      </p:sp>
      <p:sp>
        <p:nvSpPr>
          <p:cNvPr id="5" name="Platshållare för sidfot 4"/>
          <p:cNvSpPr>
            <a:spLocks noGrp="1"/>
          </p:cNvSpPr>
          <p:nvPr>
            <p:ph type="ftr" sz="quarter" idx="11"/>
          </p:nvPr>
        </p:nvSpPr>
        <p:spPr/>
        <p:txBody>
          <a:bodyPr/>
          <a:lstStyle>
            <a:lvl1pPr>
              <a:defRPr>
                <a:solidFill>
                  <a:schemeClr val="tx1"/>
                </a:solidFill>
              </a:defRPr>
            </a:lvl1pPr>
          </a:lstStyle>
          <a:p>
            <a:endParaRPr lang="sv-SE" dirty="0"/>
          </a:p>
        </p:txBody>
      </p:sp>
      <p:sp>
        <p:nvSpPr>
          <p:cNvPr id="4" name="Platshållare för datum 3"/>
          <p:cNvSpPr>
            <a:spLocks noGrp="1"/>
          </p:cNvSpPr>
          <p:nvPr>
            <p:ph type="dt" sz="half" idx="10"/>
          </p:nvPr>
        </p:nvSpPr>
        <p:spPr/>
        <p:txBody>
          <a:bodyPr/>
          <a:lstStyle>
            <a:lvl1pPr>
              <a:defRPr>
                <a:solidFill>
                  <a:schemeClr val="tx1"/>
                </a:solidFill>
              </a:defRPr>
            </a:lvl1pPr>
          </a:lstStyle>
          <a:p>
            <a:fld id="{765C18DA-410A-4124-BB0F-DE8CA676B1E5}" type="datetimeFigureOut">
              <a:rPr lang="sv-SE" smtClean="0"/>
              <a:t>2022-12-01</a:t>
            </a:fld>
            <a:endParaRPr lang="sv-SE" dirty="0"/>
          </a:p>
        </p:txBody>
      </p:sp>
      <p:sp>
        <p:nvSpPr>
          <p:cNvPr id="6" name="Platshållare för bildnummer 5"/>
          <p:cNvSpPr>
            <a:spLocks noGrp="1"/>
          </p:cNvSpPr>
          <p:nvPr>
            <p:ph type="sldNum" sz="quarter" idx="12"/>
          </p:nvPr>
        </p:nvSpPr>
        <p:spPr/>
        <p:txBody>
          <a:bodyPr/>
          <a:lstStyle>
            <a:lvl1pPr>
              <a:defRPr>
                <a:solidFill>
                  <a:schemeClr val="tx1"/>
                </a:solidFill>
              </a:defRPr>
            </a:lvl1pPr>
          </a:lstStyle>
          <a:p>
            <a:fld id="{2DBAD975-63FF-4468-AC34-025F73E043F9}" type="slidenum">
              <a:rPr lang="sv-SE" smtClean="0"/>
              <a:t>‹#›</a:t>
            </a:fld>
            <a:endParaRPr lang="sv-SE" dirty="0"/>
          </a:p>
        </p:txBody>
      </p:sp>
    </p:spTree>
    <p:extLst>
      <p:ext uri="{BB962C8B-B14F-4D97-AF65-F5344CB8AC3E}">
        <p14:creationId xmlns:p14="http://schemas.microsoft.com/office/powerpoint/2010/main" val="296879504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4" name="Platshållare för innehåll 3"/>
          <p:cNvSpPr>
            <a:spLocks noGrp="1"/>
          </p:cNvSpPr>
          <p:nvPr>
            <p:ph sz="half" idx="2"/>
          </p:nvPr>
        </p:nvSpPr>
        <p:spPr>
          <a:xfrm>
            <a:off x="5552325" y="2494800"/>
            <a:ext cx="4716000"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3" name="Platshållare för innehåll 2"/>
          <p:cNvSpPr>
            <a:spLocks noGrp="1"/>
          </p:cNvSpPr>
          <p:nvPr>
            <p:ph sz="half" idx="1"/>
          </p:nvPr>
        </p:nvSpPr>
        <p:spPr>
          <a:xfrm>
            <a:off x="666000" y="2494800"/>
            <a:ext cx="4716000"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2" name="Rubrik 1"/>
          <p:cNvSpPr>
            <a:spLocks noGrp="1"/>
          </p:cNvSpPr>
          <p:nvPr>
            <p:ph type="title"/>
          </p:nvPr>
        </p:nvSpPr>
        <p:spPr/>
        <p:txBody>
          <a:bodyPr/>
          <a:lstStyle/>
          <a:p>
            <a:r>
              <a:rPr lang="sv-SE"/>
              <a:t>Klicka här för att ändra format</a:t>
            </a:r>
            <a:endParaRPr lang="sv-SE" dirty="0"/>
          </a:p>
        </p:txBody>
      </p:sp>
      <p:sp>
        <p:nvSpPr>
          <p:cNvPr id="6" name="Platshållare för sidfot 5"/>
          <p:cNvSpPr>
            <a:spLocks noGrp="1"/>
          </p:cNvSpPr>
          <p:nvPr>
            <p:ph type="ftr" sz="quarter" idx="11"/>
          </p:nvPr>
        </p:nvSpPr>
        <p:spPr/>
        <p:txBody>
          <a:bodyPr/>
          <a:lstStyle/>
          <a:p>
            <a:endParaRPr lang="sv-SE" dirty="0"/>
          </a:p>
        </p:txBody>
      </p:sp>
      <p:sp>
        <p:nvSpPr>
          <p:cNvPr id="5" name="Platshållare för datum 4"/>
          <p:cNvSpPr>
            <a:spLocks noGrp="1"/>
          </p:cNvSpPr>
          <p:nvPr>
            <p:ph type="dt" sz="half" idx="10"/>
          </p:nvPr>
        </p:nvSpPr>
        <p:spPr/>
        <p:txBody>
          <a:bodyPr/>
          <a:lstStyle/>
          <a:p>
            <a:fld id="{765C18DA-410A-4124-BB0F-DE8CA676B1E5}" type="datetimeFigureOut">
              <a:rPr lang="sv-SE" smtClean="0"/>
              <a:t>2022-12-01</a:t>
            </a:fld>
            <a:endParaRPr lang="sv-SE" dirty="0"/>
          </a:p>
        </p:txBody>
      </p:sp>
      <p:sp>
        <p:nvSpPr>
          <p:cNvPr id="7" name="Platshållare för bildnummer 6"/>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22959356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Större höger">
    <p:spTree>
      <p:nvGrpSpPr>
        <p:cNvPr id="1" name=""/>
        <p:cNvGrpSpPr/>
        <p:nvPr/>
      </p:nvGrpSpPr>
      <p:grpSpPr>
        <a:xfrm>
          <a:off x="0" y="0"/>
          <a:ext cx="0" cy="0"/>
          <a:chOff x="0" y="0"/>
          <a:chExt cx="0" cy="0"/>
        </a:xfrm>
      </p:grpSpPr>
      <p:sp>
        <p:nvSpPr>
          <p:cNvPr id="4" name="Platshållare för innehåll 3"/>
          <p:cNvSpPr>
            <a:spLocks noGrp="1"/>
          </p:cNvSpPr>
          <p:nvPr>
            <p:ph sz="half" idx="2"/>
          </p:nvPr>
        </p:nvSpPr>
        <p:spPr>
          <a:xfrm>
            <a:off x="6095999" y="874602"/>
            <a:ext cx="4172325" cy="536059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3" name="Platshållare för innehåll 2"/>
          <p:cNvSpPr>
            <a:spLocks noGrp="1"/>
          </p:cNvSpPr>
          <p:nvPr>
            <p:ph sz="half" idx="1"/>
          </p:nvPr>
        </p:nvSpPr>
        <p:spPr>
          <a:xfrm>
            <a:off x="666000" y="2494800"/>
            <a:ext cx="5325226"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2" name="Rubrik 1"/>
          <p:cNvSpPr>
            <a:spLocks noGrp="1"/>
          </p:cNvSpPr>
          <p:nvPr>
            <p:ph type="title"/>
          </p:nvPr>
        </p:nvSpPr>
        <p:spPr>
          <a:xfrm>
            <a:off x="664234" y="874602"/>
            <a:ext cx="5326992" cy="1228518"/>
          </a:xfrm>
        </p:spPr>
        <p:txBody>
          <a:bodyPr/>
          <a:lstStyle/>
          <a:p>
            <a:r>
              <a:rPr lang="sv-SE"/>
              <a:t>Klicka här för att ändra format</a:t>
            </a:r>
            <a:endParaRPr lang="sv-SE" dirty="0"/>
          </a:p>
        </p:txBody>
      </p:sp>
      <p:sp>
        <p:nvSpPr>
          <p:cNvPr id="6" name="Platshållare för sidfot 5"/>
          <p:cNvSpPr>
            <a:spLocks noGrp="1"/>
          </p:cNvSpPr>
          <p:nvPr>
            <p:ph type="ftr" sz="quarter" idx="11"/>
          </p:nvPr>
        </p:nvSpPr>
        <p:spPr/>
        <p:txBody>
          <a:bodyPr/>
          <a:lstStyle/>
          <a:p>
            <a:endParaRPr lang="sv-SE" dirty="0"/>
          </a:p>
        </p:txBody>
      </p:sp>
      <p:sp>
        <p:nvSpPr>
          <p:cNvPr id="5" name="Platshållare för datum 4"/>
          <p:cNvSpPr>
            <a:spLocks noGrp="1"/>
          </p:cNvSpPr>
          <p:nvPr>
            <p:ph type="dt" sz="half" idx="10"/>
          </p:nvPr>
        </p:nvSpPr>
        <p:spPr/>
        <p:txBody>
          <a:bodyPr/>
          <a:lstStyle/>
          <a:p>
            <a:fld id="{765C18DA-410A-4124-BB0F-DE8CA676B1E5}" type="datetimeFigureOut">
              <a:rPr lang="sv-SE" smtClean="0"/>
              <a:t>2022-12-01</a:t>
            </a:fld>
            <a:endParaRPr lang="sv-SE" dirty="0"/>
          </a:p>
        </p:txBody>
      </p:sp>
      <p:sp>
        <p:nvSpPr>
          <p:cNvPr id="7" name="Platshållare för bildnummer 6"/>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34636993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6" name="Platshållare för innehåll 5"/>
          <p:cNvSpPr>
            <a:spLocks noGrp="1"/>
          </p:cNvSpPr>
          <p:nvPr>
            <p:ph sz="quarter" idx="4"/>
          </p:nvPr>
        </p:nvSpPr>
        <p:spPr>
          <a:xfrm>
            <a:off x="5551200" y="2847600"/>
            <a:ext cx="4716000" cy="3391200"/>
          </a:xfrm>
        </p:spPr>
        <p:txBody>
          <a:bodyPr>
            <a:no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text 4"/>
          <p:cNvSpPr>
            <a:spLocks noGrp="1"/>
          </p:cNvSpPr>
          <p:nvPr>
            <p:ph type="body" sz="quarter" idx="3"/>
          </p:nvPr>
        </p:nvSpPr>
        <p:spPr>
          <a:xfrm>
            <a:off x="5551200" y="2162175"/>
            <a:ext cx="4723200" cy="609600"/>
          </a:xfrm>
        </p:spPr>
        <p:txBody>
          <a:bodyPr anchor="ctr">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4" name="Platshållare för innehåll 3"/>
          <p:cNvSpPr>
            <a:spLocks noGrp="1"/>
          </p:cNvSpPr>
          <p:nvPr>
            <p:ph sz="half" idx="2"/>
          </p:nvPr>
        </p:nvSpPr>
        <p:spPr>
          <a:xfrm>
            <a:off x="666000" y="2845950"/>
            <a:ext cx="4716000" cy="3391337"/>
          </a:xfrm>
        </p:spPr>
        <p:txBody>
          <a:bodyPr>
            <a:no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3" name="Platshållare för text 2"/>
          <p:cNvSpPr>
            <a:spLocks noGrp="1"/>
          </p:cNvSpPr>
          <p:nvPr>
            <p:ph type="body" idx="1"/>
          </p:nvPr>
        </p:nvSpPr>
        <p:spPr>
          <a:xfrm>
            <a:off x="666001" y="2162175"/>
            <a:ext cx="4716000" cy="609600"/>
          </a:xfrm>
        </p:spPr>
        <p:txBody>
          <a:bodyPr anchor="ctr">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2" name="Rubrik 1"/>
          <p:cNvSpPr>
            <a:spLocks noGrp="1"/>
          </p:cNvSpPr>
          <p:nvPr>
            <p:ph type="title"/>
          </p:nvPr>
        </p:nvSpPr>
        <p:spPr>
          <a:xfrm>
            <a:off x="666000" y="875015"/>
            <a:ext cx="9608400" cy="1228105"/>
          </a:xfrm>
        </p:spPr>
        <p:txBody>
          <a:bodyPr>
            <a:noAutofit/>
          </a:bodyPr>
          <a:lstStyle/>
          <a:p>
            <a:r>
              <a:rPr lang="sv-SE"/>
              <a:t>Klicka här för att ändra format</a:t>
            </a:r>
            <a:endParaRPr lang="sv-SE" dirty="0"/>
          </a:p>
        </p:txBody>
      </p:sp>
      <p:sp>
        <p:nvSpPr>
          <p:cNvPr id="8" name="Platshållare för sidfot 7"/>
          <p:cNvSpPr>
            <a:spLocks noGrp="1"/>
          </p:cNvSpPr>
          <p:nvPr>
            <p:ph type="ftr" sz="quarter" idx="11"/>
          </p:nvPr>
        </p:nvSpPr>
        <p:spPr/>
        <p:txBody>
          <a:bodyPr/>
          <a:lstStyle/>
          <a:p>
            <a:endParaRPr lang="sv-SE" dirty="0"/>
          </a:p>
        </p:txBody>
      </p:sp>
      <p:sp>
        <p:nvSpPr>
          <p:cNvPr id="7" name="Platshållare för datum 6"/>
          <p:cNvSpPr>
            <a:spLocks noGrp="1"/>
          </p:cNvSpPr>
          <p:nvPr>
            <p:ph type="dt" sz="half" idx="10"/>
          </p:nvPr>
        </p:nvSpPr>
        <p:spPr/>
        <p:txBody>
          <a:bodyPr/>
          <a:lstStyle/>
          <a:p>
            <a:fld id="{765C18DA-410A-4124-BB0F-DE8CA676B1E5}" type="datetimeFigureOut">
              <a:rPr lang="sv-SE" smtClean="0"/>
              <a:t>2022-12-01</a:t>
            </a:fld>
            <a:endParaRPr lang="sv-SE" dirty="0"/>
          </a:p>
        </p:txBody>
      </p:sp>
      <p:sp>
        <p:nvSpPr>
          <p:cNvPr id="9" name="Platshållare för bildnummer 8"/>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322422567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endParaRPr lang="sv-SE" dirty="0"/>
          </a:p>
        </p:txBody>
      </p:sp>
      <p:sp>
        <p:nvSpPr>
          <p:cNvPr id="4" name="Platshållare för sidfot 3"/>
          <p:cNvSpPr>
            <a:spLocks noGrp="1"/>
          </p:cNvSpPr>
          <p:nvPr>
            <p:ph type="ftr" sz="quarter" idx="11"/>
          </p:nvPr>
        </p:nvSpPr>
        <p:spPr/>
        <p:txBody>
          <a:bodyPr/>
          <a:lstStyle/>
          <a:p>
            <a:endParaRPr lang="sv-SE" dirty="0"/>
          </a:p>
        </p:txBody>
      </p:sp>
      <p:sp>
        <p:nvSpPr>
          <p:cNvPr id="3" name="Platshållare för datum 2"/>
          <p:cNvSpPr>
            <a:spLocks noGrp="1"/>
          </p:cNvSpPr>
          <p:nvPr>
            <p:ph type="dt" sz="half" idx="10"/>
          </p:nvPr>
        </p:nvSpPr>
        <p:spPr/>
        <p:txBody>
          <a:bodyPr/>
          <a:lstStyle/>
          <a:p>
            <a:fld id="{765C18DA-410A-4124-BB0F-DE8CA676B1E5}" type="datetimeFigureOut">
              <a:rPr lang="sv-SE" smtClean="0"/>
              <a:t>2022-12-01</a:t>
            </a:fld>
            <a:endParaRPr lang="sv-SE" dirty="0"/>
          </a:p>
        </p:txBody>
      </p:sp>
      <p:sp>
        <p:nvSpPr>
          <p:cNvPr id="5" name="Platshållare för bildnummer 4"/>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305516618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3" name="Platshållare för sidfot 2"/>
          <p:cNvSpPr>
            <a:spLocks noGrp="1"/>
          </p:cNvSpPr>
          <p:nvPr>
            <p:ph type="ftr" sz="quarter" idx="11"/>
          </p:nvPr>
        </p:nvSpPr>
        <p:spPr/>
        <p:txBody>
          <a:bodyPr/>
          <a:lstStyle/>
          <a:p>
            <a:endParaRPr lang="sv-SE" dirty="0"/>
          </a:p>
        </p:txBody>
      </p:sp>
      <p:sp>
        <p:nvSpPr>
          <p:cNvPr id="2" name="Platshållare för datum 1"/>
          <p:cNvSpPr>
            <a:spLocks noGrp="1"/>
          </p:cNvSpPr>
          <p:nvPr>
            <p:ph type="dt" sz="half" idx="10"/>
          </p:nvPr>
        </p:nvSpPr>
        <p:spPr/>
        <p:txBody>
          <a:bodyPr/>
          <a:lstStyle/>
          <a:p>
            <a:fld id="{765C18DA-410A-4124-BB0F-DE8CA676B1E5}" type="datetimeFigureOut">
              <a:rPr lang="sv-SE" smtClean="0"/>
              <a:t>2022-12-01</a:t>
            </a:fld>
            <a:endParaRPr lang="sv-SE" dirty="0"/>
          </a:p>
        </p:txBody>
      </p:sp>
      <p:sp>
        <p:nvSpPr>
          <p:cNvPr id="4" name="Platshållare för bildnummer 3"/>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28309018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3" name="Platshållare för text 2"/>
          <p:cNvSpPr>
            <a:spLocks noGrp="1"/>
          </p:cNvSpPr>
          <p:nvPr>
            <p:ph type="body" idx="1"/>
          </p:nvPr>
        </p:nvSpPr>
        <p:spPr>
          <a:xfrm>
            <a:off x="666000" y="4810125"/>
            <a:ext cx="9608400" cy="1427163"/>
          </a:xfrm>
        </p:spPr>
        <p:txBody>
          <a:bodyPr>
            <a:noAutofit/>
          </a:bodyPr>
          <a:lstStyle>
            <a:lvl1pPr marL="0" indent="0" algn="ctr">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
        <p:nvSpPr>
          <p:cNvPr id="2" name="Rubrik 1"/>
          <p:cNvSpPr>
            <a:spLocks noGrp="1"/>
          </p:cNvSpPr>
          <p:nvPr>
            <p:ph type="title"/>
          </p:nvPr>
        </p:nvSpPr>
        <p:spPr>
          <a:xfrm>
            <a:off x="666000" y="2746800"/>
            <a:ext cx="9608400" cy="1965600"/>
          </a:xfrm>
        </p:spPr>
        <p:txBody>
          <a:bodyPr anchor="t">
            <a:noAutofit/>
          </a:bodyPr>
          <a:lstStyle>
            <a:lvl1pPr algn="ctr">
              <a:defRPr sz="5400">
                <a:solidFill>
                  <a:schemeClr val="tx1"/>
                </a:solidFill>
              </a:defRPr>
            </a:lvl1pPr>
          </a:lstStyle>
          <a:p>
            <a:r>
              <a:rPr lang="sv-SE"/>
              <a:t>Klicka här för att ändra mall för rubrikformat</a:t>
            </a:r>
            <a:endParaRPr lang="sv-SE" dirty="0"/>
          </a:p>
        </p:txBody>
      </p:sp>
      <p:sp>
        <p:nvSpPr>
          <p:cNvPr id="5" name="Platshållare för sidfot 4"/>
          <p:cNvSpPr>
            <a:spLocks noGrp="1"/>
          </p:cNvSpPr>
          <p:nvPr>
            <p:ph type="ftr" sz="quarter" idx="11"/>
          </p:nvPr>
        </p:nvSpPr>
        <p:spPr/>
        <p:txBody>
          <a:bodyPr/>
          <a:lstStyle>
            <a:lvl1pPr>
              <a:defRPr>
                <a:solidFill>
                  <a:schemeClr val="tx1"/>
                </a:solidFill>
              </a:defRPr>
            </a:lvl1pPr>
          </a:lstStyle>
          <a:p>
            <a:endParaRPr lang="sv-SE" dirty="0"/>
          </a:p>
        </p:txBody>
      </p:sp>
      <p:sp>
        <p:nvSpPr>
          <p:cNvPr id="4" name="Platshållare för datum 3"/>
          <p:cNvSpPr>
            <a:spLocks noGrp="1"/>
          </p:cNvSpPr>
          <p:nvPr>
            <p:ph type="dt" sz="half" idx="10"/>
          </p:nvPr>
        </p:nvSpPr>
        <p:spPr/>
        <p:txBody>
          <a:bodyPr/>
          <a:lstStyle>
            <a:lvl1pPr>
              <a:defRPr>
                <a:solidFill>
                  <a:schemeClr val="tx1"/>
                </a:solidFill>
              </a:defRPr>
            </a:lvl1pPr>
          </a:lstStyle>
          <a:p>
            <a:fld id="{765C18DA-410A-4124-BB0F-DE8CA676B1E5}" type="datetimeFigureOut">
              <a:rPr lang="sv-SE" smtClean="0"/>
              <a:t>2022-12-01</a:t>
            </a:fld>
            <a:endParaRPr lang="sv-SE" dirty="0"/>
          </a:p>
        </p:txBody>
      </p:sp>
      <p:sp>
        <p:nvSpPr>
          <p:cNvPr id="6" name="Platshållare för bildnummer 5"/>
          <p:cNvSpPr>
            <a:spLocks noGrp="1"/>
          </p:cNvSpPr>
          <p:nvPr>
            <p:ph type="sldNum" sz="quarter" idx="12"/>
          </p:nvPr>
        </p:nvSpPr>
        <p:spPr/>
        <p:txBody>
          <a:bodyPr/>
          <a:lstStyle>
            <a:lvl1pPr>
              <a:defRPr>
                <a:solidFill>
                  <a:schemeClr val="tx1"/>
                </a:solidFill>
              </a:defRPr>
            </a:lvl1pPr>
          </a:lstStyle>
          <a:p>
            <a:fld id="{2DBAD975-63FF-4468-AC34-025F73E043F9}" type="slidenum">
              <a:rPr lang="sv-SE" smtClean="0"/>
              <a:t>‹#›</a:t>
            </a:fld>
            <a:endParaRPr lang="sv-SE" dirty="0"/>
          </a:p>
        </p:txBody>
      </p:sp>
    </p:spTree>
    <p:extLst>
      <p:ext uri="{BB962C8B-B14F-4D97-AF65-F5344CB8AC3E}">
        <p14:creationId xmlns:p14="http://schemas.microsoft.com/office/powerpoint/2010/main" val="183691530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3" name="Underrubrik 2"/>
          <p:cNvSpPr>
            <a:spLocks noGrp="1"/>
          </p:cNvSpPr>
          <p:nvPr>
            <p:ph type="subTitle" idx="1"/>
          </p:nvPr>
        </p:nvSpPr>
        <p:spPr>
          <a:xfrm>
            <a:off x="666000" y="4809600"/>
            <a:ext cx="9608400" cy="1425600"/>
          </a:xfrm>
        </p:spPr>
        <p:txBody>
          <a:bodyPr>
            <a:no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om du vill redigera mall för underrubrikformat</a:t>
            </a:r>
            <a:endParaRPr lang="sv-SE" dirty="0"/>
          </a:p>
        </p:txBody>
      </p:sp>
      <p:sp>
        <p:nvSpPr>
          <p:cNvPr id="2" name="Rubrik 1"/>
          <p:cNvSpPr>
            <a:spLocks noGrp="1"/>
          </p:cNvSpPr>
          <p:nvPr>
            <p:ph type="ctrTitle"/>
          </p:nvPr>
        </p:nvSpPr>
        <p:spPr>
          <a:xfrm>
            <a:off x="666000" y="2746800"/>
            <a:ext cx="9608400" cy="1965600"/>
          </a:xfrm>
        </p:spPr>
        <p:txBody>
          <a:bodyPr anchor="t">
            <a:noAutofit/>
          </a:bodyPr>
          <a:lstStyle>
            <a:lvl1pPr algn="ctr">
              <a:defRPr sz="4400"/>
            </a:lvl1pPr>
          </a:lstStyle>
          <a:p>
            <a:r>
              <a:rPr lang="sv-SE"/>
              <a:t>Klicka här för att ändra format</a:t>
            </a:r>
            <a:endParaRPr lang="sv-SE" dirty="0"/>
          </a:p>
        </p:txBody>
      </p:sp>
      <p:sp>
        <p:nvSpPr>
          <p:cNvPr id="5" name="Platshållare för sidfot 4"/>
          <p:cNvSpPr>
            <a:spLocks noGrp="1"/>
          </p:cNvSpPr>
          <p:nvPr>
            <p:ph type="ftr" sz="quarter" idx="11"/>
          </p:nvPr>
        </p:nvSpPr>
        <p:spPr/>
        <p:txBody>
          <a:bodyPr/>
          <a:lstStyle/>
          <a:p>
            <a:endParaRPr lang="sv-SE" dirty="0"/>
          </a:p>
        </p:txBody>
      </p:sp>
      <p:sp>
        <p:nvSpPr>
          <p:cNvPr id="4" name="Platshållare för datum 3"/>
          <p:cNvSpPr>
            <a:spLocks noGrp="1"/>
          </p:cNvSpPr>
          <p:nvPr>
            <p:ph type="dt" sz="half" idx="10"/>
          </p:nvPr>
        </p:nvSpPr>
        <p:spPr/>
        <p:txBody>
          <a:bodyPr/>
          <a:lstStyle/>
          <a:p>
            <a:fld id="{765C18DA-410A-4124-BB0F-DE8CA676B1E5}" type="datetimeFigureOut">
              <a:rPr lang="sv-SE" smtClean="0"/>
              <a:t>2022-12-01</a:t>
            </a:fld>
            <a:endParaRPr lang="sv-SE" dirty="0"/>
          </a:p>
        </p:txBody>
      </p:sp>
      <p:sp>
        <p:nvSpPr>
          <p:cNvPr id="6" name="Platshållare för bildnummer 5"/>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279130990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3" name="Platshållare för innehåll 2"/>
          <p:cNvSpPr>
            <a:spLocks noGrp="1"/>
          </p:cNvSpPr>
          <p:nvPr>
            <p:ph idx="1"/>
          </p:nvPr>
        </p:nvSpPr>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2" name="Rubrik 1"/>
          <p:cNvSpPr>
            <a:spLocks noGrp="1"/>
          </p:cNvSpPr>
          <p:nvPr>
            <p:ph type="title"/>
          </p:nvPr>
        </p:nvSpPr>
        <p:spPr/>
        <p:txBody>
          <a:bodyPr/>
          <a:lstStyle/>
          <a:p>
            <a:r>
              <a:rPr lang="sv-SE"/>
              <a:t>Klicka här för att ändra format</a:t>
            </a:r>
            <a:endParaRPr lang="sv-SE" dirty="0"/>
          </a:p>
        </p:txBody>
      </p:sp>
      <p:sp>
        <p:nvSpPr>
          <p:cNvPr id="5" name="Platshållare för sidfot 4"/>
          <p:cNvSpPr>
            <a:spLocks noGrp="1"/>
          </p:cNvSpPr>
          <p:nvPr>
            <p:ph type="ftr" sz="quarter" idx="11"/>
          </p:nvPr>
        </p:nvSpPr>
        <p:spPr/>
        <p:txBody>
          <a:bodyPr/>
          <a:lstStyle/>
          <a:p>
            <a:endParaRPr lang="sv-SE" dirty="0"/>
          </a:p>
        </p:txBody>
      </p:sp>
      <p:sp>
        <p:nvSpPr>
          <p:cNvPr id="4" name="Platshållare för datum 3"/>
          <p:cNvSpPr>
            <a:spLocks noGrp="1"/>
          </p:cNvSpPr>
          <p:nvPr>
            <p:ph type="dt" sz="half" idx="10"/>
          </p:nvPr>
        </p:nvSpPr>
        <p:spPr/>
        <p:txBody>
          <a:bodyPr/>
          <a:lstStyle/>
          <a:p>
            <a:fld id="{765C18DA-410A-4124-BB0F-DE8CA676B1E5}" type="datetimeFigureOut">
              <a:rPr lang="sv-SE" smtClean="0"/>
              <a:t>2022-12-01</a:t>
            </a:fld>
            <a:endParaRPr lang="sv-SE" dirty="0"/>
          </a:p>
        </p:txBody>
      </p:sp>
      <p:sp>
        <p:nvSpPr>
          <p:cNvPr id="6" name="Platshållare för bildnummer 5"/>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410512610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3" name="Platshållare för text 2"/>
          <p:cNvSpPr>
            <a:spLocks noGrp="1"/>
          </p:cNvSpPr>
          <p:nvPr>
            <p:ph type="body" idx="1"/>
          </p:nvPr>
        </p:nvSpPr>
        <p:spPr>
          <a:xfrm>
            <a:off x="666000" y="4810125"/>
            <a:ext cx="9608400" cy="1427163"/>
          </a:xfrm>
        </p:spPr>
        <p:txBody>
          <a:bodyPr>
            <a:noAutofit/>
          </a:bodyPr>
          <a:lstStyle>
            <a:lvl1pPr marL="0" indent="0" algn="ctr">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Redigera format för bakgrundstext</a:t>
            </a:r>
          </a:p>
        </p:txBody>
      </p:sp>
      <p:sp>
        <p:nvSpPr>
          <p:cNvPr id="2" name="Rubrik 1"/>
          <p:cNvSpPr>
            <a:spLocks noGrp="1"/>
          </p:cNvSpPr>
          <p:nvPr>
            <p:ph type="title"/>
          </p:nvPr>
        </p:nvSpPr>
        <p:spPr>
          <a:xfrm>
            <a:off x="666000" y="2746800"/>
            <a:ext cx="9608400" cy="1965600"/>
          </a:xfrm>
        </p:spPr>
        <p:txBody>
          <a:bodyPr anchor="t">
            <a:noAutofit/>
          </a:bodyPr>
          <a:lstStyle>
            <a:lvl1pPr algn="ctr">
              <a:defRPr sz="5400">
                <a:solidFill>
                  <a:schemeClr val="tx1"/>
                </a:solidFill>
              </a:defRPr>
            </a:lvl1pPr>
          </a:lstStyle>
          <a:p>
            <a:r>
              <a:rPr lang="sv-SE"/>
              <a:t>Klicka här för att ändra format</a:t>
            </a:r>
            <a:endParaRPr lang="sv-SE" dirty="0"/>
          </a:p>
        </p:txBody>
      </p:sp>
      <p:sp>
        <p:nvSpPr>
          <p:cNvPr id="5" name="Platshållare för sidfot 4"/>
          <p:cNvSpPr>
            <a:spLocks noGrp="1"/>
          </p:cNvSpPr>
          <p:nvPr>
            <p:ph type="ftr" sz="quarter" idx="11"/>
          </p:nvPr>
        </p:nvSpPr>
        <p:spPr/>
        <p:txBody>
          <a:bodyPr/>
          <a:lstStyle>
            <a:lvl1pPr>
              <a:defRPr>
                <a:solidFill>
                  <a:schemeClr val="tx1"/>
                </a:solidFill>
              </a:defRPr>
            </a:lvl1pPr>
          </a:lstStyle>
          <a:p>
            <a:endParaRPr lang="sv-SE" dirty="0"/>
          </a:p>
        </p:txBody>
      </p:sp>
      <p:sp>
        <p:nvSpPr>
          <p:cNvPr id="4" name="Platshållare för datum 3"/>
          <p:cNvSpPr>
            <a:spLocks noGrp="1"/>
          </p:cNvSpPr>
          <p:nvPr>
            <p:ph type="dt" sz="half" idx="10"/>
          </p:nvPr>
        </p:nvSpPr>
        <p:spPr/>
        <p:txBody>
          <a:bodyPr/>
          <a:lstStyle>
            <a:lvl1pPr>
              <a:defRPr>
                <a:solidFill>
                  <a:schemeClr val="tx1"/>
                </a:solidFill>
              </a:defRPr>
            </a:lvl1pPr>
          </a:lstStyle>
          <a:p>
            <a:fld id="{765C18DA-410A-4124-BB0F-DE8CA676B1E5}" type="datetimeFigureOut">
              <a:rPr lang="sv-SE" smtClean="0"/>
              <a:t>2022-12-01</a:t>
            </a:fld>
            <a:endParaRPr lang="sv-SE" dirty="0"/>
          </a:p>
        </p:txBody>
      </p:sp>
      <p:sp>
        <p:nvSpPr>
          <p:cNvPr id="6" name="Platshållare för bildnummer 5"/>
          <p:cNvSpPr>
            <a:spLocks noGrp="1"/>
          </p:cNvSpPr>
          <p:nvPr>
            <p:ph type="sldNum" sz="quarter" idx="12"/>
          </p:nvPr>
        </p:nvSpPr>
        <p:spPr/>
        <p:txBody>
          <a:bodyPr/>
          <a:lstStyle>
            <a:lvl1pPr>
              <a:defRPr>
                <a:solidFill>
                  <a:schemeClr val="tx1"/>
                </a:solidFill>
              </a:defRPr>
            </a:lvl1pPr>
          </a:lstStyle>
          <a:p>
            <a:fld id="{2DBAD975-63FF-4468-AC34-025F73E043F9}" type="slidenum">
              <a:rPr lang="sv-SE" smtClean="0"/>
              <a:t>‹#›</a:t>
            </a:fld>
            <a:endParaRPr lang="sv-SE" dirty="0"/>
          </a:p>
        </p:txBody>
      </p:sp>
    </p:spTree>
    <p:extLst>
      <p:ext uri="{BB962C8B-B14F-4D97-AF65-F5344CB8AC3E}">
        <p14:creationId xmlns:p14="http://schemas.microsoft.com/office/powerpoint/2010/main" val="366001090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4" name="Platshållare för innehåll 3"/>
          <p:cNvSpPr>
            <a:spLocks noGrp="1"/>
          </p:cNvSpPr>
          <p:nvPr>
            <p:ph sz="half" idx="2"/>
          </p:nvPr>
        </p:nvSpPr>
        <p:spPr>
          <a:xfrm>
            <a:off x="5552325" y="2494800"/>
            <a:ext cx="4716000"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3" name="Platshållare för innehåll 2"/>
          <p:cNvSpPr>
            <a:spLocks noGrp="1"/>
          </p:cNvSpPr>
          <p:nvPr>
            <p:ph sz="half" idx="1"/>
          </p:nvPr>
        </p:nvSpPr>
        <p:spPr>
          <a:xfrm>
            <a:off x="666000" y="2494800"/>
            <a:ext cx="4716000"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2" name="Rubrik 1"/>
          <p:cNvSpPr>
            <a:spLocks noGrp="1"/>
          </p:cNvSpPr>
          <p:nvPr>
            <p:ph type="title"/>
          </p:nvPr>
        </p:nvSpPr>
        <p:spPr/>
        <p:txBody>
          <a:bodyPr/>
          <a:lstStyle/>
          <a:p>
            <a:r>
              <a:rPr lang="sv-SE"/>
              <a:t>Klicka här för att ändra format</a:t>
            </a:r>
            <a:endParaRPr lang="sv-SE" dirty="0"/>
          </a:p>
        </p:txBody>
      </p:sp>
      <p:sp>
        <p:nvSpPr>
          <p:cNvPr id="6" name="Platshållare för sidfot 5"/>
          <p:cNvSpPr>
            <a:spLocks noGrp="1"/>
          </p:cNvSpPr>
          <p:nvPr>
            <p:ph type="ftr" sz="quarter" idx="11"/>
          </p:nvPr>
        </p:nvSpPr>
        <p:spPr/>
        <p:txBody>
          <a:bodyPr/>
          <a:lstStyle/>
          <a:p>
            <a:endParaRPr lang="sv-SE" dirty="0"/>
          </a:p>
        </p:txBody>
      </p:sp>
      <p:sp>
        <p:nvSpPr>
          <p:cNvPr id="5" name="Platshållare för datum 4"/>
          <p:cNvSpPr>
            <a:spLocks noGrp="1"/>
          </p:cNvSpPr>
          <p:nvPr>
            <p:ph type="dt" sz="half" idx="10"/>
          </p:nvPr>
        </p:nvSpPr>
        <p:spPr/>
        <p:txBody>
          <a:bodyPr/>
          <a:lstStyle/>
          <a:p>
            <a:fld id="{765C18DA-410A-4124-BB0F-DE8CA676B1E5}" type="datetimeFigureOut">
              <a:rPr lang="sv-SE" smtClean="0"/>
              <a:t>2022-12-01</a:t>
            </a:fld>
            <a:endParaRPr lang="sv-SE" dirty="0"/>
          </a:p>
        </p:txBody>
      </p:sp>
      <p:sp>
        <p:nvSpPr>
          <p:cNvPr id="7" name="Platshållare för bildnummer 6"/>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324150711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Större höger">
    <p:spTree>
      <p:nvGrpSpPr>
        <p:cNvPr id="1" name=""/>
        <p:cNvGrpSpPr/>
        <p:nvPr/>
      </p:nvGrpSpPr>
      <p:grpSpPr>
        <a:xfrm>
          <a:off x="0" y="0"/>
          <a:ext cx="0" cy="0"/>
          <a:chOff x="0" y="0"/>
          <a:chExt cx="0" cy="0"/>
        </a:xfrm>
      </p:grpSpPr>
      <p:sp>
        <p:nvSpPr>
          <p:cNvPr id="4" name="Platshållare för innehåll 3"/>
          <p:cNvSpPr>
            <a:spLocks noGrp="1"/>
          </p:cNvSpPr>
          <p:nvPr>
            <p:ph sz="half" idx="2"/>
          </p:nvPr>
        </p:nvSpPr>
        <p:spPr>
          <a:xfrm>
            <a:off x="6095999" y="874602"/>
            <a:ext cx="4172325" cy="536059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3" name="Platshållare för innehåll 2"/>
          <p:cNvSpPr>
            <a:spLocks noGrp="1"/>
          </p:cNvSpPr>
          <p:nvPr>
            <p:ph sz="half" idx="1"/>
          </p:nvPr>
        </p:nvSpPr>
        <p:spPr>
          <a:xfrm>
            <a:off x="666000" y="2494800"/>
            <a:ext cx="5325226"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2" name="Rubrik 1"/>
          <p:cNvSpPr>
            <a:spLocks noGrp="1"/>
          </p:cNvSpPr>
          <p:nvPr>
            <p:ph type="title"/>
          </p:nvPr>
        </p:nvSpPr>
        <p:spPr>
          <a:xfrm>
            <a:off x="664234" y="874602"/>
            <a:ext cx="5326992" cy="1228518"/>
          </a:xfrm>
        </p:spPr>
        <p:txBody>
          <a:bodyPr/>
          <a:lstStyle/>
          <a:p>
            <a:r>
              <a:rPr lang="sv-SE"/>
              <a:t>Klicka här för att ändra format</a:t>
            </a:r>
            <a:endParaRPr lang="sv-SE" dirty="0"/>
          </a:p>
        </p:txBody>
      </p:sp>
      <p:sp>
        <p:nvSpPr>
          <p:cNvPr id="6" name="Platshållare för sidfot 5"/>
          <p:cNvSpPr>
            <a:spLocks noGrp="1"/>
          </p:cNvSpPr>
          <p:nvPr>
            <p:ph type="ftr" sz="quarter" idx="11"/>
          </p:nvPr>
        </p:nvSpPr>
        <p:spPr/>
        <p:txBody>
          <a:bodyPr/>
          <a:lstStyle/>
          <a:p>
            <a:endParaRPr lang="sv-SE" dirty="0"/>
          </a:p>
        </p:txBody>
      </p:sp>
      <p:sp>
        <p:nvSpPr>
          <p:cNvPr id="5" name="Platshållare för datum 4"/>
          <p:cNvSpPr>
            <a:spLocks noGrp="1"/>
          </p:cNvSpPr>
          <p:nvPr>
            <p:ph type="dt" sz="half" idx="10"/>
          </p:nvPr>
        </p:nvSpPr>
        <p:spPr/>
        <p:txBody>
          <a:bodyPr/>
          <a:lstStyle/>
          <a:p>
            <a:fld id="{765C18DA-410A-4124-BB0F-DE8CA676B1E5}" type="datetimeFigureOut">
              <a:rPr lang="sv-SE" smtClean="0"/>
              <a:t>2022-12-01</a:t>
            </a:fld>
            <a:endParaRPr lang="sv-SE" dirty="0"/>
          </a:p>
        </p:txBody>
      </p:sp>
      <p:sp>
        <p:nvSpPr>
          <p:cNvPr id="7" name="Platshållare för bildnummer 6"/>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263165591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6" name="Platshållare för innehåll 5"/>
          <p:cNvSpPr>
            <a:spLocks noGrp="1"/>
          </p:cNvSpPr>
          <p:nvPr>
            <p:ph sz="quarter" idx="4"/>
          </p:nvPr>
        </p:nvSpPr>
        <p:spPr>
          <a:xfrm>
            <a:off x="5551200" y="2847600"/>
            <a:ext cx="4716000" cy="3391200"/>
          </a:xfrm>
        </p:spPr>
        <p:txBody>
          <a:bodyPr>
            <a:no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text 4"/>
          <p:cNvSpPr>
            <a:spLocks noGrp="1"/>
          </p:cNvSpPr>
          <p:nvPr>
            <p:ph type="body" sz="quarter" idx="3"/>
          </p:nvPr>
        </p:nvSpPr>
        <p:spPr>
          <a:xfrm>
            <a:off x="5551200" y="2162175"/>
            <a:ext cx="4723200" cy="609600"/>
          </a:xfrm>
        </p:spPr>
        <p:txBody>
          <a:bodyPr anchor="ctr">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4" name="Platshållare för innehåll 3"/>
          <p:cNvSpPr>
            <a:spLocks noGrp="1"/>
          </p:cNvSpPr>
          <p:nvPr>
            <p:ph sz="half" idx="2"/>
          </p:nvPr>
        </p:nvSpPr>
        <p:spPr>
          <a:xfrm>
            <a:off x="666000" y="2845950"/>
            <a:ext cx="4716000" cy="3391337"/>
          </a:xfrm>
        </p:spPr>
        <p:txBody>
          <a:bodyPr>
            <a:no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3" name="Platshållare för text 2"/>
          <p:cNvSpPr>
            <a:spLocks noGrp="1"/>
          </p:cNvSpPr>
          <p:nvPr>
            <p:ph type="body" idx="1"/>
          </p:nvPr>
        </p:nvSpPr>
        <p:spPr>
          <a:xfrm>
            <a:off x="666001" y="2162175"/>
            <a:ext cx="4716000" cy="609600"/>
          </a:xfrm>
        </p:spPr>
        <p:txBody>
          <a:bodyPr anchor="ctr">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2" name="Rubrik 1"/>
          <p:cNvSpPr>
            <a:spLocks noGrp="1"/>
          </p:cNvSpPr>
          <p:nvPr>
            <p:ph type="title"/>
          </p:nvPr>
        </p:nvSpPr>
        <p:spPr>
          <a:xfrm>
            <a:off x="666000" y="875015"/>
            <a:ext cx="9608400" cy="1228105"/>
          </a:xfrm>
        </p:spPr>
        <p:txBody>
          <a:bodyPr>
            <a:noAutofit/>
          </a:bodyPr>
          <a:lstStyle/>
          <a:p>
            <a:r>
              <a:rPr lang="sv-SE"/>
              <a:t>Klicka här för att ändra format</a:t>
            </a:r>
            <a:endParaRPr lang="sv-SE" dirty="0"/>
          </a:p>
        </p:txBody>
      </p:sp>
      <p:sp>
        <p:nvSpPr>
          <p:cNvPr id="8" name="Platshållare för sidfot 7"/>
          <p:cNvSpPr>
            <a:spLocks noGrp="1"/>
          </p:cNvSpPr>
          <p:nvPr>
            <p:ph type="ftr" sz="quarter" idx="11"/>
          </p:nvPr>
        </p:nvSpPr>
        <p:spPr/>
        <p:txBody>
          <a:bodyPr/>
          <a:lstStyle/>
          <a:p>
            <a:endParaRPr lang="sv-SE" dirty="0"/>
          </a:p>
        </p:txBody>
      </p:sp>
      <p:sp>
        <p:nvSpPr>
          <p:cNvPr id="7" name="Platshållare för datum 6"/>
          <p:cNvSpPr>
            <a:spLocks noGrp="1"/>
          </p:cNvSpPr>
          <p:nvPr>
            <p:ph type="dt" sz="half" idx="10"/>
          </p:nvPr>
        </p:nvSpPr>
        <p:spPr/>
        <p:txBody>
          <a:bodyPr/>
          <a:lstStyle/>
          <a:p>
            <a:fld id="{765C18DA-410A-4124-BB0F-DE8CA676B1E5}" type="datetimeFigureOut">
              <a:rPr lang="sv-SE" smtClean="0"/>
              <a:t>2022-12-01</a:t>
            </a:fld>
            <a:endParaRPr lang="sv-SE" dirty="0"/>
          </a:p>
        </p:txBody>
      </p:sp>
      <p:sp>
        <p:nvSpPr>
          <p:cNvPr id="9" name="Platshållare för bildnummer 8"/>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381943965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endParaRPr lang="sv-SE" dirty="0"/>
          </a:p>
        </p:txBody>
      </p:sp>
      <p:sp>
        <p:nvSpPr>
          <p:cNvPr id="4" name="Platshållare för sidfot 3"/>
          <p:cNvSpPr>
            <a:spLocks noGrp="1"/>
          </p:cNvSpPr>
          <p:nvPr>
            <p:ph type="ftr" sz="quarter" idx="11"/>
          </p:nvPr>
        </p:nvSpPr>
        <p:spPr/>
        <p:txBody>
          <a:bodyPr/>
          <a:lstStyle/>
          <a:p>
            <a:endParaRPr lang="sv-SE" dirty="0"/>
          </a:p>
        </p:txBody>
      </p:sp>
      <p:sp>
        <p:nvSpPr>
          <p:cNvPr id="3" name="Platshållare för datum 2"/>
          <p:cNvSpPr>
            <a:spLocks noGrp="1"/>
          </p:cNvSpPr>
          <p:nvPr>
            <p:ph type="dt" sz="half" idx="10"/>
          </p:nvPr>
        </p:nvSpPr>
        <p:spPr/>
        <p:txBody>
          <a:bodyPr/>
          <a:lstStyle/>
          <a:p>
            <a:fld id="{765C18DA-410A-4124-BB0F-DE8CA676B1E5}" type="datetimeFigureOut">
              <a:rPr lang="sv-SE" smtClean="0"/>
              <a:t>2022-12-01</a:t>
            </a:fld>
            <a:endParaRPr lang="sv-SE" dirty="0"/>
          </a:p>
        </p:txBody>
      </p:sp>
      <p:sp>
        <p:nvSpPr>
          <p:cNvPr id="5" name="Platshållare för bildnummer 4"/>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54924959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3" name="Platshållare för sidfot 2"/>
          <p:cNvSpPr>
            <a:spLocks noGrp="1"/>
          </p:cNvSpPr>
          <p:nvPr>
            <p:ph type="ftr" sz="quarter" idx="11"/>
          </p:nvPr>
        </p:nvSpPr>
        <p:spPr/>
        <p:txBody>
          <a:bodyPr/>
          <a:lstStyle/>
          <a:p>
            <a:endParaRPr lang="sv-SE" dirty="0"/>
          </a:p>
        </p:txBody>
      </p:sp>
      <p:sp>
        <p:nvSpPr>
          <p:cNvPr id="2" name="Platshållare för datum 1"/>
          <p:cNvSpPr>
            <a:spLocks noGrp="1"/>
          </p:cNvSpPr>
          <p:nvPr>
            <p:ph type="dt" sz="half" idx="10"/>
          </p:nvPr>
        </p:nvSpPr>
        <p:spPr/>
        <p:txBody>
          <a:bodyPr/>
          <a:lstStyle/>
          <a:p>
            <a:fld id="{765C18DA-410A-4124-BB0F-DE8CA676B1E5}" type="datetimeFigureOut">
              <a:rPr lang="sv-SE" smtClean="0"/>
              <a:t>2022-12-01</a:t>
            </a:fld>
            <a:endParaRPr lang="sv-SE" dirty="0"/>
          </a:p>
        </p:txBody>
      </p:sp>
      <p:sp>
        <p:nvSpPr>
          <p:cNvPr id="4" name="Platshållare för bildnummer 3"/>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84061986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3" name="Underrubrik 2"/>
          <p:cNvSpPr>
            <a:spLocks noGrp="1"/>
          </p:cNvSpPr>
          <p:nvPr>
            <p:ph type="subTitle" idx="1"/>
          </p:nvPr>
        </p:nvSpPr>
        <p:spPr>
          <a:xfrm>
            <a:off x="666000" y="4809600"/>
            <a:ext cx="9608400" cy="1425600"/>
          </a:xfrm>
        </p:spPr>
        <p:txBody>
          <a:bodyPr>
            <a:no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om du vill redigera mall för underrubrikformat</a:t>
            </a:r>
            <a:endParaRPr lang="sv-SE" dirty="0"/>
          </a:p>
        </p:txBody>
      </p:sp>
      <p:sp>
        <p:nvSpPr>
          <p:cNvPr id="2" name="Rubrik 1"/>
          <p:cNvSpPr>
            <a:spLocks noGrp="1"/>
          </p:cNvSpPr>
          <p:nvPr>
            <p:ph type="ctrTitle"/>
          </p:nvPr>
        </p:nvSpPr>
        <p:spPr>
          <a:xfrm>
            <a:off x="666000" y="2746800"/>
            <a:ext cx="9608400" cy="1965600"/>
          </a:xfrm>
        </p:spPr>
        <p:txBody>
          <a:bodyPr anchor="t">
            <a:noAutofit/>
          </a:bodyPr>
          <a:lstStyle>
            <a:lvl1pPr algn="ctr">
              <a:defRPr sz="4400"/>
            </a:lvl1pPr>
          </a:lstStyle>
          <a:p>
            <a:r>
              <a:rPr lang="sv-SE"/>
              <a:t>Klicka här för att ändra format</a:t>
            </a:r>
            <a:endParaRPr lang="sv-SE" dirty="0"/>
          </a:p>
        </p:txBody>
      </p:sp>
      <p:sp>
        <p:nvSpPr>
          <p:cNvPr id="5" name="Platshållare för sidfot 4"/>
          <p:cNvSpPr>
            <a:spLocks noGrp="1"/>
          </p:cNvSpPr>
          <p:nvPr>
            <p:ph type="ftr" sz="quarter" idx="11"/>
          </p:nvPr>
        </p:nvSpPr>
        <p:spPr/>
        <p:txBody>
          <a:bodyPr/>
          <a:lstStyle/>
          <a:p>
            <a:endParaRPr lang="sv-SE" dirty="0"/>
          </a:p>
        </p:txBody>
      </p:sp>
      <p:sp>
        <p:nvSpPr>
          <p:cNvPr id="4" name="Platshållare för datum 3"/>
          <p:cNvSpPr>
            <a:spLocks noGrp="1"/>
          </p:cNvSpPr>
          <p:nvPr>
            <p:ph type="dt" sz="half" idx="10"/>
          </p:nvPr>
        </p:nvSpPr>
        <p:spPr/>
        <p:txBody>
          <a:bodyPr/>
          <a:lstStyle/>
          <a:p>
            <a:fld id="{765C18DA-410A-4124-BB0F-DE8CA676B1E5}" type="datetimeFigureOut">
              <a:rPr lang="sv-SE" smtClean="0"/>
              <a:t>2022-12-01</a:t>
            </a:fld>
            <a:endParaRPr lang="sv-SE" dirty="0"/>
          </a:p>
        </p:txBody>
      </p:sp>
      <p:sp>
        <p:nvSpPr>
          <p:cNvPr id="6" name="Platshållare för bildnummer 5"/>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219059886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3" name="Platshållare för innehåll 2"/>
          <p:cNvSpPr>
            <a:spLocks noGrp="1"/>
          </p:cNvSpPr>
          <p:nvPr>
            <p:ph idx="1"/>
          </p:nvPr>
        </p:nvSpPr>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2" name="Rubrik 1"/>
          <p:cNvSpPr>
            <a:spLocks noGrp="1"/>
          </p:cNvSpPr>
          <p:nvPr>
            <p:ph type="title"/>
          </p:nvPr>
        </p:nvSpPr>
        <p:spPr/>
        <p:txBody>
          <a:bodyPr/>
          <a:lstStyle/>
          <a:p>
            <a:r>
              <a:rPr lang="sv-SE"/>
              <a:t>Klicka här för att ändra format</a:t>
            </a:r>
            <a:endParaRPr lang="sv-SE" dirty="0"/>
          </a:p>
        </p:txBody>
      </p:sp>
      <p:sp>
        <p:nvSpPr>
          <p:cNvPr id="5" name="Platshållare för sidfot 4"/>
          <p:cNvSpPr>
            <a:spLocks noGrp="1"/>
          </p:cNvSpPr>
          <p:nvPr>
            <p:ph type="ftr" sz="quarter" idx="11"/>
          </p:nvPr>
        </p:nvSpPr>
        <p:spPr/>
        <p:txBody>
          <a:bodyPr/>
          <a:lstStyle/>
          <a:p>
            <a:endParaRPr lang="sv-SE" dirty="0"/>
          </a:p>
        </p:txBody>
      </p:sp>
      <p:sp>
        <p:nvSpPr>
          <p:cNvPr id="4" name="Platshållare för datum 3"/>
          <p:cNvSpPr>
            <a:spLocks noGrp="1"/>
          </p:cNvSpPr>
          <p:nvPr>
            <p:ph type="dt" sz="half" idx="10"/>
          </p:nvPr>
        </p:nvSpPr>
        <p:spPr/>
        <p:txBody>
          <a:bodyPr/>
          <a:lstStyle/>
          <a:p>
            <a:fld id="{765C18DA-410A-4124-BB0F-DE8CA676B1E5}" type="datetimeFigureOut">
              <a:rPr lang="sv-SE" smtClean="0"/>
              <a:t>2022-12-01</a:t>
            </a:fld>
            <a:endParaRPr lang="sv-SE" dirty="0"/>
          </a:p>
        </p:txBody>
      </p:sp>
      <p:sp>
        <p:nvSpPr>
          <p:cNvPr id="6" name="Platshållare för bildnummer 5"/>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5120569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4" name="Platshållare för innehåll 3"/>
          <p:cNvSpPr>
            <a:spLocks noGrp="1"/>
          </p:cNvSpPr>
          <p:nvPr>
            <p:ph sz="half" idx="2"/>
          </p:nvPr>
        </p:nvSpPr>
        <p:spPr>
          <a:xfrm>
            <a:off x="5552325" y="2494800"/>
            <a:ext cx="4716000" cy="374040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3" name="Platshållare för innehåll 2"/>
          <p:cNvSpPr>
            <a:spLocks noGrp="1"/>
          </p:cNvSpPr>
          <p:nvPr>
            <p:ph sz="half" idx="1"/>
          </p:nvPr>
        </p:nvSpPr>
        <p:spPr>
          <a:xfrm>
            <a:off x="666000" y="2494800"/>
            <a:ext cx="4716000" cy="374040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2" name="Rubrik 1"/>
          <p:cNvSpPr>
            <a:spLocks noGrp="1"/>
          </p:cNvSpPr>
          <p:nvPr>
            <p:ph type="title"/>
          </p:nvPr>
        </p:nvSpPr>
        <p:spPr/>
        <p:txBody>
          <a:bodyPr/>
          <a:lstStyle/>
          <a:p>
            <a:r>
              <a:rPr lang="sv-SE"/>
              <a:t>Klicka här för att ändra mall för rubrikformat</a:t>
            </a:r>
            <a:endParaRPr lang="sv-SE" dirty="0"/>
          </a:p>
        </p:txBody>
      </p:sp>
      <p:sp>
        <p:nvSpPr>
          <p:cNvPr id="6" name="Platshållare för sidfot 5"/>
          <p:cNvSpPr>
            <a:spLocks noGrp="1"/>
          </p:cNvSpPr>
          <p:nvPr>
            <p:ph type="ftr" sz="quarter" idx="11"/>
          </p:nvPr>
        </p:nvSpPr>
        <p:spPr/>
        <p:txBody>
          <a:bodyPr/>
          <a:lstStyle/>
          <a:p>
            <a:endParaRPr lang="sv-SE" dirty="0"/>
          </a:p>
        </p:txBody>
      </p:sp>
      <p:sp>
        <p:nvSpPr>
          <p:cNvPr id="5" name="Platshållare för datum 4"/>
          <p:cNvSpPr>
            <a:spLocks noGrp="1"/>
          </p:cNvSpPr>
          <p:nvPr>
            <p:ph type="dt" sz="half" idx="10"/>
          </p:nvPr>
        </p:nvSpPr>
        <p:spPr/>
        <p:txBody>
          <a:bodyPr/>
          <a:lstStyle/>
          <a:p>
            <a:fld id="{765C18DA-410A-4124-BB0F-DE8CA676B1E5}" type="datetimeFigureOut">
              <a:rPr lang="sv-SE" smtClean="0"/>
              <a:t>2022-12-01</a:t>
            </a:fld>
            <a:endParaRPr lang="sv-SE" dirty="0"/>
          </a:p>
        </p:txBody>
      </p:sp>
      <p:sp>
        <p:nvSpPr>
          <p:cNvPr id="7" name="Platshållare för bildnummer 6"/>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223523978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3" name="Platshållare för text 2"/>
          <p:cNvSpPr>
            <a:spLocks noGrp="1"/>
          </p:cNvSpPr>
          <p:nvPr>
            <p:ph type="body" idx="1"/>
          </p:nvPr>
        </p:nvSpPr>
        <p:spPr>
          <a:xfrm>
            <a:off x="666000" y="4810125"/>
            <a:ext cx="9608400" cy="1427163"/>
          </a:xfrm>
        </p:spPr>
        <p:txBody>
          <a:bodyPr>
            <a:noAutofit/>
          </a:bodyPr>
          <a:lstStyle>
            <a:lvl1pPr marL="0" indent="0" algn="ctr">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Redigera format för bakgrundstext</a:t>
            </a:r>
          </a:p>
        </p:txBody>
      </p:sp>
      <p:sp>
        <p:nvSpPr>
          <p:cNvPr id="2" name="Rubrik 1"/>
          <p:cNvSpPr>
            <a:spLocks noGrp="1"/>
          </p:cNvSpPr>
          <p:nvPr>
            <p:ph type="title"/>
          </p:nvPr>
        </p:nvSpPr>
        <p:spPr>
          <a:xfrm>
            <a:off x="666000" y="2746800"/>
            <a:ext cx="9608400" cy="1965600"/>
          </a:xfrm>
        </p:spPr>
        <p:txBody>
          <a:bodyPr anchor="t">
            <a:noAutofit/>
          </a:bodyPr>
          <a:lstStyle>
            <a:lvl1pPr algn="ctr">
              <a:defRPr sz="5400">
                <a:solidFill>
                  <a:schemeClr val="tx1"/>
                </a:solidFill>
              </a:defRPr>
            </a:lvl1pPr>
          </a:lstStyle>
          <a:p>
            <a:r>
              <a:rPr lang="sv-SE"/>
              <a:t>Klicka här för att ändra format</a:t>
            </a:r>
            <a:endParaRPr lang="sv-SE" dirty="0"/>
          </a:p>
        </p:txBody>
      </p:sp>
      <p:sp>
        <p:nvSpPr>
          <p:cNvPr id="5" name="Platshållare för sidfot 4"/>
          <p:cNvSpPr>
            <a:spLocks noGrp="1"/>
          </p:cNvSpPr>
          <p:nvPr>
            <p:ph type="ftr" sz="quarter" idx="11"/>
          </p:nvPr>
        </p:nvSpPr>
        <p:spPr/>
        <p:txBody>
          <a:bodyPr/>
          <a:lstStyle>
            <a:lvl1pPr>
              <a:defRPr>
                <a:solidFill>
                  <a:schemeClr val="tx1"/>
                </a:solidFill>
              </a:defRPr>
            </a:lvl1pPr>
          </a:lstStyle>
          <a:p>
            <a:endParaRPr lang="sv-SE" dirty="0"/>
          </a:p>
        </p:txBody>
      </p:sp>
      <p:sp>
        <p:nvSpPr>
          <p:cNvPr id="4" name="Platshållare för datum 3"/>
          <p:cNvSpPr>
            <a:spLocks noGrp="1"/>
          </p:cNvSpPr>
          <p:nvPr>
            <p:ph type="dt" sz="half" idx="10"/>
          </p:nvPr>
        </p:nvSpPr>
        <p:spPr/>
        <p:txBody>
          <a:bodyPr/>
          <a:lstStyle>
            <a:lvl1pPr>
              <a:defRPr>
                <a:solidFill>
                  <a:schemeClr val="tx1"/>
                </a:solidFill>
              </a:defRPr>
            </a:lvl1pPr>
          </a:lstStyle>
          <a:p>
            <a:fld id="{765C18DA-410A-4124-BB0F-DE8CA676B1E5}" type="datetimeFigureOut">
              <a:rPr lang="sv-SE" smtClean="0"/>
              <a:t>2022-12-01</a:t>
            </a:fld>
            <a:endParaRPr lang="sv-SE" dirty="0"/>
          </a:p>
        </p:txBody>
      </p:sp>
      <p:sp>
        <p:nvSpPr>
          <p:cNvPr id="6" name="Platshållare för bildnummer 5"/>
          <p:cNvSpPr>
            <a:spLocks noGrp="1"/>
          </p:cNvSpPr>
          <p:nvPr>
            <p:ph type="sldNum" sz="quarter" idx="12"/>
          </p:nvPr>
        </p:nvSpPr>
        <p:spPr/>
        <p:txBody>
          <a:bodyPr/>
          <a:lstStyle>
            <a:lvl1pPr>
              <a:defRPr>
                <a:solidFill>
                  <a:schemeClr val="tx1"/>
                </a:solidFill>
              </a:defRPr>
            </a:lvl1pPr>
          </a:lstStyle>
          <a:p>
            <a:fld id="{2DBAD975-63FF-4468-AC34-025F73E043F9}" type="slidenum">
              <a:rPr lang="sv-SE" smtClean="0"/>
              <a:t>‹#›</a:t>
            </a:fld>
            <a:endParaRPr lang="sv-SE" dirty="0"/>
          </a:p>
        </p:txBody>
      </p:sp>
    </p:spTree>
    <p:extLst>
      <p:ext uri="{BB962C8B-B14F-4D97-AF65-F5344CB8AC3E}">
        <p14:creationId xmlns:p14="http://schemas.microsoft.com/office/powerpoint/2010/main" val="110645131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4" name="Platshållare för innehåll 3"/>
          <p:cNvSpPr>
            <a:spLocks noGrp="1"/>
          </p:cNvSpPr>
          <p:nvPr>
            <p:ph sz="half" idx="2"/>
          </p:nvPr>
        </p:nvSpPr>
        <p:spPr>
          <a:xfrm>
            <a:off x="5552325" y="2494800"/>
            <a:ext cx="4716000"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3" name="Platshållare för innehåll 2"/>
          <p:cNvSpPr>
            <a:spLocks noGrp="1"/>
          </p:cNvSpPr>
          <p:nvPr>
            <p:ph sz="half" idx="1"/>
          </p:nvPr>
        </p:nvSpPr>
        <p:spPr>
          <a:xfrm>
            <a:off x="666000" y="2494800"/>
            <a:ext cx="4716000"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2" name="Rubrik 1"/>
          <p:cNvSpPr>
            <a:spLocks noGrp="1"/>
          </p:cNvSpPr>
          <p:nvPr>
            <p:ph type="title"/>
          </p:nvPr>
        </p:nvSpPr>
        <p:spPr/>
        <p:txBody>
          <a:bodyPr/>
          <a:lstStyle/>
          <a:p>
            <a:r>
              <a:rPr lang="sv-SE"/>
              <a:t>Klicka här för att ändra format</a:t>
            </a:r>
            <a:endParaRPr lang="sv-SE" dirty="0"/>
          </a:p>
        </p:txBody>
      </p:sp>
      <p:sp>
        <p:nvSpPr>
          <p:cNvPr id="6" name="Platshållare för sidfot 5"/>
          <p:cNvSpPr>
            <a:spLocks noGrp="1"/>
          </p:cNvSpPr>
          <p:nvPr>
            <p:ph type="ftr" sz="quarter" idx="11"/>
          </p:nvPr>
        </p:nvSpPr>
        <p:spPr/>
        <p:txBody>
          <a:bodyPr/>
          <a:lstStyle/>
          <a:p>
            <a:endParaRPr lang="sv-SE" dirty="0"/>
          </a:p>
        </p:txBody>
      </p:sp>
      <p:sp>
        <p:nvSpPr>
          <p:cNvPr id="5" name="Platshållare för datum 4"/>
          <p:cNvSpPr>
            <a:spLocks noGrp="1"/>
          </p:cNvSpPr>
          <p:nvPr>
            <p:ph type="dt" sz="half" idx="10"/>
          </p:nvPr>
        </p:nvSpPr>
        <p:spPr/>
        <p:txBody>
          <a:bodyPr/>
          <a:lstStyle/>
          <a:p>
            <a:fld id="{765C18DA-410A-4124-BB0F-DE8CA676B1E5}" type="datetimeFigureOut">
              <a:rPr lang="sv-SE" smtClean="0"/>
              <a:t>2022-12-01</a:t>
            </a:fld>
            <a:endParaRPr lang="sv-SE" dirty="0"/>
          </a:p>
        </p:txBody>
      </p:sp>
      <p:sp>
        <p:nvSpPr>
          <p:cNvPr id="7" name="Platshållare för bildnummer 6"/>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419605443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Större höger">
    <p:spTree>
      <p:nvGrpSpPr>
        <p:cNvPr id="1" name=""/>
        <p:cNvGrpSpPr/>
        <p:nvPr/>
      </p:nvGrpSpPr>
      <p:grpSpPr>
        <a:xfrm>
          <a:off x="0" y="0"/>
          <a:ext cx="0" cy="0"/>
          <a:chOff x="0" y="0"/>
          <a:chExt cx="0" cy="0"/>
        </a:xfrm>
      </p:grpSpPr>
      <p:sp>
        <p:nvSpPr>
          <p:cNvPr id="4" name="Platshållare för innehåll 3"/>
          <p:cNvSpPr>
            <a:spLocks noGrp="1"/>
          </p:cNvSpPr>
          <p:nvPr>
            <p:ph sz="half" idx="2"/>
          </p:nvPr>
        </p:nvSpPr>
        <p:spPr>
          <a:xfrm>
            <a:off x="6095999" y="874602"/>
            <a:ext cx="4172325" cy="536059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3" name="Platshållare för innehåll 2"/>
          <p:cNvSpPr>
            <a:spLocks noGrp="1"/>
          </p:cNvSpPr>
          <p:nvPr>
            <p:ph sz="half" idx="1"/>
          </p:nvPr>
        </p:nvSpPr>
        <p:spPr>
          <a:xfrm>
            <a:off x="666000" y="2494800"/>
            <a:ext cx="5325226"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2" name="Rubrik 1"/>
          <p:cNvSpPr>
            <a:spLocks noGrp="1"/>
          </p:cNvSpPr>
          <p:nvPr>
            <p:ph type="title"/>
          </p:nvPr>
        </p:nvSpPr>
        <p:spPr>
          <a:xfrm>
            <a:off x="664234" y="874602"/>
            <a:ext cx="5326992" cy="1228518"/>
          </a:xfrm>
        </p:spPr>
        <p:txBody>
          <a:bodyPr/>
          <a:lstStyle/>
          <a:p>
            <a:r>
              <a:rPr lang="sv-SE"/>
              <a:t>Klicka här för att ändra format</a:t>
            </a:r>
            <a:endParaRPr lang="sv-SE" dirty="0"/>
          </a:p>
        </p:txBody>
      </p:sp>
      <p:sp>
        <p:nvSpPr>
          <p:cNvPr id="6" name="Platshållare för sidfot 5"/>
          <p:cNvSpPr>
            <a:spLocks noGrp="1"/>
          </p:cNvSpPr>
          <p:nvPr>
            <p:ph type="ftr" sz="quarter" idx="11"/>
          </p:nvPr>
        </p:nvSpPr>
        <p:spPr/>
        <p:txBody>
          <a:bodyPr/>
          <a:lstStyle/>
          <a:p>
            <a:endParaRPr lang="sv-SE" dirty="0"/>
          </a:p>
        </p:txBody>
      </p:sp>
      <p:sp>
        <p:nvSpPr>
          <p:cNvPr id="5" name="Platshållare för datum 4"/>
          <p:cNvSpPr>
            <a:spLocks noGrp="1"/>
          </p:cNvSpPr>
          <p:nvPr>
            <p:ph type="dt" sz="half" idx="10"/>
          </p:nvPr>
        </p:nvSpPr>
        <p:spPr/>
        <p:txBody>
          <a:bodyPr/>
          <a:lstStyle/>
          <a:p>
            <a:fld id="{765C18DA-410A-4124-BB0F-DE8CA676B1E5}" type="datetimeFigureOut">
              <a:rPr lang="sv-SE" smtClean="0"/>
              <a:t>2022-12-01</a:t>
            </a:fld>
            <a:endParaRPr lang="sv-SE" dirty="0"/>
          </a:p>
        </p:txBody>
      </p:sp>
      <p:sp>
        <p:nvSpPr>
          <p:cNvPr id="7" name="Platshållare för bildnummer 6"/>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175019767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6" name="Platshållare för innehåll 5"/>
          <p:cNvSpPr>
            <a:spLocks noGrp="1"/>
          </p:cNvSpPr>
          <p:nvPr>
            <p:ph sz="quarter" idx="4"/>
          </p:nvPr>
        </p:nvSpPr>
        <p:spPr>
          <a:xfrm>
            <a:off x="5551200" y="2847600"/>
            <a:ext cx="4716000" cy="3391200"/>
          </a:xfrm>
        </p:spPr>
        <p:txBody>
          <a:bodyPr>
            <a:no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text 4"/>
          <p:cNvSpPr>
            <a:spLocks noGrp="1"/>
          </p:cNvSpPr>
          <p:nvPr>
            <p:ph type="body" sz="quarter" idx="3"/>
          </p:nvPr>
        </p:nvSpPr>
        <p:spPr>
          <a:xfrm>
            <a:off x="5551200" y="2162175"/>
            <a:ext cx="4723200" cy="609600"/>
          </a:xfrm>
        </p:spPr>
        <p:txBody>
          <a:bodyPr anchor="ctr">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4" name="Platshållare för innehåll 3"/>
          <p:cNvSpPr>
            <a:spLocks noGrp="1"/>
          </p:cNvSpPr>
          <p:nvPr>
            <p:ph sz="half" idx="2"/>
          </p:nvPr>
        </p:nvSpPr>
        <p:spPr>
          <a:xfrm>
            <a:off x="666000" y="2845950"/>
            <a:ext cx="4716000" cy="3391337"/>
          </a:xfrm>
        </p:spPr>
        <p:txBody>
          <a:bodyPr>
            <a:no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3" name="Platshållare för text 2"/>
          <p:cNvSpPr>
            <a:spLocks noGrp="1"/>
          </p:cNvSpPr>
          <p:nvPr>
            <p:ph type="body" idx="1"/>
          </p:nvPr>
        </p:nvSpPr>
        <p:spPr>
          <a:xfrm>
            <a:off x="666001" y="2162175"/>
            <a:ext cx="4716000" cy="609600"/>
          </a:xfrm>
        </p:spPr>
        <p:txBody>
          <a:bodyPr anchor="ctr">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2" name="Rubrik 1"/>
          <p:cNvSpPr>
            <a:spLocks noGrp="1"/>
          </p:cNvSpPr>
          <p:nvPr>
            <p:ph type="title"/>
          </p:nvPr>
        </p:nvSpPr>
        <p:spPr>
          <a:xfrm>
            <a:off x="666000" y="875015"/>
            <a:ext cx="9608400" cy="1228105"/>
          </a:xfrm>
        </p:spPr>
        <p:txBody>
          <a:bodyPr>
            <a:noAutofit/>
          </a:bodyPr>
          <a:lstStyle/>
          <a:p>
            <a:r>
              <a:rPr lang="sv-SE"/>
              <a:t>Klicka här för att ändra format</a:t>
            </a:r>
            <a:endParaRPr lang="sv-SE" dirty="0"/>
          </a:p>
        </p:txBody>
      </p:sp>
      <p:sp>
        <p:nvSpPr>
          <p:cNvPr id="8" name="Platshållare för sidfot 7"/>
          <p:cNvSpPr>
            <a:spLocks noGrp="1"/>
          </p:cNvSpPr>
          <p:nvPr>
            <p:ph type="ftr" sz="quarter" idx="11"/>
          </p:nvPr>
        </p:nvSpPr>
        <p:spPr/>
        <p:txBody>
          <a:bodyPr/>
          <a:lstStyle/>
          <a:p>
            <a:endParaRPr lang="sv-SE" dirty="0"/>
          </a:p>
        </p:txBody>
      </p:sp>
      <p:sp>
        <p:nvSpPr>
          <p:cNvPr id="7" name="Platshållare för datum 6"/>
          <p:cNvSpPr>
            <a:spLocks noGrp="1"/>
          </p:cNvSpPr>
          <p:nvPr>
            <p:ph type="dt" sz="half" idx="10"/>
          </p:nvPr>
        </p:nvSpPr>
        <p:spPr/>
        <p:txBody>
          <a:bodyPr/>
          <a:lstStyle/>
          <a:p>
            <a:fld id="{765C18DA-410A-4124-BB0F-DE8CA676B1E5}" type="datetimeFigureOut">
              <a:rPr lang="sv-SE" smtClean="0"/>
              <a:t>2022-12-01</a:t>
            </a:fld>
            <a:endParaRPr lang="sv-SE" dirty="0"/>
          </a:p>
        </p:txBody>
      </p:sp>
      <p:sp>
        <p:nvSpPr>
          <p:cNvPr id="9" name="Platshållare för bildnummer 8"/>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399266945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endParaRPr lang="sv-SE" dirty="0"/>
          </a:p>
        </p:txBody>
      </p:sp>
      <p:sp>
        <p:nvSpPr>
          <p:cNvPr id="4" name="Platshållare för sidfot 3"/>
          <p:cNvSpPr>
            <a:spLocks noGrp="1"/>
          </p:cNvSpPr>
          <p:nvPr>
            <p:ph type="ftr" sz="quarter" idx="11"/>
          </p:nvPr>
        </p:nvSpPr>
        <p:spPr/>
        <p:txBody>
          <a:bodyPr/>
          <a:lstStyle/>
          <a:p>
            <a:endParaRPr lang="sv-SE" dirty="0"/>
          </a:p>
        </p:txBody>
      </p:sp>
      <p:sp>
        <p:nvSpPr>
          <p:cNvPr id="3" name="Platshållare för datum 2"/>
          <p:cNvSpPr>
            <a:spLocks noGrp="1"/>
          </p:cNvSpPr>
          <p:nvPr>
            <p:ph type="dt" sz="half" idx="10"/>
          </p:nvPr>
        </p:nvSpPr>
        <p:spPr/>
        <p:txBody>
          <a:bodyPr/>
          <a:lstStyle/>
          <a:p>
            <a:fld id="{765C18DA-410A-4124-BB0F-DE8CA676B1E5}" type="datetimeFigureOut">
              <a:rPr lang="sv-SE" smtClean="0"/>
              <a:t>2022-12-01</a:t>
            </a:fld>
            <a:endParaRPr lang="sv-SE" dirty="0"/>
          </a:p>
        </p:txBody>
      </p:sp>
      <p:sp>
        <p:nvSpPr>
          <p:cNvPr id="5" name="Platshållare för bildnummer 4"/>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385186072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3" name="Platshållare för sidfot 2"/>
          <p:cNvSpPr>
            <a:spLocks noGrp="1"/>
          </p:cNvSpPr>
          <p:nvPr>
            <p:ph type="ftr" sz="quarter" idx="11"/>
          </p:nvPr>
        </p:nvSpPr>
        <p:spPr/>
        <p:txBody>
          <a:bodyPr/>
          <a:lstStyle/>
          <a:p>
            <a:endParaRPr lang="sv-SE" dirty="0"/>
          </a:p>
        </p:txBody>
      </p:sp>
      <p:sp>
        <p:nvSpPr>
          <p:cNvPr id="2" name="Platshållare för datum 1"/>
          <p:cNvSpPr>
            <a:spLocks noGrp="1"/>
          </p:cNvSpPr>
          <p:nvPr>
            <p:ph type="dt" sz="half" idx="10"/>
          </p:nvPr>
        </p:nvSpPr>
        <p:spPr/>
        <p:txBody>
          <a:bodyPr/>
          <a:lstStyle/>
          <a:p>
            <a:fld id="{765C18DA-410A-4124-BB0F-DE8CA676B1E5}" type="datetimeFigureOut">
              <a:rPr lang="sv-SE" smtClean="0"/>
              <a:t>2022-12-01</a:t>
            </a:fld>
            <a:endParaRPr lang="sv-SE" dirty="0"/>
          </a:p>
        </p:txBody>
      </p:sp>
      <p:sp>
        <p:nvSpPr>
          <p:cNvPr id="4" name="Platshållare för bildnummer 3"/>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332665595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p:cSld name="Rubrik med bild">
    <p:bg>
      <p:bgRef idx="1001">
        <a:schemeClr val="bg1"/>
      </p:bgRef>
    </p:bg>
    <p:spTree>
      <p:nvGrpSpPr>
        <p:cNvPr id="1" name=""/>
        <p:cNvGrpSpPr/>
        <p:nvPr/>
      </p:nvGrpSpPr>
      <p:grpSpPr>
        <a:xfrm>
          <a:off x="0" y="0"/>
          <a:ext cx="0" cy="0"/>
          <a:chOff x="0" y="0"/>
          <a:chExt cx="0" cy="0"/>
        </a:xfrm>
      </p:grpSpPr>
      <p:sp>
        <p:nvSpPr>
          <p:cNvPr id="8" name="Platshållare för bild 7"/>
          <p:cNvSpPr>
            <a:spLocks noGrp="1"/>
          </p:cNvSpPr>
          <p:nvPr>
            <p:ph type="pic" sz="quarter" idx="13" hasCustomPrompt="1"/>
          </p:nvPr>
        </p:nvSpPr>
        <p:spPr>
          <a:xfrm>
            <a:off x="-1" y="-1499"/>
            <a:ext cx="12192599" cy="6859498"/>
          </a:xfrm>
          <a:custGeom>
            <a:avLst/>
            <a:gdLst>
              <a:gd name="connsiteX0" fmla="*/ 0 w 12191999"/>
              <a:gd name="connsiteY0" fmla="*/ 0 h 6858000"/>
              <a:gd name="connsiteX1" fmla="*/ 12191999 w 12191999"/>
              <a:gd name="connsiteY1" fmla="*/ 0 h 6858000"/>
              <a:gd name="connsiteX2" fmla="*/ 12191999 w 12191999"/>
              <a:gd name="connsiteY2" fmla="*/ 6858000 h 6858000"/>
              <a:gd name="connsiteX3" fmla="*/ 0 w 12191999"/>
              <a:gd name="connsiteY3" fmla="*/ 6858000 h 6858000"/>
              <a:gd name="connsiteX4" fmla="*/ 0 w 12191999"/>
              <a:gd name="connsiteY4" fmla="*/ 0 h 6858000"/>
              <a:gd name="connsiteX0" fmla="*/ 0 w 12201525"/>
              <a:gd name="connsiteY0" fmla="*/ 0 h 6858000"/>
              <a:gd name="connsiteX1" fmla="*/ 12191999 w 12201525"/>
              <a:gd name="connsiteY1" fmla="*/ 0 h 6858000"/>
              <a:gd name="connsiteX2" fmla="*/ 12201525 w 12201525"/>
              <a:gd name="connsiteY2" fmla="*/ 3552825 h 6858000"/>
              <a:gd name="connsiteX3" fmla="*/ 12191999 w 12201525"/>
              <a:gd name="connsiteY3" fmla="*/ 6858000 h 6858000"/>
              <a:gd name="connsiteX4" fmla="*/ 0 w 12201525"/>
              <a:gd name="connsiteY4" fmla="*/ 6858000 h 6858000"/>
              <a:gd name="connsiteX5" fmla="*/ 0 w 12201525"/>
              <a:gd name="connsiteY5" fmla="*/ 0 h 6858000"/>
              <a:gd name="connsiteX0" fmla="*/ 0 w 12201525"/>
              <a:gd name="connsiteY0" fmla="*/ 9525 h 6867525"/>
              <a:gd name="connsiteX1" fmla="*/ 9134474 w 12201525"/>
              <a:gd name="connsiteY1" fmla="*/ 0 h 6867525"/>
              <a:gd name="connsiteX2" fmla="*/ 12201525 w 12201525"/>
              <a:gd name="connsiteY2" fmla="*/ 3562350 h 6867525"/>
              <a:gd name="connsiteX3" fmla="*/ 12191999 w 12201525"/>
              <a:gd name="connsiteY3" fmla="*/ 6867525 h 6867525"/>
              <a:gd name="connsiteX4" fmla="*/ 0 w 12201525"/>
              <a:gd name="connsiteY4" fmla="*/ 6867525 h 6867525"/>
              <a:gd name="connsiteX5" fmla="*/ 0 w 12201525"/>
              <a:gd name="connsiteY5" fmla="*/ 9525 h 6867525"/>
              <a:gd name="connsiteX0" fmla="*/ 0 w 12201525"/>
              <a:gd name="connsiteY0" fmla="*/ 9525 h 6867525"/>
              <a:gd name="connsiteX1" fmla="*/ 9134474 w 12201525"/>
              <a:gd name="connsiteY1" fmla="*/ 0 h 6867525"/>
              <a:gd name="connsiteX2" fmla="*/ 12201525 w 12201525"/>
              <a:gd name="connsiteY2" fmla="*/ 3562350 h 6867525"/>
              <a:gd name="connsiteX3" fmla="*/ 12191999 w 12201525"/>
              <a:gd name="connsiteY3" fmla="*/ 6867525 h 6867525"/>
              <a:gd name="connsiteX4" fmla="*/ 0 w 12201525"/>
              <a:gd name="connsiteY4" fmla="*/ 6867525 h 6867525"/>
              <a:gd name="connsiteX5" fmla="*/ 0 w 12201525"/>
              <a:gd name="connsiteY5" fmla="*/ 9525 h 6867525"/>
              <a:gd name="connsiteX0" fmla="*/ 0 w 12201525"/>
              <a:gd name="connsiteY0" fmla="*/ 9525 h 6867525"/>
              <a:gd name="connsiteX1" fmla="*/ 9134474 w 12201525"/>
              <a:gd name="connsiteY1" fmla="*/ 0 h 6867525"/>
              <a:gd name="connsiteX2" fmla="*/ 12201525 w 12201525"/>
              <a:gd name="connsiteY2" fmla="*/ 3562350 h 6867525"/>
              <a:gd name="connsiteX3" fmla="*/ 12191999 w 12201525"/>
              <a:gd name="connsiteY3" fmla="*/ 6867525 h 6867525"/>
              <a:gd name="connsiteX4" fmla="*/ 0 w 12201525"/>
              <a:gd name="connsiteY4" fmla="*/ 6867525 h 6867525"/>
              <a:gd name="connsiteX5" fmla="*/ 0 w 12201525"/>
              <a:gd name="connsiteY5" fmla="*/ 9525 h 6867525"/>
              <a:gd name="connsiteX0" fmla="*/ 0 w 12201525"/>
              <a:gd name="connsiteY0" fmla="*/ 9525 h 6867525"/>
              <a:gd name="connsiteX1" fmla="*/ 9134474 w 12201525"/>
              <a:gd name="connsiteY1" fmla="*/ 0 h 6867525"/>
              <a:gd name="connsiteX2" fmla="*/ 12201525 w 12201525"/>
              <a:gd name="connsiteY2" fmla="*/ 3562350 h 6867525"/>
              <a:gd name="connsiteX3" fmla="*/ 12191999 w 12201525"/>
              <a:gd name="connsiteY3" fmla="*/ 6867525 h 6867525"/>
              <a:gd name="connsiteX4" fmla="*/ 0 w 12201525"/>
              <a:gd name="connsiteY4" fmla="*/ 6867525 h 6867525"/>
              <a:gd name="connsiteX5" fmla="*/ 0 w 12201525"/>
              <a:gd name="connsiteY5" fmla="*/ 9525 h 6867525"/>
              <a:gd name="connsiteX0" fmla="*/ 0 w 12201525"/>
              <a:gd name="connsiteY0" fmla="*/ 9525 h 6867525"/>
              <a:gd name="connsiteX1" fmla="*/ 9134474 w 12201525"/>
              <a:gd name="connsiteY1" fmla="*/ 0 h 6867525"/>
              <a:gd name="connsiteX2" fmla="*/ 12201525 w 12201525"/>
              <a:gd name="connsiteY2" fmla="*/ 3562350 h 6867525"/>
              <a:gd name="connsiteX3" fmla="*/ 12191999 w 12201525"/>
              <a:gd name="connsiteY3" fmla="*/ 6867525 h 6867525"/>
              <a:gd name="connsiteX4" fmla="*/ 0 w 12201525"/>
              <a:gd name="connsiteY4" fmla="*/ 6867525 h 6867525"/>
              <a:gd name="connsiteX5" fmla="*/ 0 w 12201525"/>
              <a:gd name="connsiteY5" fmla="*/ 9525 h 6867525"/>
              <a:gd name="connsiteX0" fmla="*/ 0 w 12201525"/>
              <a:gd name="connsiteY0" fmla="*/ 9525 h 6867525"/>
              <a:gd name="connsiteX1" fmla="*/ 9134474 w 12201525"/>
              <a:gd name="connsiteY1" fmla="*/ 0 h 6867525"/>
              <a:gd name="connsiteX2" fmla="*/ 12201525 w 12201525"/>
              <a:gd name="connsiteY2" fmla="*/ 3562350 h 6867525"/>
              <a:gd name="connsiteX3" fmla="*/ 12191999 w 12201525"/>
              <a:gd name="connsiteY3" fmla="*/ 6867525 h 6867525"/>
              <a:gd name="connsiteX4" fmla="*/ 0 w 12201525"/>
              <a:gd name="connsiteY4" fmla="*/ 6867525 h 6867525"/>
              <a:gd name="connsiteX5" fmla="*/ 0 w 12201525"/>
              <a:gd name="connsiteY5" fmla="*/ 9525 h 6867525"/>
              <a:gd name="connsiteX0" fmla="*/ 0 w 12201525"/>
              <a:gd name="connsiteY0" fmla="*/ 9525 h 6867525"/>
              <a:gd name="connsiteX1" fmla="*/ 9134474 w 12201525"/>
              <a:gd name="connsiteY1" fmla="*/ 0 h 6867525"/>
              <a:gd name="connsiteX2" fmla="*/ 12201525 w 12201525"/>
              <a:gd name="connsiteY2" fmla="*/ 3562350 h 6867525"/>
              <a:gd name="connsiteX3" fmla="*/ 12191999 w 12201525"/>
              <a:gd name="connsiteY3" fmla="*/ 6867525 h 6867525"/>
              <a:gd name="connsiteX4" fmla="*/ 0 w 12201525"/>
              <a:gd name="connsiteY4" fmla="*/ 6867525 h 6867525"/>
              <a:gd name="connsiteX5" fmla="*/ 0 w 12201525"/>
              <a:gd name="connsiteY5" fmla="*/ 9525 h 6867525"/>
              <a:gd name="connsiteX0" fmla="*/ 0 w 12201525"/>
              <a:gd name="connsiteY0" fmla="*/ 9525 h 6867525"/>
              <a:gd name="connsiteX1" fmla="*/ 9134474 w 12201525"/>
              <a:gd name="connsiteY1" fmla="*/ 0 h 6867525"/>
              <a:gd name="connsiteX2" fmla="*/ 12201525 w 12201525"/>
              <a:gd name="connsiteY2" fmla="*/ 3562350 h 6867525"/>
              <a:gd name="connsiteX3" fmla="*/ 12191999 w 12201525"/>
              <a:gd name="connsiteY3" fmla="*/ 6867525 h 6867525"/>
              <a:gd name="connsiteX4" fmla="*/ 0 w 12201525"/>
              <a:gd name="connsiteY4" fmla="*/ 6867525 h 6867525"/>
              <a:gd name="connsiteX5" fmla="*/ 0 w 12201525"/>
              <a:gd name="connsiteY5" fmla="*/ 9525 h 6867525"/>
              <a:gd name="connsiteX0" fmla="*/ 0 w 12201525"/>
              <a:gd name="connsiteY0" fmla="*/ 9525 h 6867525"/>
              <a:gd name="connsiteX1" fmla="*/ 9134474 w 12201525"/>
              <a:gd name="connsiteY1" fmla="*/ 0 h 6867525"/>
              <a:gd name="connsiteX2" fmla="*/ 12201525 w 12201525"/>
              <a:gd name="connsiteY2" fmla="*/ 3562350 h 6867525"/>
              <a:gd name="connsiteX3" fmla="*/ 12191999 w 12201525"/>
              <a:gd name="connsiteY3" fmla="*/ 6867525 h 6867525"/>
              <a:gd name="connsiteX4" fmla="*/ 0 w 12201525"/>
              <a:gd name="connsiteY4" fmla="*/ 6867525 h 6867525"/>
              <a:gd name="connsiteX5" fmla="*/ 0 w 12201525"/>
              <a:gd name="connsiteY5" fmla="*/ 9525 h 6867525"/>
              <a:gd name="connsiteX0" fmla="*/ 0 w 12201525"/>
              <a:gd name="connsiteY0" fmla="*/ 9525 h 6867525"/>
              <a:gd name="connsiteX1" fmla="*/ 9134474 w 12201525"/>
              <a:gd name="connsiteY1" fmla="*/ 0 h 6867525"/>
              <a:gd name="connsiteX2" fmla="*/ 12201525 w 12201525"/>
              <a:gd name="connsiteY2" fmla="*/ 3562350 h 6867525"/>
              <a:gd name="connsiteX3" fmla="*/ 12191999 w 12201525"/>
              <a:gd name="connsiteY3" fmla="*/ 6867525 h 6867525"/>
              <a:gd name="connsiteX4" fmla="*/ 0 w 12201525"/>
              <a:gd name="connsiteY4" fmla="*/ 6867525 h 6867525"/>
              <a:gd name="connsiteX5" fmla="*/ 0 w 12201525"/>
              <a:gd name="connsiteY5" fmla="*/ 9525 h 6867525"/>
              <a:gd name="connsiteX0" fmla="*/ 0 w 12201525"/>
              <a:gd name="connsiteY0" fmla="*/ 9525 h 6867525"/>
              <a:gd name="connsiteX1" fmla="*/ 9134474 w 12201525"/>
              <a:gd name="connsiteY1" fmla="*/ 0 h 6867525"/>
              <a:gd name="connsiteX2" fmla="*/ 12201525 w 12201525"/>
              <a:gd name="connsiteY2" fmla="*/ 3562350 h 6867525"/>
              <a:gd name="connsiteX3" fmla="*/ 12191999 w 12201525"/>
              <a:gd name="connsiteY3" fmla="*/ 6867525 h 6867525"/>
              <a:gd name="connsiteX4" fmla="*/ 0 w 12201525"/>
              <a:gd name="connsiteY4" fmla="*/ 6867525 h 6867525"/>
              <a:gd name="connsiteX5" fmla="*/ 0 w 12201525"/>
              <a:gd name="connsiteY5" fmla="*/ 9525 h 6867525"/>
              <a:gd name="connsiteX0" fmla="*/ 0 w 12201525"/>
              <a:gd name="connsiteY0" fmla="*/ 15502 h 6873502"/>
              <a:gd name="connsiteX1" fmla="*/ 9098615 w 12201525"/>
              <a:gd name="connsiteY1" fmla="*/ 0 h 6873502"/>
              <a:gd name="connsiteX2" fmla="*/ 12201525 w 12201525"/>
              <a:gd name="connsiteY2" fmla="*/ 3568327 h 6873502"/>
              <a:gd name="connsiteX3" fmla="*/ 12191999 w 12201525"/>
              <a:gd name="connsiteY3" fmla="*/ 6873502 h 6873502"/>
              <a:gd name="connsiteX4" fmla="*/ 0 w 12201525"/>
              <a:gd name="connsiteY4" fmla="*/ 6873502 h 6873502"/>
              <a:gd name="connsiteX5" fmla="*/ 0 w 12201525"/>
              <a:gd name="connsiteY5" fmla="*/ 15502 h 6873502"/>
              <a:gd name="connsiteX0" fmla="*/ 0 w 12201525"/>
              <a:gd name="connsiteY0" fmla="*/ 15502 h 6873502"/>
              <a:gd name="connsiteX1" fmla="*/ 9098615 w 12201525"/>
              <a:gd name="connsiteY1" fmla="*/ 0 h 6873502"/>
              <a:gd name="connsiteX2" fmla="*/ 12201525 w 12201525"/>
              <a:gd name="connsiteY2" fmla="*/ 3568327 h 6873502"/>
              <a:gd name="connsiteX3" fmla="*/ 12191999 w 12201525"/>
              <a:gd name="connsiteY3" fmla="*/ 6873502 h 6873502"/>
              <a:gd name="connsiteX4" fmla="*/ 0 w 12201525"/>
              <a:gd name="connsiteY4" fmla="*/ 6873502 h 6873502"/>
              <a:gd name="connsiteX5" fmla="*/ 0 w 12201525"/>
              <a:gd name="connsiteY5" fmla="*/ 15502 h 6873502"/>
              <a:gd name="connsiteX0" fmla="*/ 0 w 12201525"/>
              <a:gd name="connsiteY0" fmla="*/ 15502 h 6873502"/>
              <a:gd name="connsiteX1" fmla="*/ 9098615 w 12201525"/>
              <a:gd name="connsiteY1" fmla="*/ 0 h 6873502"/>
              <a:gd name="connsiteX2" fmla="*/ 12201525 w 12201525"/>
              <a:gd name="connsiteY2" fmla="*/ 3568327 h 6873502"/>
              <a:gd name="connsiteX3" fmla="*/ 12191999 w 12201525"/>
              <a:gd name="connsiteY3" fmla="*/ 6873502 h 6873502"/>
              <a:gd name="connsiteX4" fmla="*/ 0 w 12201525"/>
              <a:gd name="connsiteY4" fmla="*/ 6873502 h 6873502"/>
              <a:gd name="connsiteX5" fmla="*/ 0 w 12201525"/>
              <a:gd name="connsiteY5" fmla="*/ 15502 h 6873502"/>
              <a:gd name="connsiteX0" fmla="*/ 0 w 12201525"/>
              <a:gd name="connsiteY0" fmla="*/ 15502 h 6873502"/>
              <a:gd name="connsiteX1" fmla="*/ 9098615 w 12201525"/>
              <a:gd name="connsiteY1" fmla="*/ 0 h 6873502"/>
              <a:gd name="connsiteX2" fmla="*/ 12201525 w 12201525"/>
              <a:gd name="connsiteY2" fmla="*/ 3568327 h 6873502"/>
              <a:gd name="connsiteX3" fmla="*/ 12191999 w 12201525"/>
              <a:gd name="connsiteY3" fmla="*/ 6873502 h 6873502"/>
              <a:gd name="connsiteX4" fmla="*/ 0 w 12201525"/>
              <a:gd name="connsiteY4" fmla="*/ 6873502 h 6873502"/>
              <a:gd name="connsiteX5" fmla="*/ 0 w 12201525"/>
              <a:gd name="connsiteY5" fmla="*/ 15502 h 6873502"/>
              <a:gd name="connsiteX0" fmla="*/ 0 w 12201525"/>
              <a:gd name="connsiteY0" fmla="*/ 6876 h 6864876"/>
              <a:gd name="connsiteX1" fmla="*/ 9098615 w 12201525"/>
              <a:gd name="connsiteY1" fmla="*/ 0 h 6864876"/>
              <a:gd name="connsiteX2" fmla="*/ 12201525 w 12201525"/>
              <a:gd name="connsiteY2" fmla="*/ 3559701 h 6864876"/>
              <a:gd name="connsiteX3" fmla="*/ 12191999 w 12201525"/>
              <a:gd name="connsiteY3" fmla="*/ 6864876 h 6864876"/>
              <a:gd name="connsiteX4" fmla="*/ 0 w 12201525"/>
              <a:gd name="connsiteY4" fmla="*/ 6864876 h 6864876"/>
              <a:gd name="connsiteX5" fmla="*/ 0 w 12201525"/>
              <a:gd name="connsiteY5" fmla="*/ 6876 h 6864876"/>
              <a:gd name="connsiteX0" fmla="*/ 0 w 12201525"/>
              <a:gd name="connsiteY0" fmla="*/ 6876 h 6864876"/>
              <a:gd name="connsiteX1" fmla="*/ 9098615 w 12201525"/>
              <a:gd name="connsiteY1" fmla="*/ 0 h 6864876"/>
              <a:gd name="connsiteX2" fmla="*/ 12201525 w 12201525"/>
              <a:gd name="connsiteY2" fmla="*/ 3559701 h 6864876"/>
              <a:gd name="connsiteX3" fmla="*/ 12191999 w 12201525"/>
              <a:gd name="connsiteY3" fmla="*/ 6864876 h 6864876"/>
              <a:gd name="connsiteX4" fmla="*/ 0 w 12201525"/>
              <a:gd name="connsiteY4" fmla="*/ 6864876 h 6864876"/>
              <a:gd name="connsiteX5" fmla="*/ 0 w 12201525"/>
              <a:gd name="connsiteY5" fmla="*/ 6876 h 6864876"/>
              <a:gd name="connsiteX0" fmla="*/ 0 w 12201525"/>
              <a:gd name="connsiteY0" fmla="*/ 6876 h 6864876"/>
              <a:gd name="connsiteX1" fmla="*/ 9133121 w 12201525"/>
              <a:gd name="connsiteY1" fmla="*/ 0 h 6864876"/>
              <a:gd name="connsiteX2" fmla="*/ 12201525 w 12201525"/>
              <a:gd name="connsiteY2" fmla="*/ 3559701 h 6864876"/>
              <a:gd name="connsiteX3" fmla="*/ 12191999 w 12201525"/>
              <a:gd name="connsiteY3" fmla="*/ 6864876 h 6864876"/>
              <a:gd name="connsiteX4" fmla="*/ 0 w 12201525"/>
              <a:gd name="connsiteY4" fmla="*/ 6864876 h 6864876"/>
              <a:gd name="connsiteX5" fmla="*/ 0 w 12201525"/>
              <a:gd name="connsiteY5" fmla="*/ 6876 h 6864876"/>
              <a:gd name="connsiteX0" fmla="*/ 0 w 12201525"/>
              <a:gd name="connsiteY0" fmla="*/ 6876 h 6864876"/>
              <a:gd name="connsiteX1" fmla="*/ 9133121 w 12201525"/>
              <a:gd name="connsiteY1" fmla="*/ 0 h 6864876"/>
              <a:gd name="connsiteX2" fmla="*/ 12201525 w 12201525"/>
              <a:gd name="connsiteY2" fmla="*/ 3559701 h 6864876"/>
              <a:gd name="connsiteX3" fmla="*/ 12191999 w 12201525"/>
              <a:gd name="connsiteY3" fmla="*/ 6864876 h 6864876"/>
              <a:gd name="connsiteX4" fmla="*/ 0 w 12201525"/>
              <a:gd name="connsiteY4" fmla="*/ 6864876 h 6864876"/>
              <a:gd name="connsiteX5" fmla="*/ 0 w 12201525"/>
              <a:gd name="connsiteY5" fmla="*/ 6876 h 6864876"/>
              <a:gd name="connsiteX0" fmla="*/ 0 w 12201525"/>
              <a:gd name="connsiteY0" fmla="*/ 6876 h 6864876"/>
              <a:gd name="connsiteX1" fmla="*/ 9133121 w 12201525"/>
              <a:gd name="connsiteY1" fmla="*/ 0 h 6864876"/>
              <a:gd name="connsiteX2" fmla="*/ 12201525 w 12201525"/>
              <a:gd name="connsiteY2" fmla="*/ 3559701 h 6864876"/>
              <a:gd name="connsiteX3" fmla="*/ 12191999 w 12201525"/>
              <a:gd name="connsiteY3" fmla="*/ 6864876 h 6864876"/>
              <a:gd name="connsiteX4" fmla="*/ 0 w 12201525"/>
              <a:gd name="connsiteY4" fmla="*/ 6864876 h 6864876"/>
              <a:gd name="connsiteX5" fmla="*/ 0 w 12201525"/>
              <a:gd name="connsiteY5" fmla="*/ 6876 h 6864876"/>
              <a:gd name="connsiteX0" fmla="*/ 0 w 12201525"/>
              <a:gd name="connsiteY0" fmla="*/ 6876 h 6864876"/>
              <a:gd name="connsiteX1" fmla="*/ 9127742 w 12201525"/>
              <a:gd name="connsiteY1" fmla="*/ 0 h 6864876"/>
              <a:gd name="connsiteX2" fmla="*/ 12201525 w 12201525"/>
              <a:gd name="connsiteY2" fmla="*/ 3559701 h 6864876"/>
              <a:gd name="connsiteX3" fmla="*/ 12191999 w 12201525"/>
              <a:gd name="connsiteY3" fmla="*/ 6864876 h 6864876"/>
              <a:gd name="connsiteX4" fmla="*/ 0 w 12201525"/>
              <a:gd name="connsiteY4" fmla="*/ 6864876 h 6864876"/>
              <a:gd name="connsiteX5" fmla="*/ 0 w 12201525"/>
              <a:gd name="connsiteY5" fmla="*/ 6876 h 6864876"/>
              <a:gd name="connsiteX0" fmla="*/ 0 w 12201525"/>
              <a:gd name="connsiteY0" fmla="*/ 6876 h 6864876"/>
              <a:gd name="connsiteX1" fmla="*/ 9133121 w 12201525"/>
              <a:gd name="connsiteY1" fmla="*/ 0 h 6864876"/>
              <a:gd name="connsiteX2" fmla="*/ 12201525 w 12201525"/>
              <a:gd name="connsiteY2" fmla="*/ 3559701 h 6864876"/>
              <a:gd name="connsiteX3" fmla="*/ 12191999 w 12201525"/>
              <a:gd name="connsiteY3" fmla="*/ 6864876 h 6864876"/>
              <a:gd name="connsiteX4" fmla="*/ 0 w 12201525"/>
              <a:gd name="connsiteY4" fmla="*/ 6864876 h 6864876"/>
              <a:gd name="connsiteX5" fmla="*/ 0 w 12201525"/>
              <a:gd name="connsiteY5" fmla="*/ 6876 h 6864876"/>
              <a:gd name="connsiteX0" fmla="*/ 0 w 12201525"/>
              <a:gd name="connsiteY0" fmla="*/ 1498 h 6859498"/>
              <a:gd name="connsiteX1" fmla="*/ 9133121 w 12201525"/>
              <a:gd name="connsiteY1" fmla="*/ 0 h 6859498"/>
              <a:gd name="connsiteX2" fmla="*/ 12201525 w 12201525"/>
              <a:gd name="connsiteY2" fmla="*/ 3554323 h 6859498"/>
              <a:gd name="connsiteX3" fmla="*/ 12191999 w 12201525"/>
              <a:gd name="connsiteY3" fmla="*/ 6859498 h 6859498"/>
              <a:gd name="connsiteX4" fmla="*/ 0 w 12201525"/>
              <a:gd name="connsiteY4" fmla="*/ 6859498 h 6859498"/>
              <a:gd name="connsiteX5" fmla="*/ 0 w 12201525"/>
              <a:gd name="connsiteY5" fmla="*/ 1498 h 6859498"/>
              <a:gd name="connsiteX0" fmla="*/ 0 w 12196930"/>
              <a:gd name="connsiteY0" fmla="*/ 1498 h 6859498"/>
              <a:gd name="connsiteX1" fmla="*/ 9133121 w 12196930"/>
              <a:gd name="connsiteY1" fmla="*/ 0 h 6859498"/>
              <a:gd name="connsiteX2" fmla="*/ 12196930 w 12196930"/>
              <a:gd name="connsiteY2" fmla="*/ 3549728 h 6859498"/>
              <a:gd name="connsiteX3" fmla="*/ 12191999 w 12196930"/>
              <a:gd name="connsiteY3" fmla="*/ 6859498 h 6859498"/>
              <a:gd name="connsiteX4" fmla="*/ 0 w 12196930"/>
              <a:gd name="connsiteY4" fmla="*/ 6859498 h 6859498"/>
              <a:gd name="connsiteX5" fmla="*/ 0 w 12196930"/>
              <a:gd name="connsiteY5" fmla="*/ 1498 h 6859498"/>
              <a:gd name="connsiteX0" fmla="*/ 0 w 12192599"/>
              <a:gd name="connsiteY0" fmla="*/ 1498 h 6859498"/>
              <a:gd name="connsiteX1" fmla="*/ 9133121 w 12192599"/>
              <a:gd name="connsiteY1" fmla="*/ 0 h 6859498"/>
              <a:gd name="connsiteX2" fmla="*/ 12187740 w 12192599"/>
              <a:gd name="connsiteY2" fmla="*/ 3549728 h 6859498"/>
              <a:gd name="connsiteX3" fmla="*/ 12191999 w 12192599"/>
              <a:gd name="connsiteY3" fmla="*/ 6859498 h 6859498"/>
              <a:gd name="connsiteX4" fmla="*/ 0 w 12192599"/>
              <a:gd name="connsiteY4" fmla="*/ 6859498 h 6859498"/>
              <a:gd name="connsiteX5" fmla="*/ 0 w 12192599"/>
              <a:gd name="connsiteY5" fmla="*/ 1498 h 6859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599" h="6859498">
                <a:moveTo>
                  <a:pt x="0" y="1498"/>
                </a:moveTo>
                <a:lnTo>
                  <a:pt x="9133121" y="0"/>
                </a:lnTo>
                <a:cubicBezTo>
                  <a:pt x="10941201" y="1093691"/>
                  <a:pt x="11816297" y="2559984"/>
                  <a:pt x="12187740" y="3549728"/>
                </a:cubicBezTo>
                <a:cubicBezTo>
                  <a:pt x="12184565" y="4651453"/>
                  <a:pt x="12195174" y="5757773"/>
                  <a:pt x="12191999" y="6859498"/>
                </a:cubicBezTo>
                <a:lnTo>
                  <a:pt x="0" y="6859498"/>
                </a:lnTo>
                <a:lnTo>
                  <a:pt x="0" y="1498"/>
                </a:lnTo>
                <a:close/>
              </a:path>
            </a:pathLst>
          </a:custGeom>
        </p:spPr>
        <p:txBody>
          <a:bodyPr/>
          <a:lstStyle>
            <a:lvl1pPr marL="30163" indent="0">
              <a:buNone/>
              <a:defRPr/>
            </a:lvl1pPr>
          </a:lstStyle>
          <a:p>
            <a:r>
              <a:rPr lang="sv-SE" dirty="0"/>
              <a:t> </a:t>
            </a:r>
          </a:p>
        </p:txBody>
      </p:sp>
      <p:sp>
        <p:nvSpPr>
          <p:cNvPr id="2" name="Rubrik 1"/>
          <p:cNvSpPr>
            <a:spLocks noGrp="1"/>
          </p:cNvSpPr>
          <p:nvPr>
            <p:ph type="ctrTitle"/>
          </p:nvPr>
        </p:nvSpPr>
        <p:spPr>
          <a:xfrm>
            <a:off x="666000" y="1889550"/>
            <a:ext cx="9608400" cy="1310850"/>
          </a:xfrm>
        </p:spPr>
        <p:txBody>
          <a:bodyPr anchor="t">
            <a:noAutofit/>
          </a:bodyPr>
          <a:lstStyle>
            <a:lvl1pPr algn="ctr">
              <a:defRPr sz="5400">
                <a:solidFill>
                  <a:schemeClr val="tx1"/>
                </a:solidFill>
              </a:defRPr>
            </a:lvl1pPr>
          </a:lstStyle>
          <a:p>
            <a:r>
              <a:rPr lang="sv-SE"/>
              <a:t>Klicka här för att ändra format</a:t>
            </a:r>
            <a:endParaRPr lang="sv-SE" dirty="0"/>
          </a:p>
        </p:txBody>
      </p:sp>
      <p:sp>
        <p:nvSpPr>
          <p:cNvPr id="4" name="Platshållare för datum 3"/>
          <p:cNvSpPr>
            <a:spLocks noGrp="1"/>
          </p:cNvSpPr>
          <p:nvPr>
            <p:ph type="dt" sz="half" idx="10"/>
          </p:nvPr>
        </p:nvSpPr>
        <p:spPr/>
        <p:txBody>
          <a:bodyPr/>
          <a:lstStyle>
            <a:lvl1pPr>
              <a:defRPr>
                <a:solidFill>
                  <a:schemeClr val="tx1"/>
                </a:solidFill>
              </a:defRPr>
            </a:lvl1pPr>
          </a:lstStyle>
          <a:p>
            <a:r>
              <a:rPr lang="sv-SE"/>
              <a:t>2022-11-24</a:t>
            </a:r>
            <a:endParaRPr lang="sv-SE" dirty="0"/>
          </a:p>
        </p:txBody>
      </p:sp>
      <p:sp>
        <p:nvSpPr>
          <p:cNvPr id="5" name="Platshållare för sidfot 4"/>
          <p:cNvSpPr>
            <a:spLocks noGrp="1"/>
          </p:cNvSpPr>
          <p:nvPr>
            <p:ph type="ftr" sz="quarter" idx="11"/>
          </p:nvPr>
        </p:nvSpPr>
        <p:spPr/>
        <p:txBody>
          <a:bodyPr/>
          <a:lstStyle>
            <a:lvl1pPr>
              <a:defRPr>
                <a:solidFill>
                  <a:schemeClr val="tx1"/>
                </a:solidFill>
              </a:defRPr>
            </a:lvl1pPr>
          </a:lstStyle>
          <a:p>
            <a:r>
              <a:rPr lang="sv-SE"/>
              <a:t>Avdelningen för vård och omsorg</a:t>
            </a:r>
            <a:endParaRPr lang="sv-SE" dirty="0"/>
          </a:p>
        </p:txBody>
      </p:sp>
      <p:sp>
        <p:nvSpPr>
          <p:cNvPr id="6" name="Platshållare för bildnummer 5"/>
          <p:cNvSpPr>
            <a:spLocks noGrp="1"/>
          </p:cNvSpPr>
          <p:nvPr>
            <p:ph type="sldNum" sz="quarter" idx="12"/>
          </p:nvPr>
        </p:nvSpPr>
        <p:spPr/>
        <p:txBody>
          <a:bodyPr/>
          <a:lstStyle>
            <a:lvl1pPr>
              <a:defRPr>
                <a:solidFill>
                  <a:schemeClr val="tx1"/>
                </a:solidFill>
              </a:defRPr>
            </a:lvl1pPr>
          </a:lstStyle>
          <a:p>
            <a:fld id="{34C9B0E5-37D7-412E-A162-6A236BADC197}" type="slidenum">
              <a:rPr lang="sv-SE" smtClean="0"/>
              <a:pPr/>
              <a:t>‹#›</a:t>
            </a:fld>
            <a:endParaRPr lang="sv-SE" dirty="0"/>
          </a:p>
        </p:txBody>
      </p:sp>
      <p:pic>
        <p:nvPicPr>
          <p:cNvPr id="7" name="Bildobjekt 6"/>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9111778" y="-9524"/>
            <a:ext cx="3096000" cy="3599059"/>
          </a:xfrm>
          <a:prstGeom prst="rect">
            <a:avLst/>
          </a:prstGeom>
        </p:spPr>
      </p:pic>
      <p:pic>
        <p:nvPicPr>
          <p:cNvPr id="9" name="Bildobjekt 8" descr="En bild som visar ritning&#10;&#10;Automatiskt genererad beskrivning">
            <a:extLst>
              <a:ext uri="{FF2B5EF4-FFF2-40B4-BE49-F238E27FC236}">
                <a16:creationId xmlns:a16="http://schemas.microsoft.com/office/drawing/2014/main" id="{C07B919C-66BA-4EE9-B4B5-5D94DE20BC2D}"/>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664171" y="388536"/>
            <a:ext cx="1175965" cy="486066"/>
          </a:xfrm>
          <a:prstGeom prst="rect">
            <a:avLst/>
          </a:prstGeom>
        </p:spPr>
      </p:pic>
    </p:spTree>
    <p:extLst>
      <p:ext uri="{BB962C8B-B14F-4D97-AF65-F5344CB8AC3E}">
        <p14:creationId xmlns:p14="http://schemas.microsoft.com/office/powerpoint/2010/main" val="4033204005"/>
      </p:ext>
    </p:extLst>
  </p:cSld>
  <p:clrMapOvr>
    <a:overrideClrMapping bg1="lt1" tx1="dk1" bg2="lt2" tx2="dk2" accent1="accent1" accent2="accent2" accent3="accent3" accent4="accent4" accent5="accent5" accent6="accent6" hlink="hlink" folHlink="folHlink"/>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Vit avsnitt">
    <p:bg>
      <p:bgRef idx="1001">
        <a:schemeClr val="bg1"/>
      </p:bgRef>
    </p:bg>
    <p:spTree>
      <p:nvGrpSpPr>
        <p:cNvPr id="1" name=""/>
        <p:cNvGrpSpPr/>
        <p:nvPr/>
      </p:nvGrpSpPr>
      <p:grpSpPr>
        <a:xfrm>
          <a:off x="0" y="0"/>
          <a:ext cx="0" cy="0"/>
          <a:chOff x="0" y="0"/>
          <a:chExt cx="0" cy="0"/>
        </a:xfrm>
      </p:grpSpPr>
      <p:sp>
        <p:nvSpPr>
          <p:cNvPr id="2" name="Rubrik 1"/>
          <p:cNvSpPr>
            <a:spLocks noGrp="1"/>
          </p:cNvSpPr>
          <p:nvPr>
            <p:ph type="ctrTitle"/>
          </p:nvPr>
        </p:nvSpPr>
        <p:spPr>
          <a:xfrm>
            <a:off x="666000" y="1889550"/>
            <a:ext cx="9608400" cy="1310850"/>
          </a:xfrm>
        </p:spPr>
        <p:txBody>
          <a:bodyPr anchor="t">
            <a:noAutofit/>
          </a:bodyPr>
          <a:lstStyle>
            <a:lvl1pPr algn="ctr">
              <a:defRPr sz="5400">
                <a:solidFill>
                  <a:schemeClr val="tx1"/>
                </a:solidFill>
              </a:defRPr>
            </a:lvl1pPr>
          </a:lstStyle>
          <a:p>
            <a:r>
              <a:rPr lang="sv-SE"/>
              <a:t>Klicka här för att ändra format</a:t>
            </a:r>
            <a:endParaRPr lang="sv-SE" dirty="0"/>
          </a:p>
        </p:txBody>
      </p:sp>
      <p:sp>
        <p:nvSpPr>
          <p:cNvPr id="4" name="Platshållare för datum 3"/>
          <p:cNvSpPr>
            <a:spLocks noGrp="1"/>
          </p:cNvSpPr>
          <p:nvPr>
            <p:ph type="dt" sz="half" idx="10"/>
          </p:nvPr>
        </p:nvSpPr>
        <p:spPr/>
        <p:txBody>
          <a:bodyPr/>
          <a:lstStyle>
            <a:lvl1pPr>
              <a:defRPr>
                <a:solidFill>
                  <a:schemeClr val="tx1"/>
                </a:solidFill>
              </a:defRPr>
            </a:lvl1pPr>
          </a:lstStyle>
          <a:p>
            <a:r>
              <a:rPr lang="sv-SE"/>
              <a:t>2022-11-24</a:t>
            </a:r>
            <a:endParaRPr lang="sv-SE" dirty="0"/>
          </a:p>
        </p:txBody>
      </p:sp>
      <p:sp>
        <p:nvSpPr>
          <p:cNvPr id="5" name="Platshållare för sidfot 4"/>
          <p:cNvSpPr>
            <a:spLocks noGrp="1"/>
          </p:cNvSpPr>
          <p:nvPr>
            <p:ph type="ftr" sz="quarter" idx="11"/>
          </p:nvPr>
        </p:nvSpPr>
        <p:spPr/>
        <p:txBody>
          <a:bodyPr/>
          <a:lstStyle>
            <a:lvl1pPr>
              <a:defRPr>
                <a:solidFill>
                  <a:schemeClr val="tx1"/>
                </a:solidFill>
              </a:defRPr>
            </a:lvl1pPr>
          </a:lstStyle>
          <a:p>
            <a:r>
              <a:rPr lang="sv-SE"/>
              <a:t>Avdelningen för vård och omsorg</a:t>
            </a:r>
            <a:endParaRPr lang="sv-SE" dirty="0"/>
          </a:p>
        </p:txBody>
      </p:sp>
      <p:sp>
        <p:nvSpPr>
          <p:cNvPr id="6" name="Platshållare för bildnummer 5"/>
          <p:cNvSpPr>
            <a:spLocks noGrp="1"/>
          </p:cNvSpPr>
          <p:nvPr>
            <p:ph type="sldNum" sz="quarter" idx="12"/>
          </p:nvPr>
        </p:nvSpPr>
        <p:spPr/>
        <p:txBody>
          <a:bodyPr/>
          <a:lstStyle>
            <a:lvl1pPr>
              <a:defRPr>
                <a:solidFill>
                  <a:schemeClr val="tx1"/>
                </a:solidFill>
              </a:defRPr>
            </a:lvl1pPr>
          </a:lstStyle>
          <a:p>
            <a:fld id="{34C9B0E5-37D7-412E-A162-6A236BADC197}" type="slidenum">
              <a:rPr lang="sv-SE" smtClean="0"/>
              <a:pPr/>
              <a:t>‹#›</a:t>
            </a:fld>
            <a:endParaRPr lang="sv-SE" dirty="0"/>
          </a:p>
        </p:txBody>
      </p:sp>
      <p:pic>
        <p:nvPicPr>
          <p:cNvPr id="7" name="Bildobjekt 6"/>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9111778" y="-9524"/>
            <a:ext cx="3096000" cy="3599059"/>
          </a:xfrm>
          <a:prstGeom prst="rect">
            <a:avLst/>
          </a:prstGeom>
        </p:spPr>
      </p:pic>
      <p:pic>
        <p:nvPicPr>
          <p:cNvPr id="8" name="Bildobjekt 7" descr="En bild som visar ritning&#10;&#10;Automatiskt genererad beskrivning">
            <a:extLst>
              <a:ext uri="{FF2B5EF4-FFF2-40B4-BE49-F238E27FC236}">
                <a16:creationId xmlns:a16="http://schemas.microsoft.com/office/drawing/2014/main" id="{91DB7D1E-37AF-4FA0-8FD2-F23EC80E0E0A}"/>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664171" y="388536"/>
            <a:ext cx="1175965" cy="486066"/>
          </a:xfrm>
          <a:prstGeom prst="rect">
            <a:avLst/>
          </a:prstGeom>
        </p:spPr>
      </p:pic>
    </p:spTree>
    <p:extLst>
      <p:ext uri="{BB962C8B-B14F-4D97-AF65-F5344CB8AC3E}">
        <p14:creationId xmlns:p14="http://schemas.microsoft.com/office/powerpoint/2010/main" val="4260481198"/>
      </p:ext>
    </p:extLst>
  </p:cSld>
  <p:clrMapOvr>
    <a:overrideClrMapping bg1="lt1" tx1="dk1" bg2="lt2" tx2="dk2" accent1="accent1" accent2="accent2" accent3="accent3" accent4="accent4" accent5="accent5" accent6="accent6" hlink="hlink" folHlink="folHlink"/>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p:cSld name="Rött avsnitt">
    <p:bg>
      <p:bgPr>
        <a:solidFill>
          <a:schemeClr val="bg1"/>
        </a:solidFill>
        <a:effectLst/>
      </p:bgPr>
    </p:bg>
    <p:spTree>
      <p:nvGrpSpPr>
        <p:cNvPr id="1" name=""/>
        <p:cNvGrpSpPr/>
        <p:nvPr/>
      </p:nvGrpSpPr>
      <p:grpSpPr>
        <a:xfrm>
          <a:off x="0" y="0"/>
          <a:ext cx="0" cy="0"/>
          <a:chOff x="0" y="0"/>
          <a:chExt cx="0" cy="0"/>
        </a:xfrm>
      </p:grpSpPr>
      <p:pic>
        <p:nvPicPr>
          <p:cNvPr id="7" name="Bildobjekt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
        <p:nvSpPr>
          <p:cNvPr id="2" name="Rubrik 1"/>
          <p:cNvSpPr>
            <a:spLocks noGrp="1"/>
          </p:cNvSpPr>
          <p:nvPr>
            <p:ph type="title"/>
          </p:nvPr>
        </p:nvSpPr>
        <p:spPr>
          <a:xfrm>
            <a:off x="666000" y="2747964"/>
            <a:ext cx="9608400" cy="1966912"/>
          </a:xfrm>
        </p:spPr>
        <p:txBody>
          <a:bodyPr anchor="t">
            <a:noAutofit/>
          </a:bodyPr>
          <a:lstStyle>
            <a:lvl1pPr algn="ctr">
              <a:defRPr sz="5400">
                <a:solidFill>
                  <a:srgbClr val="FFFFFF"/>
                </a:solidFill>
              </a:defRPr>
            </a:lvl1pPr>
          </a:lstStyle>
          <a:p>
            <a:r>
              <a:rPr lang="sv-SE"/>
              <a:t>Klicka här för att ändra format</a:t>
            </a:r>
            <a:endParaRPr lang="sv-SE" dirty="0"/>
          </a:p>
        </p:txBody>
      </p:sp>
      <p:sp>
        <p:nvSpPr>
          <p:cNvPr id="4" name="Platshållare för datum 3"/>
          <p:cNvSpPr>
            <a:spLocks noGrp="1"/>
          </p:cNvSpPr>
          <p:nvPr>
            <p:ph type="dt" sz="half" idx="10"/>
          </p:nvPr>
        </p:nvSpPr>
        <p:spPr/>
        <p:txBody>
          <a:bodyPr/>
          <a:lstStyle>
            <a:lvl1pPr>
              <a:defRPr>
                <a:solidFill>
                  <a:srgbClr val="FFFFFF"/>
                </a:solidFill>
              </a:defRPr>
            </a:lvl1pPr>
          </a:lstStyle>
          <a:p>
            <a:r>
              <a:rPr lang="sv-SE"/>
              <a:t>2022-11-24</a:t>
            </a:r>
            <a:endParaRPr lang="sv-SE" dirty="0"/>
          </a:p>
        </p:txBody>
      </p:sp>
      <p:sp>
        <p:nvSpPr>
          <p:cNvPr id="5" name="Platshållare för sidfot 4"/>
          <p:cNvSpPr>
            <a:spLocks noGrp="1"/>
          </p:cNvSpPr>
          <p:nvPr>
            <p:ph type="ftr" sz="quarter" idx="11"/>
          </p:nvPr>
        </p:nvSpPr>
        <p:spPr/>
        <p:txBody>
          <a:bodyPr/>
          <a:lstStyle>
            <a:lvl1pPr>
              <a:defRPr>
                <a:solidFill>
                  <a:srgbClr val="FFFFFF"/>
                </a:solidFill>
              </a:defRPr>
            </a:lvl1pPr>
          </a:lstStyle>
          <a:p>
            <a:r>
              <a:rPr lang="sv-SE"/>
              <a:t>Avdelningen för vård och omsorg</a:t>
            </a:r>
            <a:endParaRPr lang="sv-SE" dirty="0"/>
          </a:p>
        </p:txBody>
      </p:sp>
      <p:sp>
        <p:nvSpPr>
          <p:cNvPr id="6" name="Platshållare för bildnummer 5"/>
          <p:cNvSpPr>
            <a:spLocks noGrp="1"/>
          </p:cNvSpPr>
          <p:nvPr>
            <p:ph type="sldNum" sz="quarter" idx="12"/>
          </p:nvPr>
        </p:nvSpPr>
        <p:spPr/>
        <p:txBody>
          <a:bodyPr/>
          <a:lstStyle>
            <a:lvl1pPr>
              <a:defRPr>
                <a:solidFill>
                  <a:srgbClr val="FFFFFF"/>
                </a:solidFill>
              </a:defRPr>
            </a:lvl1pPr>
          </a:lstStyle>
          <a:p>
            <a:fld id="{34C9B0E5-37D7-412E-A162-6A236BADC197}" type="slidenum">
              <a:rPr lang="sv-SE" smtClean="0"/>
              <a:pPr/>
              <a:t>‹#›</a:t>
            </a:fld>
            <a:endParaRPr lang="sv-SE" dirty="0"/>
          </a:p>
        </p:txBody>
      </p:sp>
      <p:pic>
        <p:nvPicPr>
          <p:cNvPr id="8" name="Bildobjekt 7"/>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111778" y="-9524"/>
            <a:ext cx="3096000" cy="3599059"/>
          </a:xfrm>
          <a:prstGeom prst="rect">
            <a:avLst/>
          </a:prstGeom>
        </p:spPr>
      </p:pic>
      <p:pic>
        <p:nvPicPr>
          <p:cNvPr id="9" name="Bildobjekt 8" descr="En bild som visar ritning&#10;&#10;Automatiskt genererad beskrivning">
            <a:extLst>
              <a:ext uri="{FF2B5EF4-FFF2-40B4-BE49-F238E27FC236}">
                <a16:creationId xmlns:a16="http://schemas.microsoft.com/office/drawing/2014/main" id="{E0CF1DFE-83CD-4DBA-9864-1BB764A14C1F}"/>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0664171" y="388536"/>
            <a:ext cx="1175965" cy="486066"/>
          </a:xfrm>
          <a:prstGeom prst="rect">
            <a:avLst/>
          </a:prstGeom>
        </p:spPr>
      </p:pic>
    </p:spTree>
    <p:extLst>
      <p:ext uri="{BB962C8B-B14F-4D97-AF65-F5344CB8AC3E}">
        <p14:creationId xmlns:p14="http://schemas.microsoft.com/office/powerpoint/2010/main" val="90173248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p:cSld name="Grått avsnitt">
    <p:bg>
      <p:bgPr>
        <a:solidFill>
          <a:schemeClr val="bg1"/>
        </a:solidFill>
        <a:effectLst/>
      </p:bgPr>
    </p:bg>
    <p:spTree>
      <p:nvGrpSpPr>
        <p:cNvPr id="1" name=""/>
        <p:cNvGrpSpPr/>
        <p:nvPr/>
      </p:nvGrpSpPr>
      <p:grpSpPr>
        <a:xfrm>
          <a:off x="0" y="0"/>
          <a:ext cx="0" cy="0"/>
          <a:chOff x="0" y="0"/>
          <a:chExt cx="0" cy="0"/>
        </a:xfrm>
      </p:grpSpPr>
      <p:pic>
        <p:nvPicPr>
          <p:cNvPr id="8" name="Bildobjekt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
        <p:nvSpPr>
          <p:cNvPr id="2" name="Rubrik 1"/>
          <p:cNvSpPr>
            <a:spLocks noGrp="1"/>
          </p:cNvSpPr>
          <p:nvPr>
            <p:ph type="title"/>
          </p:nvPr>
        </p:nvSpPr>
        <p:spPr>
          <a:xfrm>
            <a:off x="666000" y="2747964"/>
            <a:ext cx="9608400" cy="1966912"/>
          </a:xfrm>
        </p:spPr>
        <p:txBody>
          <a:bodyPr anchor="t">
            <a:noAutofit/>
          </a:bodyPr>
          <a:lstStyle>
            <a:lvl1pPr algn="ctr">
              <a:defRPr sz="5400">
                <a:solidFill>
                  <a:srgbClr val="FFFFFF"/>
                </a:solidFill>
              </a:defRPr>
            </a:lvl1pPr>
          </a:lstStyle>
          <a:p>
            <a:r>
              <a:rPr lang="sv-SE"/>
              <a:t>Klicka här för att ändra format</a:t>
            </a:r>
            <a:endParaRPr lang="sv-SE" dirty="0"/>
          </a:p>
        </p:txBody>
      </p:sp>
      <p:sp>
        <p:nvSpPr>
          <p:cNvPr id="4" name="Platshållare för datum 3"/>
          <p:cNvSpPr>
            <a:spLocks noGrp="1"/>
          </p:cNvSpPr>
          <p:nvPr>
            <p:ph type="dt" sz="half" idx="10"/>
          </p:nvPr>
        </p:nvSpPr>
        <p:spPr/>
        <p:txBody>
          <a:bodyPr/>
          <a:lstStyle>
            <a:lvl1pPr>
              <a:defRPr>
                <a:solidFill>
                  <a:srgbClr val="FFFFFF"/>
                </a:solidFill>
              </a:defRPr>
            </a:lvl1pPr>
          </a:lstStyle>
          <a:p>
            <a:r>
              <a:rPr lang="sv-SE"/>
              <a:t>2022-11-24</a:t>
            </a:r>
            <a:endParaRPr lang="sv-SE" dirty="0"/>
          </a:p>
        </p:txBody>
      </p:sp>
      <p:sp>
        <p:nvSpPr>
          <p:cNvPr id="5" name="Platshållare för sidfot 4"/>
          <p:cNvSpPr>
            <a:spLocks noGrp="1"/>
          </p:cNvSpPr>
          <p:nvPr>
            <p:ph type="ftr" sz="quarter" idx="11"/>
          </p:nvPr>
        </p:nvSpPr>
        <p:spPr/>
        <p:txBody>
          <a:bodyPr/>
          <a:lstStyle>
            <a:lvl1pPr>
              <a:defRPr>
                <a:solidFill>
                  <a:srgbClr val="FFFFFF"/>
                </a:solidFill>
              </a:defRPr>
            </a:lvl1pPr>
          </a:lstStyle>
          <a:p>
            <a:r>
              <a:rPr lang="sv-SE"/>
              <a:t>Avdelningen för vård och omsorg</a:t>
            </a:r>
            <a:endParaRPr lang="sv-SE" dirty="0"/>
          </a:p>
        </p:txBody>
      </p:sp>
      <p:sp>
        <p:nvSpPr>
          <p:cNvPr id="6" name="Platshållare för bildnummer 5"/>
          <p:cNvSpPr>
            <a:spLocks noGrp="1"/>
          </p:cNvSpPr>
          <p:nvPr>
            <p:ph type="sldNum" sz="quarter" idx="12"/>
          </p:nvPr>
        </p:nvSpPr>
        <p:spPr/>
        <p:txBody>
          <a:bodyPr/>
          <a:lstStyle>
            <a:lvl1pPr>
              <a:defRPr>
                <a:solidFill>
                  <a:srgbClr val="FFFFFF"/>
                </a:solidFill>
              </a:defRPr>
            </a:lvl1pPr>
          </a:lstStyle>
          <a:p>
            <a:fld id="{34C9B0E5-37D7-412E-A162-6A236BADC197}" type="slidenum">
              <a:rPr lang="sv-SE" smtClean="0"/>
              <a:pPr/>
              <a:t>‹#›</a:t>
            </a:fld>
            <a:endParaRPr lang="sv-SE" dirty="0"/>
          </a:p>
        </p:txBody>
      </p:sp>
      <p:pic>
        <p:nvPicPr>
          <p:cNvPr id="7" name="Bildobjekt 6"/>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111778" y="-9524"/>
            <a:ext cx="3096000" cy="3599059"/>
          </a:xfrm>
          <a:prstGeom prst="rect">
            <a:avLst/>
          </a:prstGeom>
        </p:spPr>
      </p:pic>
      <p:pic>
        <p:nvPicPr>
          <p:cNvPr id="9" name="Bildobjekt 8" descr="En bild som visar ritning&#10;&#10;Automatiskt genererad beskrivning">
            <a:extLst>
              <a:ext uri="{FF2B5EF4-FFF2-40B4-BE49-F238E27FC236}">
                <a16:creationId xmlns:a16="http://schemas.microsoft.com/office/drawing/2014/main" id="{66BA1DF9-F254-47E8-AD5B-F1789C944EBC}"/>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0664171" y="388536"/>
            <a:ext cx="1175965" cy="486066"/>
          </a:xfrm>
          <a:prstGeom prst="rect">
            <a:avLst/>
          </a:prstGeom>
        </p:spPr>
      </p:pic>
    </p:spTree>
    <p:extLst>
      <p:ext uri="{BB962C8B-B14F-4D97-AF65-F5344CB8AC3E}">
        <p14:creationId xmlns:p14="http://schemas.microsoft.com/office/powerpoint/2010/main" val="10077733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Större höger">
    <p:spTree>
      <p:nvGrpSpPr>
        <p:cNvPr id="1" name=""/>
        <p:cNvGrpSpPr/>
        <p:nvPr/>
      </p:nvGrpSpPr>
      <p:grpSpPr>
        <a:xfrm>
          <a:off x="0" y="0"/>
          <a:ext cx="0" cy="0"/>
          <a:chOff x="0" y="0"/>
          <a:chExt cx="0" cy="0"/>
        </a:xfrm>
      </p:grpSpPr>
      <p:sp>
        <p:nvSpPr>
          <p:cNvPr id="4" name="Platshållare för innehåll 3"/>
          <p:cNvSpPr>
            <a:spLocks noGrp="1"/>
          </p:cNvSpPr>
          <p:nvPr>
            <p:ph sz="half" idx="2"/>
          </p:nvPr>
        </p:nvSpPr>
        <p:spPr>
          <a:xfrm>
            <a:off x="6095999" y="874602"/>
            <a:ext cx="4172325" cy="536059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3" name="Platshållare för innehåll 2"/>
          <p:cNvSpPr>
            <a:spLocks noGrp="1"/>
          </p:cNvSpPr>
          <p:nvPr>
            <p:ph sz="half" idx="1"/>
          </p:nvPr>
        </p:nvSpPr>
        <p:spPr>
          <a:xfrm>
            <a:off x="666000" y="2494800"/>
            <a:ext cx="5325226" cy="374040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2" name="Rubrik 1"/>
          <p:cNvSpPr>
            <a:spLocks noGrp="1"/>
          </p:cNvSpPr>
          <p:nvPr>
            <p:ph type="title"/>
          </p:nvPr>
        </p:nvSpPr>
        <p:spPr>
          <a:xfrm>
            <a:off x="664234" y="874602"/>
            <a:ext cx="5326992" cy="1228518"/>
          </a:xfrm>
        </p:spPr>
        <p:txBody>
          <a:bodyPr/>
          <a:lstStyle/>
          <a:p>
            <a:r>
              <a:rPr lang="sv-SE"/>
              <a:t>Klicka här för att ändra mall för rubrikformat</a:t>
            </a:r>
            <a:endParaRPr lang="sv-SE" dirty="0"/>
          </a:p>
        </p:txBody>
      </p:sp>
      <p:sp>
        <p:nvSpPr>
          <p:cNvPr id="6" name="Platshållare för sidfot 5"/>
          <p:cNvSpPr>
            <a:spLocks noGrp="1"/>
          </p:cNvSpPr>
          <p:nvPr>
            <p:ph type="ftr" sz="quarter" idx="11"/>
          </p:nvPr>
        </p:nvSpPr>
        <p:spPr/>
        <p:txBody>
          <a:bodyPr/>
          <a:lstStyle/>
          <a:p>
            <a:endParaRPr lang="sv-SE" dirty="0"/>
          </a:p>
        </p:txBody>
      </p:sp>
      <p:sp>
        <p:nvSpPr>
          <p:cNvPr id="5" name="Platshållare för datum 4"/>
          <p:cNvSpPr>
            <a:spLocks noGrp="1"/>
          </p:cNvSpPr>
          <p:nvPr>
            <p:ph type="dt" sz="half" idx="10"/>
          </p:nvPr>
        </p:nvSpPr>
        <p:spPr/>
        <p:txBody>
          <a:bodyPr/>
          <a:lstStyle/>
          <a:p>
            <a:fld id="{765C18DA-410A-4124-BB0F-DE8CA676B1E5}" type="datetimeFigureOut">
              <a:rPr lang="sv-SE" smtClean="0"/>
              <a:t>2022-12-01</a:t>
            </a:fld>
            <a:endParaRPr lang="sv-SE" dirty="0"/>
          </a:p>
        </p:txBody>
      </p:sp>
      <p:sp>
        <p:nvSpPr>
          <p:cNvPr id="7" name="Platshållare för bildnummer 6"/>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23849982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666000" y="2746800"/>
            <a:ext cx="9608400" cy="1965600"/>
          </a:xfrm>
        </p:spPr>
        <p:txBody>
          <a:bodyPr anchor="t">
            <a:noAutofit/>
          </a:bodyPr>
          <a:lstStyle>
            <a:lvl1pPr algn="ctr">
              <a:defRPr sz="4400"/>
            </a:lvl1pPr>
          </a:lstStyle>
          <a:p>
            <a:r>
              <a:rPr lang="sv-SE"/>
              <a:t>Klicka här för att ändra format</a:t>
            </a:r>
            <a:endParaRPr lang="sv-SE" dirty="0"/>
          </a:p>
        </p:txBody>
      </p:sp>
      <p:sp>
        <p:nvSpPr>
          <p:cNvPr id="3" name="Underrubrik 2"/>
          <p:cNvSpPr>
            <a:spLocks noGrp="1"/>
          </p:cNvSpPr>
          <p:nvPr>
            <p:ph type="subTitle" idx="1"/>
          </p:nvPr>
        </p:nvSpPr>
        <p:spPr>
          <a:xfrm>
            <a:off x="666000" y="4809600"/>
            <a:ext cx="9608400" cy="1425600"/>
          </a:xfrm>
        </p:spPr>
        <p:txBody>
          <a:bodyPr>
            <a:no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om du vill redigera mall för underrubrikformat</a:t>
            </a:r>
            <a:endParaRPr lang="sv-SE" dirty="0"/>
          </a:p>
        </p:txBody>
      </p:sp>
      <p:sp>
        <p:nvSpPr>
          <p:cNvPr id="4" name="Platshållare för datum 3"/>
          <p:cNvSpPr>
            <a:spLocks noGrp="1"/>
          </p:cNvSpPr>
          <p:nvPr>
            <p:ph type="dt" sz="half" idx="10"/>
          </p:nvPr>
        </p:nvSpPr>
        <p:spPr/>
        <p:txBody>
          <a:bodyPr/>
          <a:lstStyle/>
          <a:p>
            <a:r>
              <a:rPr lang="sv-SE"/>
              <a:t>2022-10-15</a:t>
            </a:r>
            <a:endParaRPr lang="sv-SE" dirty="0"/>
          </a:p>
        </p:txBody>
      </p:sp>
      <p:sp>
        <p:nvSpPr>
          <p:cNvPr id="5" name="Platshållare för sidfot 4"/>
          <p:cNvSpPr>
            <a:spLocks noGrp="1"/>
          </p:cNvSpPr>
          <p:nvPr>
            <p:ph type="ftr" sz="quarter" idx="11"/>
          </p:nvPr>
        </p:nvSpPr>
        <p:spPr/>
        <p:txBody>
          <a:bodyPr/>
          <a:lstStyle/>
          <a:p>
            <a:r>
              <a:rPr lang="sv-SE"/>
              <a:t>Avdelningen för vård och omsorg</a:t>
            </a:r>
            <a:endParaRPr lang="sv-SE" dirty="0"/>
          </a:p>
        </p:txBody>
      </p:sp>
      <p:sp>
        <p:nvSpPr>
          <p:cNvPr id="6" name="Platshållare för bildnummer 5"/>
          <p:cNvSpPr>
            <a:spLocks noGrp="1"/>
          </p:cNvSpPr>
          <p:nvPr>
            <p:ph type="sldNum" sz="quarter" idx="12"/>
          </p:nvPr>
        </p:nvSpPr>
        <p:spPr/>
        <p:txBody>
          <a:bodyPr/>
          <a:lstStyle/>
          <a:p>
            <a:fld id="{34C9B0E5-37D7-412E-A162-6A236BADC197}" type="slidenum">
              <a:rPr lang="sv-SE" smtClean="0"/>
              <a:t>‹#›</a:t>
            </a:fld>
            <a:endParaRPr lang="sv-SE" dirty="0"/>
          </a:p>
        </p:txBody>
      </p:sp>
    </p:spTree>
    <p:extLst>
      <p:ext uri="{BB962C8B-B14F-4D97-AF65-F5344CB8AC3E}">
        <p14:creationId xmlns:p14="http://schemas.microsoft.com/office/powerpoint/2010/main" val="196166379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endParaRPr lang="sv-SE" dirty="0"/>
          </a:p>
        </p:txBody>
      </p:sp>
      <p:sp>
        <p:nvSpPr>
          <p:cNvPr id="3" name="Platshållare för innehåll 2"/>
          <p:cNvSpPr>
            <a:spLocks noGrp="1"/>
          </p:cNvSpPr>
          <p:nvPr>
            <p:ph idx="1"/>
          </p:nvPr>
        </p:nvSpPr>
        <p:spPr/>
        <p:txBody>
          <a:bodyPr/>
          <a:lstStyle>
            <a:lvl1pPr marL="258763" indent="-228600">
              <a:buFont typeface="Wingdings" panose="05000000000000000000" pitchFamily="2" charset="2"/>
              <a:buChar char="§"/>
              <a:defRPr/>
            </a:lvl1pPr>
            <a:lvl2pPr marL="685800" indent="-228600">
              <a:buFont typeface="Wingdings" panose="05000000000000000000" pitchFamily="2" charset="2"/>
              <a:buChar char="§"/>
              <a:defRPr/>
            </a:lvl2pPr>
            <a:lvl3pPr marL="1143000" indent="-228600">
              <a:buFont typeface="Wingdings" panose="05000000000000000000" pitchFamily="2" charset="2"/>
              <a:buChar char="§"/>
              <a:defRPr/>
            </a:lvl3pPr>
            <a:lvl4pPr marL="1600200" indent="-228600">
              <a:buFont typeface="Wingdings" panose="05000000000000000000" pitchFamily="2" charset="2"/>
              <a:buChar char="§"/>
              <a:defRPr/>
            </a:lvl4pPr>
            <a:lvl5pPr marL="2057400" indent="-228600">
              <a:buFont typeface="Wingdings" panose="05000000000000000000" pitchFamily="2" charset="2"/>
              <a:buChar char="§"/>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r>
              <a:rPr lang="sv-SE"/>
              <a:t>2022-10-15</a:t>
            </a:r>
            <a:endParaRPr lang="sv-SE" dirty="0"/>
          </a:p>
        </p:txBody>
      </p:sp>
      <p:sp>
        <p:nvSpPr>
          <p:cNvPr id="5" name="Platshållare för sidfot 4"/>
          <p:cNvSpPr>
            <a:spLocks noGrp="1"/>
          </p:cNvSpPr>
          <p:nvPr>
            <p:ph type="ftr" sz="quarter" idx="11"/>
          </p:nvPr>
        </p:nvSpPr>
        <p:spPr/>
        <p:txBody>
          <a:bodyPr/>
          <a:lstStyle/>
          <a:p>
            <a:r>
              <a:rPr lang="sv-SE"/>
              <a:t>Avdelningen för vård och omsorg</a:t>
            </a:r>
            <a:endParaRPr lang="sv-SE" dirty="0"/>
          </a:p>
        </p:txBody>
      </p:sp>
      <p:sp>
        <p:nvSpPr>
          <p:cNvPr id="6" name="Platshållare för bildnummer 5"/>
          <p:cNvSpPr>
            <a:spLocks noGrp="1"/>
          </p:cNvSpPr>
          <p:nvPr>
            <p:ph type="sldNum" sz="quarter" idx="12"/>
          </p:nvPr>
        </p:nvSpPr>
        <p:spPr/>
        <p:txBody>
          <a:bodyPr/>
          <a:lstStyle/>
          <a:p>
            <a:fld id="{34C9B0E5-37D7-412E-A162-6A236BADC197}" type="slidenum">
              <a:rPr lang="sv-SE" smtClean="0"/>
              <a:t>‹#›</a:t>
            </a:fld>
            <a:endParaRPr lang="sv-SE" dirty="0"/>
          </a:p>
        </p:txBody>
      </p:sp>
    </p:spTree>
    <p:extLst>
      <p:ext uri="{BB962C8B-B14F-4D97-AF65-F5344CB8AC3E}">
        <p14:creationId xmlns:p14="http://schemas.microsoft.com/office/powerpoint/2010/main" val="303199367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666000" y="2746800"/>
            <a:ext cx="9608400" cy="1965600"/>
          </a:xfrm>
        </p:spPr>
        <p:txBody>
          <a:bodyPr anchor="t">
            <a:noAutofit/>
          </a:bodyPr>
          <a:lstStyle>
            <a:lvl1pPr algn="ctr">
              <a:defRPr sz="5400">
                <a:solidFill>
                  <a:schemeClr val="tx1"/>
                </a:solidFill>
              </a:defRPr>
            </a:lvl1pPr>
          </a:lstStyle>
          <a:p>
            <a:r>
              <a:rPr lang="sv-SE"/>
              <a:t>Klicka här för att ändra format</a:t>
            </a:r>
            <a:endParaRPr lang="sv-SE" dirty="0"/>
          </a:p>
        </p:txBody>
      </p:sp>
      <p:sp>
        <p:nvSpPr>
          <p:cNvPr id="3" name="Platshållare för text 2"/>
          <p:cNvSpPr>
            <a:spLocks noGrp="1"/>
          </p:cNvSpPr>
          <p:nvPr>
            <p:ph type="body" idx="1"/>
          </p:nvPr>
        </p:nvSpPr>
        <p:spPr>
          <a:xfrm>
            <a:off x="666000" y="4810125"/>
            <a:ext cx="9608400" cy="1427163"/>
          </a:xfrm>
        </p:spPr>
        <p:txBody>
          <a:bodyPr>
            <a:noAutofit/>
          </a:bodyPr>
          <a:lstStyle>
            <a:lvl1pPr marL="0" indent="0" algn="ctr">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Redigera format för bakgrundstext</a:t>
            </a:r>
          </a:p>
        </p:txBody>
      </p:sp>
      <p:sp>
        <p:nvSpPr>
          <p:cNvPr id="4" name="Platshållare för datum 3"/>
          <p:cNvSpPr>
            <a:spLocks noGrp="1"/>
          </p:cNvSpPr>
          <p:nvPr>
            <p:ph type="dt" sz="half" idx="10"/>
          </p:nvPr>
        </p:nvSpPr>
        <p:spPr/>
        <p:txBody>
          <a:bodyPr/>
          <a:lstStyle>
            <a:lvl1pPr>
              <a:defRPr>
                <a:solidFill>
                  <a:schemeClr val="tx1"/>
                </a:solidFill>
              </a:defRPr>
            </a:lvl1pPr>
          </a:lstStyle>
          <a:p>
            <a:r>
              <a:rPr lang="sv-SE"/>
              <a:t>2022-10-15</a:t>
            </a:r>
            <a:endParaRPr lang="sv-SE" dirty="0"/>
          </a:p>
        </p:txBody>
      </p:sp>
      <p:sp>
        <p:nvSpPr>
          <p:cNvPr id="5" name="Platshållare för sidfot 4"/>
          <p:cNvSpPr>
            <a:spLocks noGrp="1"/>
          </p:cNvSpPr>
          <p:nvPr>
            <p:ph type="ftr" sz="quarter" idx="11"/>
          </p:nvPr>
        </p:nvSpPr>
        <p:spPr/>
        <p:txBody>
          <a:bodyPr/>
          <a:lstStyle>
            <a:lvl1pPr>
              <a:defRPr>
                <a:solidFill>
                  <a:schemeClr val="tx1"/>
                </a:solidFill>
              </a:defRPr>
            </a:lvl1pPr>
          </a:lstStyle>
          <a:p>
            <a:r>
              <a:rPr lang="sv-SE"/>
              <a:t>Avdelningen för vård och omsorg</a:t>
            </a:r>
            <a:endParaRPr lang="sv-SE" dirty="0"/>
          </a:p>
        </p:txBody>
      </p:sp>
      <p:sp>
        <p:nvSpPr>
          <p:cNvPr id="6" name="Platshållare för bildnummer 5"/>
          <p:cNvSpPr>
            <a:spLocks noGrp="1"/>
          </p:cNvSpPr>
          <p:nvPr>
            <p:ph type="sldNum" sz="quarter" idx="12"/>
          </p:nvPr>
        </p:nvSpPr>
        <p:spPr/>
        <p:txBody>
          <a:bodyPr/>
          <a:lstStyle>
            <a:lvl1pPr>
              <a:defRPr>
                <a:solidFill>
                  <a:schemeClr val="tx1"/>
                </a:solidFill>
              </a:defRPr>
            </a:lvl1pPr>
          </a:lstStyle>
          <a:p>
            <a:fld id="{34C9B0E5-37D7-412E-A162-6A236BADC197}" type="slidenum">
              <a:rPr lang="sv-SE" smtClean="0"/>
              <a:pPr/>
              <a:t>‹#›</a:t>
            </a:fld>
            <a:endParaRPr lang="sv-SE" dirty="0"/>
          </a:p>
        </p:txBody>
      </p:sp>
    </p:spTree>
    <p:extLst>
      <p:ext uri="{BB962C8B-B14F-4D97-AF65-F5344CB8AC3E}">
        <p14:creationId xmlns:p14="http://schemas.microsoft.com/office/powerpoint/2010/main" val="342417895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endParaRPr lang="sv-SE" dirty="0"/>
          </a:p>
        </p:txBody>
      </p:sp>
      <p:sp>
        <p:nvSpPr>
          <p:cNvPr id="3" name="Platshållare för innehåll 2"/>
          <p:cNvSpPr>
            <a:spLocks noGrp="1"/>
          </p:cNvSpPr>
          <p:nvPr>
            <p:ph sz="half" idx="1"/>
          </p:nvPr>
        </p:nvSpPr>
        <p:spPr>
          <a:xfrm>
            <a:off x="666000" y="2494800"/>
            <a:ext cx="4716000" cy="3740400"/>
          </a:xfrm>
        </p:spPr>
        <p:txBody>
          <a:bodyPr/>
          <a:lstStyle>
            <a:lvl1pPr marL="258763" indent="-228600">
              <a:buFont typeface="Wingdings" panose="05000000000000000000" pitchFamily="2" charset="2"/>
              <a:buChar char="§"/>
              <a:defRPr/>
            </a:lvl1pPr>
            <a:lvl2pPr marL="685800" indent="-228600">
              <a:buFont typeface="Wingdings" panose="05000000000000000000" pitchFamily="2" charset="2"/>
              <a:buChar char="§"/>
              <a:defRPr/>
            </a:lvl2pPr>
            <a:lvl3pPr marL="1143000" indent="-228600">
              <a:buFont typeface="Wingdings" panose="05000000000000000000" pitchFamily="2" charset="2"/>
              <a:buChar char="§"/>
              <a:defRPr/>
            </a:lvl3pPr>
            <a:lvl4pPr marL="1600200" indent="-228600">
              <a:buFont typeface="Wingdings" panose="05000000000000000000" pitchFamily="2" charset="2"/>
              <a:buChar char="§"/>
              <a:defRPr/>
            </a:lvl4pPr>
            <a:lvl5pPr marL="2057400" indent="-228600">
              <a:buFont typeface="Wingdings" panose="05000000000000000000" pitchFamily="2" charset="2"/>
              <a:buChar char="§"/>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innehåll 3"/>
          <p:cNvSpPr>
            <a:spLocks noGrp="1"/>
          </p:cNvSpPr>
          <p:nvPr>
            <p:ph sz="half" idx="2"/>
          </p:nvPr>
        </p:nvSpPr>
        <p:spPr>
          <a:xfrm>
            <a:off x="5552325" y="2494800"/>
            <a:ext cx="4716000" cy="3740400"/>
          </a:xfrm>
        </p:spPr>
        <p:txBody>
          <a:bodyPr/>
          <a:lstStyle>
            <a:lvl1pPr marL="258763" indent="-228600">
              <a:buFont typeface="Wingdings" panose="05000000000000000000" pitchFamily="2" charset="2"/>
              <a:buChar char="§"/>
              <a:defRPr/>
            </a:lvl1pPr>
            <a:lvl2pPr marL="685800" indent="-228600">
              <a:buFont typeface="Wingdings" panose="05000000000000000000" pitchFamily="2" charset="2"/>
              <a:buChar char="§"/>
              <a:defRPr/>
            </a:lvl2pPr>
            <a:lvl3pPr marL="1143000" indent="-228600">
              <a:buFont typeface="Wingdings" panose="05000000000000000000" pitchFamily="2" charset="2"/>
              <a:buChar char="§"/>
              <a:defRPr/>
            </a:lvl3pPr>
            <a:lvl4pPr marL="1600200" indent="-228600">
              <a:buFont typeface="Wingdings" panose="05000000000000000000" pitchFamily="2" charset="2"/>
              <a:buChar char="§"/>
              <a:defRPr/>
            </a:lvl4pPr>
            <a:lvl5pPr marL="2057400" indent="-228600">
              <a:buFont typeface="Wingdings" panose="05000000000000000000" pitchFamily="2" charset="2"/>
              <a:buChar char="§"/>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datum 4"/>
          <p:cNvSpPr>
            <a:spLocks noGrp="1"/>
          </p:cNvSpPr>
          <p:nvPr>
            <p:ph type="dt" sz="half" idx="10"/>
          </p:nvPr>
        </p:nvSpPr>
        <p:spPr/>
        <p:txBody>
          <a:bodyPr/>
          <a:lstStyle/>
          <a:p>
            <a:r>
              <a:rPr lang="sv-SE"/>
              <a:t>2022-10-15</a:t>
            </a:r>
            <a:endParaRPr lang="sv-SE" dirty="0"/>
          </a:p>
        </p:txBody>
      </p:sp>
      <p:sp>
        <p:nvSpPr>
          <p:cNvPr id="6" name="Platshållare för sidfot 5"/>
          <p:cNvSpPr>
            <a:spLocks noGrp="1"/>
          </p:cNvSpPr>
          <p:nvPr>
            <p:ph type="ftr" sz="quarter" idx="11"/>
          </p:nvPr>
        </p:nvSpPr>
        <p:spPr/>
        <p:txBody>
          <a:bodyPr/>
          <a:lstStyle/>
          <a:p>
            <a:r>
              <a:rPr lang="sv-SE"/>
              <a:t>Avdelningen för vård och omsorg</a:t>
            </a:r>
            <a:endParaRPr lang="sv-SE" dirty="0"/>
          </a:p>
        </p:txBody>
      </p:sp>
      <p:sp>
        <p:nvSpPr>
          <p:cNvPr id="7" name="Platshållare för bildnummer 6"/>
          <p:cNvSpPr>
            <a:spLocks noGrp="1"/>
          </p:cNvSpPr>
          <p:nvPr>
            <p:ph type="sldNum" sz="quarter" idx="12"/>
          </p:nvPr>
        </p:nvSpPr>
        <p:spPr/>
        <p:txBody>
          <a:bodyPr/>
          <a:lstStyle/>
          <a:p>
            <a:fld id="{34C9B0E5-37D7-412E-A162-6A236BADC197}" type="slidenum">
              <a:rPr lang="sv-SE" smtClean="0"/>
              <a:t>‹#›</a:t>
            </a:fld>
            <a:endParaRPr lang="sv-SE" dirty="0"/>
          </a:p>
        </p:txBody>
      </p:sp>
    </p:spTree>
    <p:extLst>
      <p:ext uri="{BB962C8B-B14F-4D97-AF65-F5344CB8AC3E}">
        <p14:creationId xmlns:p14="http://schemas.microsoft.com/office/powerpoint/2010/main" val="371277815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Större höger">
    <p:spTree>
      <p:nvGrpSpPr>
        <p:cNvPr id="1" name=""/>
        <p:cNvGrpSpPr/>
        <p:nvPr/>
      </p:nvGrpSpPr>
      <p:grpSpPr>
        <a:xfrm>
          <a:off x="0" y="0"/>
          <a:ext cx="0" cy="0"/>
          <a:chOff x="0" y="0"/>
          <a:chExt cx="0" cy="0"/>
        </a:xfrm>
      </p:grpSpPr>
      <p:sp>
        <p:nvSpPr>
          <p:cNvPr id="2" name="Rubrik 1"/>
          <p:cNvSpPr>
            <a:spLocks noGrp="1"/>
          </p:cNvSpPr>
          <p:nvPr>
            <p:ph type="title"/>
          </p:nvPr>
        </p:nvSpPr>
        <p:spPr>
          <a:xfrm>
            <a:off x="664234" y="874602"/>
            <a:ext cx="5326992" cy="1228518"/>
          </a:xfrm>
        </p:spPr>
        <p:txBody>
          <a:bodyPr/>
          <a:lstStyle/>
          <a:p>
            <a:r>
              <a:rPr lang="sv-SE"/>
              <a:t>Klicka här för att ändra format</a:t>
            </a:r>
            <a:endParaRPr lang="sv-SE" dirty="0"/>
          </a:p>
        </p:txBody>
      </p:sp>
      <p:sp>
        <p:nvSpPr>
          <p:cNvPr id="3" name="Platshållare för innehåll 2"/>
          <p:cNvSpPr>
            <a:spLocks noGrp="1"/>
          </p:cNvSpPr>
          <p:nvPr>
            <p:ph sz="half" idx="1"/>
          </p:nvPr>
        </p:nvSpPr>
        <p:spPr>
          <a:xfrm>
            <a:off x="666000" y="2494800"/>
            <a:ext cx="5325226" cy="3740400"/>
          </a:xfrm>
        </p:spPr>
        <p:txBody>
          <a:bodyPr/>
          <a:lstStyle>
            <a:lvl1pPr marL="258763" indent="-228600">
              <a:buFont typeface="Wingdings" panose="05000000000000000000" pitchFamily="2" charset="2"/>
              <a:buChar char="§"/>
              <a:defRPr/>
            </a:lvl1pPr>
            <a:lvl2pPr marL="685800" indent="-228600">
              <a:buFont typeface="Wingdings" panose="05000000000000000000" pitchFamily="2" charset="2"/>
              <a:buChar char="§"/>
              <a:defRPr/>
            </a:lvl2pPr>
            <a:lvl3pPr marL="1143000" indent="-228600">
              <a:buFont typeface="Wingdings" panose="05000000000000000000" pitchFamily="2" charset="2"/>
              <a:buChar char="§"/>
              <a:defRPr/>
            </a:lvl3pPr>
            <a:lvl4pPr marL="1600200" indent="-228600">
              <a:buFont typeface="Wingdings" panose="05000000000000000000" pitchFamily="2" charset="2"/>
              <a:buChar char="§"/>
              <a:defRPr/>
            </a:lvl4pPr>
            <a:lvl5pPr marL="2057400" indent="-228600">
              <a:buFont typeface="Wingdings" panose="05000000000000000000" pitchFamily="2" charset="2"/>
              <a:buChar char="§"/>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innehåll 3"/>
          <p:cNvSpPr>
            <a:spLocks noGrp="1"/>
          </p:cNvSpPr>
          <p:nvPr>
            <p:ph sz="half" idx="2"/>
          </p:nvPr>
        </p:nvSpPr>
        <p:spPr>
          <a:xfrm>
            <a:off x="6095999" y="874602"/>
            <a:ext cx="4172325" cy="5360598"/>
          </a:xfrm>
        </p:spPr>
        <p:txBody>
          <a:bodyPr/>
          <a:lstStyle>
            <a:lvl1pPr marL="258763" indent="-228600">
              <a:buFont typeface="Wingdings" panose="05000000000000000000" pitchFamily="2" charset="2"/>
              <a:buChar char="§"/>
              <a:defRPr/>
            </a:lvl1pPr>
            <a:lvl2pPr marL="685800" indent="-228600">
              <a:buFont typeface="Wingdings" panose="05000000000000000000" pitchFamily="2" charset="2"/>
              <a:buChar char="§"/>
              <a:defRPr/>
            </a:lvl2pPr>
            <a:lvl3pPr marL="1143000" indent="-228600">
              <a:buFont typeface="Wingdings" panose="05000000000000000000" pitchFamily="2" charset="2"/>
              <a:buChar char="§"/>
              <a:defRPr/>
            </a:lvl3pPr>
            <a:lvl4pPr marL="1600200" indent="-228600">
              <a:buFont typeface="Wingdings" panose="05000000000000000000" pitchFamily="2" charset="2"/>
              <a:buChar char="§"/>
              <a:defRPr/>
            </a:lvl4pPr>
            <a:lvl5pPr marL="2057400" indent="-228600">
              <a:buFont typeface="Wingdings" panose="05000000000000000000" pitchFamily="2" charset="2"/>
              <a:buChar char="§"/>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datum 4"/>
          <p:cNvSpPr>
            <a:spLocks noGrp="1"/>
          </p:cNvSpPr>
          <p:nvPr>
            <p:ph type="dt" sz="half" idx="10"/>
          </p:nvPr>
        </p:nvSpPr>
        <p:spPr/>
        <p:txBody>
          <a:bodyPr/>
          <a:lstStyle/>
          <a:p>
            <a:r>
              <a:rPr lang="sv-SE"/>
              <a:t>2022-10-15</a:t>
            </a:r>
            <a:endParaRPr lang="sv-SE" dirty="0"/>
          </a:p>
        </p:txBody>
      </p:sp>
      <p:sp>
        <p:nvSpPr>
          <p:cNvPr id="6" name="Platshållare för sidfot 5"/>
          <p:cNvSpPr>
            <a:spLocks noGrp="1"/>
          </p:cNvSpPr>
          <p:nvPr>
            <p:ph type="ftr" sz="quarter" idx="11"/>
          </p:nvPr>
        </p:nvSpPr>
        <p:spPr/>
        <p:txBody>
          <a:bodyPr/>
          <a:lstStyle/>
          <a:p>
            <a:r>
              <a:rPr lang="sv-SE"/>
              <a:t>Avdelningen för vård och omsorg</a:t>
            </a:r>
            <a:endParaRPr lang="sv-SE" dirty="0"/>
          </a:p>
        </p:txBody>
      </p:sp>
      <p:sp>
        <p:nvSpPr>
          <p:cNvPr id="7" name="Platshållare för bildnummer 6"/>
          <p:cNvSpPr>
            <a:spLocks noGrp="1"/>
          </p:cNvSpPr>
          <p:nvPr>
            <p:ph type="sldNum" sz="quarter" idx="12"/>
          </p:nvPr>
        </p:nvSpPr>
        <p:spPr/>
        <p:txBody>
          <a:bodyPr/>
          <a:lstStyle/>
          <a:p>
            <a:fld id="{34C9B0E5-37D7-412E-A162-6A236BADC197}" type="slidenum">
              <a:rPr lang="sv-SE" smtClean="0"/>
              <a:t>‹#›</a:t>
            </a:fld>
            <a:endParaRPr lang="sv-SE" dirty="0"/>
          </a:p>
        </p:txBody>
      </p:sp>
    </p:spTree>
    <p:extLst>
      <p:ext uri="{BB962C8B-B14F-4D97-AF65-F5344CB8AC3E}">
        <p14:creationId xmlns:p14="http://schemas.microsoft.com/office/powerpoint/2010/main" val="356661747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666000" y="875015"/>
            <a:ext cx="9608400" cy="1228105"/>
          </a:xfrm>
        </p:spPr>
        <p:txBody>
          <a:bodyPr>
            <a:noAutofit/>
          </a:bodyPr>
          <a:lstStyle/>
          <a:p>
            <a:r>
              <a:rPr lang="sv-SE"/>
              <a:t>Klicka här för att ändra format</a:t>
            </a:r>
            <a:endParaRPr lang="sv-SE" dirty="0"/>
          </a:p>
        </p:txBody>
      </p:sp>
      <p:sp>
        <p:nvSpPr>
          <p:cNvPr id="3" name="Platshållare för text 2"/>
          <p:cNvSpPr>
            <a:spLocks noGrp="1"/>
          </p:cNvSpPr>
          <p:nvPr>
            <p:ph type="body" idx="1"/>
          </p:nvPr>
        </p:nvSpPr>
        <p:spPr>
          <a:xfrm>
            <a:off x="666001" y="2162175"/>
            <a:ext cx="4716000" cy="609600"/>
          </a:xfrm>
        </p:spPr>
        <p:txBody>
          <a:bodyPr anchor="ctr">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4" name="Platshållare för innehåll 3"/>
          <p:cNvSpPr>
            <a:spLocks noGrp="1"/>
          </p:cNvSpPr>
          <p:nvPr>
            <p:ph sz="half" idx="2"/>
          </p:nvPr>
        </p:nvSpPr>
        <p:spPr>
          <a:xfrm>
            <a:off x="666000" y="2845950"/>
            <a:ext cx="4716000" cy="3391337"/>
          </a:xfrm>
        </p:spPr>
        <p:txBody>
          <a:bodyPr>
            <a:noAutofit/>
          </a:bodyPr>
          <a:lstStyle>
            <a:lvl1pPr marL="258763" indent="-228600">
              <a:buFont typeface="Wingdings" panose="05000000000000000000" pitchFamily="2" charset="2"/>
              <a:buChar char="§"/>
              <a:defRPr/>
            </a:lvl1pPr>
            <a:lvl2pPr marL="685800" indent="-228600">
              <a:buFont typeface="Wingdings" panose="05000000000000000000" pitchFamily="2" charset="2"/>
              <a:buChar char="§"/>
              <a:defRPr/>
            </a:lvl2pPr>
            <a:lvl3pPr marL="1143000" indent="-228600">
              <a:buFont typeface="Wingdings" panose="05000000000000000000" pitchFamily="2" charset="2"/>
              <a:buChar char="§"/>
              <a:defRPr/>
            </a:lvl3pPr>
            <a:lvl4pPr marL="1600200" indent="-228600">
              <a:buFont typeface="Wingdings" panose="05000000000000000000" pitchFamily="2" charset="2"/>
              <a:buChar char="§"/>
              <a:defRPr/>
            </a:lvl4pPr>
            <a:lvl5pPr marL="2057400" indent="-228600">
              <a:buFont typeface="Wingdings" panose="05000000000000000000" pitchFamily="2" charset="2"/>
              <a:buChar char="§"/>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text 4"/>
          <p:cNvSpPr>
            <a:spLocks noGrp="1"/>
          </p:cNvSpPr>
          <p:nvPr>
            <p:ph type="body" sz="quarter" idx="3"/>
          </p:nvPr>
        </p:nvSpPr>
        <p:spPr>
          <a:xfrm>
            <a:off x="5551200" y="2162175"/>
            <a:ext cx="4723200" cy="609600"/>
          </a:xfrm>
        </p:spPr>
        <p:txBody>
          <a:bodyPr anchor="ctr">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6" name="Platshållare för innehåll 5"/>
          <p:cNvSpPr>
            <a:spLocks noGrp="1"/>
          </p:cNvSpPr>
          <p:nvPr>
            <p:ph sz="quarter" idx="4"/>
          </p:nvPr>
        </p:nvSpPr>
        <p:spPr>
          <a:xfrm>
            <a:off x="5551200" y="2847600"/>
            <a:ext cx="4716000" cy="3391200"/>
          </a:xfrm>
        </p:spPr>
        <p:txBody>
          <a:bodyPr>
            <a:noAutofit/>
          </a:bodyPr>
          <a:lstStyle>
            <a:lvl1pPr marL="258763" indent="-228600">
              <a:buFont typeface="Wingdings" panose="05000000000000000000" pitchFamily="2" charset="2"/>
              <a:buChar char="§"/>
              <a:defRPr/>
            </a:lvl1pPr>
            <a:lvl2pPr marL="685800" indent="-228600">
              <a:buFont typeface="Wingdings" panose="05000000000000000000" pitchFamily="2" charset="2"/>
              <a:buChar char="§"/>
              <a:defRPr/>
            </a:lvl2pPr>
            <a:lvl3pPr marL="1143000" indent="-228600">
              <a:buFont typeface="Wingdings" panose="05000000000000000000" pitchFamily="2" charset="2"/>
              <a:buChar char="§"/>
              <a:defRPr/>
            </a:lvl3pPr>
            <a:lvl4pPr marL="1600200" indent="-228600">
              <a:buFont typeface="Wingdings" panose="05000000000000000000" pitchFamily="2" charset="2"/>
              <a:buChar char="§"/>
              <a:defRPr/>
            </a:lvl4pPr>
            <a:lvl5pPr marL="2057400" indent="-228600">
              <a:buFont typeface="Wingdings" panose="05000000000000000000" pitchFamily="2" charset="2"/>
              <a:buChar char="§"/>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7" name="Platshållare för datum 6"/>
          <p:cNvSpPr>
            <a:spLocks noGrp="1"/>
          </p:cNvSpPr>
          <p:nvPr>
            <p:ph type="dt" sz="half" idx="10"/>
          </p:nvPr>
        </p:nvSpPr>
        <p:spPr/>
        <p:txBody>
          <a:bodyPr/>
          <a:lstStyle/>
          <a:p>
            <a:r>
              <a:rPr lang="sv-SE"/>
              <a:t>2022-10-15</a:t>
            </a:r>
            <a:endParaRPr lang="sv-SE" dirty="0"/>
          </a:p>
        </p:txBody>
      </p:sp>
      <p:sp>
        <p:nvSpPr>
          <p:cNvPr id="8" name="Platshållare för sidfot 7"/>
          <p:cNvSpPr>
            <a:spLocks noGrp="1"/>
          </p:cNvSpPr>
          <p:nvPr>
            <p:ph type="ftr" sz="quarter" idx="11"/>
          </p:nvPr>
        </p:nvSpPr>
        <p:spPr/>
        <p:txBody>
          <a:bodyPr/>
          <a:lstStyle/>
          <a:p>
            <a:r>
              <a:rPr lang="sv-SE"/>
              <a:t>Avdelningen för vård och omsorg</a:t>
            </a:r>
            <a:endParaRPr lang="sv-SE" dirty="0"/>
          </a:p>
        </p:txBody>
      </p:sp>
      <p:sp>
        <p:nvSpPr>
          <p:cNvPr id="9" name="Platshållare för bildnummer 8"/>
          <p:cNvSpPr>
            <a:spLocks noGrp="1"/>
          </p:cNvSpPr>
          <p:nvPr>
            <p:ph type="sldNum" sz="quarter" idx="12"/>
          </p:nvPr>
        </p:nvSpPr>
        <p:spPr/>
        <p:txBody>
          <a:bodyPr/>
          <a:lstStyle/>
          <a:p>
            <a:fld id="{34C9B0E5-37D7-412E-A162-6A236BADC197}" type="slidenum">
              <a:rPr lang="sv-SE" smtClean="0"/>
              <a:t>‹#›</a:t>
            </a:fld>
            <a:endParaRPr lang="sv-SE" dirty="0"/>
          </a:p>
        </p:txBody>
      </p:sp>
    </p:spTree>
    <p:extLst>
      <p:ext uri="{BB962C8B-B14F-4D97-AF65-F5344CB8AC3E}">
        <p14:creationId xmlns:p14="http://schemas.microsoft.com/office/powerpoint/2010/main" val="167926241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endParaRPr lang="sv-SE" dirty="0"/>
          </a:p>
        </p:txBody>
      </p:sp>
      <p:sp>
        <p:nvSpPr>
          <p:cNvPr id="3" name="Platshållare för datum 2"/>
          <p:cNvSpPr>
            <a:spLocks noGrp="1"/>
          </p:cNvSpPr>
          <p:nvPr>
            <p:ph type="dt" sz="half" idx="10"/>
          </p:nvPr>
        </p:nvSpPr>
        <p:spPr/>
        <p:txBody>
          <a:bodyPr/>
          <a:lstStyle/>
          <a:p>
            <a:r>
              <a:rPr lang="sv-SE"/>
              <a:t>2022-10-15</a:t>
            </a:r>
            <a:endParaRPr lang="sv-SE" dirty="0"/>
          </a:p>
        </p:txBody>
      </p:sp>
      <p:sp>
        <p:nvSpPr>
          <p:cNvPr id="4" name="Platshållare för sidfot 3"/>
          <p:cNvSpPr>
            <a:spLocks noGrp="1"/>
          </p:cNvSpPr>
          <p:nvPr>
            <p:ph type="ftr" sz="quarter" idx="11"/>
          </p:nvPr>
        </p:nvSpPr>
        <p:spPr/>
        <p:txBody>
          <a:bodyPr/>
          <a:lstStyle/>
          <a:p>
            <a:r>
              <a:rPr lang="sv-SE"/>
              <a:t>Avdelningen för vård och omsorg</a:t>
            </a:r>
            <a:endParaRPr lang="sv-SE" dirty="0"/>
          </a:p>
        </p:txBody>
      </p:sp>
      <p:sp>
        <p:nvSpPr>
          <p:cNvPr id="5" name="Platshållare för bildnummer 4"/>
          <p:cNvSpPr>
            <a:spLocks noGrp="1"/>
          </p:cNvSpPr>
          <p:nvPr>
            <p:ph type="sldNum" sz="quarter" idx="12"/>
          </p:nvPr>
        </p:nvSpPr>
        <p:spPr/>
        <p:txBody>
          <a:bodyPr/>
          <a:lstStyle/>
          <a:p>
            <a:fld id="{34C9B0E5-37D7-412E-A162-6A236BADC197}" type="slidenum">
              <a:rPr lang="sv-SE" smtClean="0"/>
              <a:t>‹#›</a:t>
            </a:fld>
            <a:endParaRPr lang="sv-SE" dirty="0"/>
          </a:p>
        </p:txBody>
      </p:sp>
    </p:spTree>
    <p:extLst>
      <p:ext uri="{BB962C8B-B14F-4D97-AF65-F5344CB8AC3E}">
        <p14:creationId xmlns:p14="http://schemas.microsoft.com/office/powerpoint/2010/main" val="9487464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r>
              <a:rPr lang="sv-SE"/>
              <a:t>2022-10-15</a:t>
            </a:r>
            <a:endParaRPr lang="sv-SE" dirty="0"/>
          </a:p>
        </p:txBody>
      </p:sp>
      <p:sp>
        <p:nvSpPr>
          <p:cNvPr id="3" name="Platshållare för sidfot 2"/>
          <p:cNvSpPr>
            <a:spLocks noGrp="1"/>
          </p:cNvSpPr>
          <p:nvPr>
            <p:ph type="ftr" sz="quarter" idx="11"/>
          </p:nvPr>
        </p:nvSpPr>
        <p:spPr/>
        <p:txBody>
          <a:bodyPr/>
          <a:lstStyle/>
          <a:p>
            <a:r>
              <a:rPr lang="sv-SE"/>
              <a:t>Avdelningen för vård och omsorg</a:t>
            </a:r>
            <a:endParaRPr lang="sv-SE" dirty="0"/>
          </a:p>
        </p:txBody>
      </p:sp>
      <p:sp>
        <p:nvSpPr>
          <p:cNvPr id="4" name="Platshållare för bildnummer 3"/>
          <p:cNvSpPr>
            <a:spLocks noGrp="1"/>
          </p:cNvSpPr>
          <p:nvPr>
            <p:ph type="sldNum" sz="quarter" idx="12"/>
          </p:nvPr>
        </p:nvSpPr>
        <p:spPr/>
        <p:txBody>
          <a:bodyPr/>
          <a:lstStyle/>
          <a:p>
            <a:fld id="{34C9B0E5-37D7-412E-A162-6A236BADC197}" type="slidenum">
              <a:rPr lang="sv-SE" smtClean="0"/>
              <a:t>‹#›</a:t>
            </a:fld>
            <a:endParaRPr lang="sv-SE" dirty="0"/>
          </a:p>
        </p:txBody>
      </p:sp>
    </p:spTree>
    <p:extLst>
      <p:ext uri="{BB962C8B-B14F-4D97-AF65-F5344CB8AC3E}">
        <p14:creationId xmlns:p14="http://schemas.microsoft.com/office/powerpoint/2010/main" val="282935797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blank" preserve="1">
  <p:cSld name="Vit">
    <p:bg>
      <p:bgPr>
        <a:solidFill>
          <a:schemeClr val="bg1"/>
        </a:solidFill>
        <a:effectLst/>
      </p:bgPr>
    </p:bg>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r>
              <a:rPr lang="sv-SE"/>
              <a:t>2022-10-15</a:t>
            </a:r>
            <a:endParaRPr lang="sv-SE" dirty="0"/>
          </a:p>
        </p:txBody>
      </p:sp>
      <p:sp>
        <p:nvSpPr>
          <p:cNvPr id="3" name="Platshållare för sidfot 2"/>
          <p:cNvSpPr>
            <a:spLocks noGrp="1"/>
          </p:cNvSpPr>
          <p:nvPr>
            <p:ph type="ftr" sz="quarter" idx="11"/>
          </p:nvPr>
        </p:nvSpPr>
        <p:spPr/>
        <p:txBody>
          <a:bodyPr/>
          <a:lstStyle/>
          <a:p>
            <a:r>
              <a:rPr lang="sv-SE"/>
              <a:t>Avdelningen för vård och omsorg</a:t>
            </a:r>
            <a:endParaRPr lang="sv-SE" dirty="0"/>
          </a:p>
        </p:txBody>
      </p:sp>
      <p:sp>
        <p:nvSpPr>
          <p:cNvPr id="4" name="Platshållare för bildnummer 3"/>
          <p:cNvSpPr>
            <a:spLocks noGrp="1"/>
          </p:cNvSpPr>
          <p:nvPr>
            <p:ph type="sldNum" sz="quarter" idx="12"/>
          </p:nvPr>
        </p:nvSpPr>
        <p:spPr/>
        <p:txBody>
          <a:bodyPr/>
          <a:lstStyle/>
          <a:p>
            <a:fld id="{34C9B0E5-37D7-412E-A162-6A236BADC197}" type="slidenum">
              <a:rPr lang="sv-SE" smtClean="0"/>
              <a:t>‹#›</a:t>
            </a:fld>
            <a:endParaRPr lang="sv-SE" dirty="0"/>
          </a:p>
        </p:txBody>
      </p:sp>
    </p:spTree>
    <p:extLst>
      <p:ext uri="{BB962C8B-B14F-4D97-AF65-F5344CB8AC3E}">
        <p14:creationId xmlns:p14="http://schemas.microsoft.com/office/powerpoint/2010/main" val="298839318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666000" y="2746800"/>
            <a:ext cx="9608400" cy="1965600"/>
          </a:xfrm>
        </p:spPr>
        <p:txBody>
          <a:bodyPr anchor="t">
            <a:noAutofit/>
          </a:bodyPr>
          <a:lstStyle>
            <a:lvl1pPr algn="ctr">
              <a:defRPr sz="4400"/>
            </a:lvl1pPr>
          </a:lstStyle>
          <a:p>
            <a:r>
              <a:rPr lang="sv-SE"/>
              <a:t>Klicka här för att ändra format</a:t>
            </a:r>
            <a:endParaRPr lang="sv-SE" dirty="0"/>
          </a:p>
        </p:txBody>
      </p:sp>
      <p:sp>
        <p:nvSpPr>
          <p:cNvPr id="3" name="Underrubrik 2"/>
          <p:cNvSpPr>
            <a:spLocks noGrp="1"/>
          </p:cNvSpPr>
          <p:nvPr>
            <p:ph type="subTitle" idx="1"/>
          </p:nvPr>
        </p:nvSpPr>
        <p:spPr>
          <a:xfrm>
            <a:off x="666000" y="4809600"/>
            <a:ext cx="9608400" cy="1425600"/>
          </a:xfrm>
        </p:spPr>
        <p:txBody>
          <a:bodyPr>
            <a:no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om du vill redigera mall för underrubrikformat</a:t>
            </a:r>
            <a:endParaRPr lang="sv-SE" dirty="0"/>
          </a:p>
        </p:txBody>
      </p:sp>
      <p:sp>
        <p:nvSpPr>
          <p:cNvPr id="4" name="Platshållare för datum 3"/>
          <p:cNvSpPr>
            <a:spLocks noGrp="1"/>
          </p:cNvSpPr>
          <p:nvPr>
            <p:ph type="dt" sz="half" idx="10"/>
          </p:nvPr>
        </p:nvSpPr>
        <p:spPr/>
        <p:txBody>
          <a:bodyPr/>
          <a:lstStyle/>
          <a:p>
            <a:r>
              <a:rPr lang="sv-SE"/>
              <a:t>2021-06-03</a:t>
            </a:r>
            <a:endParaRPr lang="sv-SE" dirty="0"/>
          </a:p>
        </p:txBody>
      </p:sp>
      <p:sp>
        <p:nvSpPr>
          <p:cNvPr id="5" name="Platshållare för sidfot 4"/>
          <p:cNvSpPr>
            <a:spLocks noGrp="1"/>
          </p:cNvSpPr>
          <p:nvPr>
            <p:ph type="ftr" sz="quarter" idx="11"/>
          </p:nvPr>
        </p:nvSpPr>
        <p:spPr/>
        <p:txBody>
          <a:bodyPr/>
          <a:lstStyle/>
          <a:p>
            <a:r>
              <a:rPr lang="sv-SE"/>
              <a:t>Avdelningen för vård och omsorg</a:t>
            </a:r>
            <a:endParaRPr lang="sv-SE" dirty="0"/>
          </a:p>
        </p:txBody>
      </p:sp>
      <p:sp>
        <p:nvSpPr>
          <p:cNvPr id="6" name="Platshållare för bildnummer 5"/>
          <p:cNvSpPr>
            <a:spLocks noGrp="1"/>
          </p:cNvSpPr>
          <p:nvPr>
            <p:ph type="sldNum" sz="quarter" idx="12"/>
          </p:nvPr>
        </p:nvSpPr>
        <p:spPr/>
        <p:txBody>
          <a:bodyPr/>
          <a:lstStyle/>
          <a:p>
            <a:fld id="{34C9B0E5-37D7-412E-A162-6A236BADC197}" type="slidenum">
              <a:rPr lang="sv-SE" smtClean="0"/>
              <a:t>‹#›</a:t>
            </a:fld>
            <a:endParaRPr lang="sv-SE" dirty="0"/>
          </a:p>
        </p:txBody>
      </p:sp>
    </p:spTree>
    <p:extLst>
      <p:ext uri="{BB962C8B-B14F-4D97-AF65-F5344CB8AC3E}">
        <p14:creationId xmlns:p14="http://schemas.microsoft.com/office/powerpoint/2010/main" val="6778309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6" name="Platshållare för innehåll 5"/>
          <p:cNvSpPr>
            <a:spLocks noGrp="1"/>
          </p:cNvSpPr>
          <p:nvPr>
            <p:ph sz="quarter" idx="4"/>
          </p:nvPr>
        </p:nvSpPr>
        <p:spPr>
          <a:xfrm>
            <a:off x="5551200" y="2847600"/>
            <a:ext cx="4716000" cy="3391200"/>
          </a:xfrm>
        </p:spPr>
        <p:txBody>
          <a:bodyPr>
            <a:no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text 4"/>
          <p:cNvSpPr>
            <a:spLocks noGrp="1"/>
          </p:cNvSpPr>
          <p:nvPr>
            <p:ph type="body" sz="quarter" idx="3"/>
          </p:nvPr>
        </p:nvSpPr>
        <p:spPr>
          <a:xfrm>
            <a:off x="5551200" y="2162175"/>
            <a:ext cx="4723200" cy="609600"/>
          </a:xfrm>
        </p:spPr>
        <p:txBody>
          <a:bodyPr anchor="ctr">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p:cNvSpPr>
            <a:spLocks noGrp="1"/>
          </p:cNvSpPr>
          <p:nvPr>
            <p:ph sz="half" idx="2"/>
          </p:nvPr>
        </p:nvSpPr>
        <p:spPr>
          <a:xfrm>
            <a:off x="666000" y="2845950"/>
            <a:ext cx="4716000" cy="3391337"/>
          </a:xfrm>
        </p:spPr>
        <p:txBody>
          <a:bodyPr>
            <a:no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3" name="Platshållare för text 2"/>
          <p:cNvSpPr>
            <a:spLocks noGrp="1"/>
          </p:cNvSpPr>
          <p:nvPr>
            <p:ph type="body" idx="1"/>
          </p:nvPr>
        </p:nvSpPr>
        <p:spPr>
          <a:xfrm>
            <a:off x="666001" y="2162175"/>
            <a:ext cx="4716000" cy="609600"/>
          </a:xfrm>
        </p:spPr>
        <p:txBody>
          <a:bodyPr anchor="ctr">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2" name="Rubrik 1"/>
          <p:cNvSpPr>
            <a:spLocks noGrp="1"/>
          </p:cNvSpPr>
          <p:nvPr>
            <p:ph type="title"/>
          </p:nvPr>
        </p:nvSpPr>
        <p:spPr>
          <a:xfrm>
            <a:off x="666000" y="875015"/>
            <a:ext cx="9608400" cy="1228105"/>
          </a:xfrm>
        </p:spPr>
        <p:txBody>
          <a:bodyPr>
            <a:noAutofit/>
          </a:bodyPr>
          <a:lstStyle/>
          <a:p>
            <a:r>
              <a:rPr lang="sv-SE"/>
              <a:t>Klicka här för att ändra mall för rubrikformat</a:t>
            </a:r>
            <a:endParaRPr lang="sv-SE" dirty="0"/>
          </a:p>
        </p:txBody>
      </p:sp>
      <p:sp>
        <p:nvSpPr>
          <p:cNvPr id="8" name="Platshållare för sidfot 7"/>
          <p:cNvSpPr>
            <a:spLocks noGrp="1"/>
          </p:cNvSpPr>
          <p:nvPr>
            <p:ph type="ftr" sz="quarter" idx="11"/>
          </p:nvPr>
        </p:nvSpPr>
        <p:spPr/>
        <p:txBody>
          <a:bodyPr/>
          <a:lstStyle/>
          <a:p>
            <a:endParaRPr lang="sv-SE" dirty="0"/>
          </a:p>
        </p:txBody>
      </p:sp>
      <p:sp>
        <p:nvSpPr>
          <p:cNvPr id="7" name="Platshållare för datum 6"/>
          <p:cNvSpPr>
            <a:spLocks noGrp="1"/>
          </p:cNvSpPr>
          <p:nvPr>
            <p:ph type="dt" sz="half" idx="10"/>
          </p:nvPr>
        </p:nvSpPr>
        <p:spPr/>
        <p:txBody>
          <a:bodyPr/>
          <a:lstStyle/>
          <a:p>
            <a:fld id="{765C18DA-410A-4124-BB0F-DE8CA676B1E5}" type="datetimeFigureOut">
              <a:rPr lang="sv-SE" smtClean="0"/>
              <a:t>2022-12-01</a:t>
            </a:fld>
            <a:endParaRPr lang="sv-SE" dirty="0"/>
          </a:p>
        </p:txBody>
      </p:sp>
      <p:sp>
        <p:nvSpPr>
          <p:cNvPr id="9" name="Platshållare för bildnummer 8"/>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225965311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endParaRPr lang="sv-SE" dirty="0"/>
          </a:p>
        </p:txBody>
      </p:sp>
      <p:sp>
        <p:nvSpPr>
          <p:cNvPr id="3" name="Platshållare för innehåll 2"/>
          <p:cNvSpPr>
            <a:spLocks noGrp="1"/>
          </p:cNvSpPr>
          <p:nvPr>
            <p:ph idx="1"/>
          </p:nvPr>
        </p:nvSpPr>
        <p:spPr/>
        <p:txBody>
          <a:bodyPr/>
          <a:lstStyle>
            <a:lvl1pPr marL="258763" indent="-228600">
              <a:buFont typeface="Wingdings" panose="05000000000000000000" pitchFamily="2" charset="2"/>
              <a:buChar char="§"/>
              <a:defRPr/>
            </a:lvl1pPr>
            <a:lvl2pPr marL="685800" indent="-228600">
              <a:buFont typeface="Wingdings" panose="05000000000000000000" pitchFamily="2" charset="2"/>
              <a:buChar char="§"/>
              <a:defRPr/>
            </a:lvl2pPr>
            <a:lvl3pPr marL="1143000" indent="-228600">
              <a:buFont typeface="Wingdings" panose="05000000000000000000" pitchFamily="2" charset="2"/>
              <a:buChar char="§"/>
              <a:defRPr/>
            </a:lvl3pPr>
            <a:lvl4pPr marL="1600200" indent="-228600">
              <a:buFont typeface="Wingdings" panose="05000000000000000000" pitchFamily="2" charset="2"/>
              <a:buChar char="§"/>
              <a:defRPr/>
            </a:lvl4pPr>
            <a:lvl5pPr marL="2057400" indent="-228600">
              <a:buFont typeface="Wingdings" panose="05000000000000000000" pitchFamily="2" charset="2"/>
              <a:buChar char="§"/>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r>
              <a:rPr lang="sv-SE"/>
              <a:t>2021-06-03</a:t>
            </a:r>
            <a:endParaRPr lang="sv-SE" dirty="0"/>
          </a:p>
        </p:txBody>
      </p:sp>
      <p:sp>
        <p:nvSpPr>
          <p:cNvPr id="5" name="Platshållare för sidfot 4"/>
          <p:cNvSpPr>
            <a:spLocks noGrp="1"/>
          </p:cNvSpPr>
          <p:nvPr>
            <p:ph type="ftr" sz="quarter" idx="11"/>
          </p:nvPr>
        </p:nvSpPr>
        <p:spPr/>
        <p:txBody>
          <a:bodyPr/>
          <a:lstStyle/>
          <a:p>
            <a:r>
              <a:rPr lang="sv-SE"/>
              <a:t>Avdelningen för vård och omsorg</a:t>
            </a:r>
            <a:endParaRPr lang="sv-SE" dirty="0"/>
          </a:p>
        </p:txBody>
      </p:sp>
      <p:sp>
        <p:nvSpPr>
          <p:cNvPr id="6" name="Platshållare för bildnummer 5"/>
          <p:cNvSpPr>
            <a:spLocks noGrp="1"/>
          </p:cNvSpPr>
          <p:nvPr>
            <p:ph type="sldNum" sz="quarter" idx="12"/>
          </p:nvPr>
        </p:nvSpPr>
        <p:spPr/>
        <p:txBody>
          <a:bodyPr/>
          <a:lstStyle/>
          <a:p>
            <a:fld id="{34C9B0E5-37D7-412E-A162-6A236BADC197}" type="slidenum">
              <a:rPr lang="sv-SE" smtClean="0"/>
              <a:t>‹#›</a:t>
            </a:fld>
            <a:endParaRPr lang="sv-SE" dirty="0"/>
          </a:p>
        </p:txBody>
      </p:sp>
    </p:spTree>
    <p:extLst>
      <p:ext uri="{BB962C8B-B14F-4D97-AF65-F5344CB8AC3E}">
        <p14:creationId xmlns:p14="http://schemas.microsoft.com/office/powerpoint/2010/main" val="345755928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666000" y="2746800"/>
            <a:ext cx="9608400" cy="1965600"/>
          </a:xfrm>
        </p:spPr>
        <p:txBody>
          <a:bodyPr anchor="t">
            <a:noAutofit/>
          </a:bodyPr>
          <a:lstStyle>
            <a:lvl1pPr algn="ctr">
              <a:defRPr sz="5400">
                <a:solidFill>
                  <a:schemeClr val="tx1"/>
                </a:solidFill>
              </a:defRPr>
            </a:lvl1pPr>
          </a:lstStyle>
          <a:p>
            <a:r>
              <a:rPr lang="sv-SE"/>
              <a:t>Klicka här för att ändra format</a:t>
            </a:r>
            <a:endParaRPr lang="sv-SE" dirty="0"/>
          </a:p>
        </p:txBody>
      </p:sp>
      <p:sp>
        <p:nvSpPr>
          <p:cNvPr id="3" name="Platshållare för text 2"/>
          <p:cNvSpPr>
            <a:spLocks noGrp="1"/>
          </p:cNvSpPr>
          <p:nvPr>
            <p:ph type="body" idx="1"/>
          </p:nvPr>
        </p:nvSpPr>
        <p:spPr>
          <a:xfrm>
            <a:off x="666000" y="4810125"/>
            <a:ext cx="9608400" cy="1427163"/>
          </a:xfrm>
        </p:spPr>
        <p:txBody>
          <a:bodyPr>
            <a:noAutofit/>
          </a:bodyPr>
          <a:lstStyle>
            <a:lvl1pPr marL="0" indent="0" algn="ctr">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Redigera format för bakgrundstext</a:t>
            </a:r>
          </a:p>
        </p:txBody>
      </p:sp>
      <p:sp>
        <p:nvSpPr>
          <p:cNvPr id="4" name="Platshållare för datum 3"/>
          <p:cNvSpPr>
            <a:spLocks noGrp="1"/>
          </p:cNvSpPr>
          <p:nvPr>
            <p:ph type="dt" sz="half" idx="10"/>
          </p:nvPr>
        </p:nvSpPr>
        <p:spPr/>
        <p:txBody>
          <a:bodyPr/>
          <a:lstStyle>
            <a:lvl1pPr>
              <a:defRPr>
                <a:solidFill>
                  <a:schemeClr val="tx1"/>
                </a:solidFill>
              </a:defRPr>
            </a:lvl1pPr>
          </a:lstStyle>
          <a:p>
            <a:r>
              <a:rPr lang="sv-SE"/>
              <a:t>2021-06-03</a:t>
            </a:r>
            <a:endParaRPr lang="sv-SE" dirty="0"/>
          </a:p>
        </p:txBody>
      </p:sp>
      <p:sp>
        <p:nvSpPr>
          <p:cNvPr id="5" name="Platshållare för sidfot 4"/>
          <p:cNvSpPr>
            <a:spLocks noGrp="1"/>
          </p:cNvSpPr>
          <p:nvPr>
            <p:ph type="ftr" sz="quarter" idx="11"/>
          </p:nvPr>
        </p:nvSpPr>
        <p:spPr/>
        <p:txBody>
          <a:bodyPr/>
          <a:lstStyle>
            <a:lvl1pPr>
              <a:defRPr>
                <a:solidFill>
                  <a:schemeClr val="tx1"/>
                </a:solidFill>
              </a:defRPr>
            </a:lvl1pPr>
          </a:lstStyle>
          <a:p>
            <a:r>
              <a:rPr lang="sv-SE"/>
              <a:t>Avdelningen för vård och omsorg</a:t>
            </a:r>
            <a:endParaRPr lang="sv-SE" dirty="0"/>
          </a:p>
        </p:txBody>
      </p:sp>
      <p:sp>
        <p:nvSpPr>
          <p:cNvPr id="6" name="Platshållare för bildnummer 5"/>
          <p:cNvSpPr>
            <a:spLocks noGrp="1"/>
          </p:cNvSpPr>
          <p:nvPr>
            <p:ph type="sldNum" sz="quarter" idx="12"/>
          </p:nvPr>
        </p:nvSpPr>
        <p:spPr/>
        <p:txBody>
          <a:bodyPr/>
          <a:lstStyle>
            <a:lvl1pPr>
              <a:defRPr>
                <a:solidFill>
                  <a:schemeClr val="tx1"/>
                </a:solidFill>
              </a:defRPr>
            </a:lvl1pPr>
          </a:lstStyle>
          <a:p>
            <a:fld id="{34C9B0E5-37D7-412E-A162-6A236BADC197}" type="slidenum">
              <a:rPr lang="sv-SE" smtClean="0"/>
              <a:pPr/>
              <a:t>‹#›</a:t>
            </a:fld>
            <a:endParaRPr lang="sv-SE" dirty="0"/>
          </a:p>
        </p:txBody>
      </p:sp>
    </p:spTree>
    <p:extLst>
      <p:ext uri="{BB962C8B-B14F-4D97-AF65-F5344CB8AC3E}">
        <p14:creationId xmlns:p14="http://schemas.microsoft.com/office/powerpoint/2010/main" val="387261775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endParaRPr lang="sv-SE" dirty="0"/>
          </a:p>
        </p:txBody>
      </p:sp>
      <p:sp>
        <p:nvSpPr>
          <p:cNvPr id="3" name="Platshållare för innehåll 2"/>
          <p:cNvSpPr>
            <a:spLocks noGrp="1"/>
          </p:cNvSpPr>
          <p:nvPr>
            <p:ph sz="half" idx="1"/>
          </p:nvPr>
        </p:nvSpPr>
        <p:spPr>
          <a:xfrm>
            <a:off x="666000" y="2494800"/>
            <a:ext cx="4716000" cy="3740400"/>
          </a:xfrm>
        </p:spPr>
        <p:txBody>
          <a:bodyPr/>
          <a:lstStyle>
            <a:lvl1pPr marL="258763" indent="-228600">
              <a:buFont typeface="Wingdings" panose="05000000000000000000" pitchFamily="2" charset="2"/>
              <a:buChar char="§"/>
              <a:defRPr/>
            </a:lvl1pPr>
            <a:lvl2pPr marL="685800" indent="-228600">
              <a:buFont typeface="Wingdings" panose="05000000000000000000" pitchFamily="2" charset="2"/>
              <a:buChar char="§"/>
              <a:defRPr/>
            </a:lvl2pPr>
            <a:lvl3pPr marL="1143000" indent="-228600">
              <a:buFont typeface="Wingdings" panose="05000000000000000000" pitchFamily="2" charset="2"/>
              <a:buChar char="§"/>
              <a:defRPr/>
            </a:lvl3pPr>
            <a:lvl4pPr marL="1600200" indent="-228600">
              <a:buFont typeface="Wingdings" panose="05000000000000000000" pitchFamily="2" charset="2"/>
              <a:buChar char="§"/>
              <a:defRPr/>
            </a:lvl4pPr>
            <a:lvl5pPr marL="2057400" indent="-228600">
              <a:buFont typeface="Wingdings" panose="05000000000000000000" pitchFamily="2" charset="2"/>
              <a:buChar char="§"/>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innehåll 3"/>
          <p:cNvSpPr>
            <a:spLocks noGrp="1"/>
          </p:cNvSpPr>
          <p:nvPr>
            <p:ph sz="half" idx="2"/>
          </p:nvPr>
        </p:nvSpPr>
        <p:spPr>
          <a:xfrm>
            <a:off x="5552325" y="2494800"/>
            <a:ext cx="4716000" cy="3740400"/>
          </a:xfrm>
        </p:spPr>
        <p:txBody>
          <a:bodyPr/>
          <a:lstStyle>
            <a:lvl1pPr marL="258763" indent="-228600">
              <a:buFont typeface="Wingdings" panose="05000000000000000000" pitchFamily="2" charset="2"/>
              <a:buChar char="§"/>
              <a:defRPr/>
            </a:lvl1pPr>
            <a:lvl2pPr marL="685800" indent="-228600">
              <a:buFont typeface="Wingdings" panose="05000000000000000000" pitchFamily="2" charset="2"/>
              <a:buChar char="§"/>
              <a:defRPr/>
            </a:lvl2pPr>
            <a:lvl3pPr marL="1143000" indent="-228600">
              <a:buFont typeface="Wingdings" panose="05000000000000000000" pitchFamily="2" charset="2"/>
              <a:buChar char="§"/>
              <a:defRPr/>
            </a:lvl3pPr>
            <a:lvl4pPr marL="1600200" indent="-228600">
              <a:buFont typeface="Wingdings" panose="05000000000000000000" pitchFamily="2" charset="2"/>
              <a:buChar char="§"/>
              <a:defRPr/>
            </a:lvl4pPr>
            <a:lvl5pPr marL="2057400" indent="-228600">
              <a:buFont typeface="Wingdings" panose="05000000000000000000" pitchFamily="2" charset="2"/>
              <a:buChar char="§"/>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datum 4"/>
          <p:cNvSpPr>
            <a:spLocks noGrp="1"/>
          </p:cNvSpPr>
          <p:nvPr>
            <p:ph type="dt" sz="half" idx="10"/>
          </p:nvPr>
        </p:nvSpPr>
        <p:spPr/>
        <p:txBody>
          <a:bodyPr/>
          <a:lstStyle/>
          <a:p>
            <a:r>
              <a:rPr lang="sv-SE"/>
              <a:t>2021-06-03</a:t>
            </a:r>
            <a:endParaRPr lang="sv-SE" dirty="0"/>
          </a:p>
        </p:txBody>
      </p:sp>
      <p:sp>
        <p:nvSpPr>
          <p:cNvPr id="6" name="Platshållare för sidfot 5"/>
          <p:cNvSpPr>
            <a:spLocks noGrp="1"/>
          </p:cNvSpPr>
          <p:nvPr>
            <p:ph type="ftr" sz="quarter" idx="11"/>
          </p:nvPr>
        </p:nvSpPr>
        <p:spPr/>
        <p:txBody>
          <a:bodyPr/>
          <a:lstStyle/>
          <a:p>
            <a:r>
              <a:rPr lang="sv-SE"/>
              <a:t>Avdelningen för vård och omsorg</a:t>
            </a:r>
            <a:endParaRPr lang="sv-SE" dirty="0"/>
          </a:p>
        </p:txBody>
      </p:sp>
      <p:sp>
        <p:nvSpPr>
          <p:cNvPr id="7" name="Platshållare för bildnummer 6"/>
          <p:cNvSpPr>
            <a:spLocks noGrp="1"/>
          </p:cNvSpPr>
          <p:nvPr>
            <p:ph type="sldNum" sz="quarter" idx="12"/>
          </p:nvPr>
        </p:nvSpPr>
        <p:spPr/>
        <p:txBody>
          <a:bodyPr/>
          <a:lstStyle/>
          <a:p>
            <a:fld id="{34C9B0E5-37D7-412E-A162-6A236BADC197}" type="slidenum">
              <a:rPr lang="sv-SE" smtClean="0"/>
              <a:t>‹#›</a:t>
            </a:fld>
            <a:endParaRPr lang="sv-SE" dirty="0"/>
          </a:p>
        </p:txBody>
      </p:sp>
    </p:spTree>
    <p:extLst>
      <p:ext uri="{BB962C8B-B14F-4D97-AF65-F5344CB8AC3E}">
        <p14:creationId xmlns:p14="http://schemas.microsoft.com/office/powerpoint/2010/main" val="182467986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Större höger">
    <p:spTree>
      <p:nvGrpSpPr>
        <p:cNvPr id="1" name=""/>
        <p:cNvGrpSpPr/>
        <p:nvPr/>
      </p:nvGrpSpPr>
      <p:grpSpPr>
        <a:xfrm>
          <a:off x="0" y="0"/>
          <a:ext cx="0" cy="0"/>
          <a:chOff x="0" y="0"/>
          <a:chExt cx="0" cy="0"/>
        </a:xfrm>
      </p:grpSpPr>
      <p:sp>
        <p:nvSpPr>
          <p:cNvPr id="2" name="Rubrik 1"/>
          <p:cNvSpPr>
            <a:spLocks noGrp="1"/>
          </p:cNvSpPr>
          <p:nvPr>
            <p:ph type="title"/>
          </p:nvPr>
        </p:nvSpPr>
        <p:spPr>
          <a:xfrm>
            <a:off x="664234" y="874602"/>
            <a:ext cx="5326992" cy="1228518"/>
          </a:xfrm>
        </p:spPr>
        <p:txBody>
          <a:bodyPr/>
          <a:lstStyle/>
          <a:p>
            <a:r>
              <a:rPr lang="sv-SE"/>
              <a:t>Klicka här för att ändra format</a:t>
            </a:r>
            <a:endParaRPr lang="sv-SE" dirty="0"/>
          </a:p>
        </p:txBody>
      </p:sp>
      <p:sp>
        <p:nvSpPr>
          <p:cNvPr id="3" name="Platshållare för innehåll 2"/>
          <p:cNvSpPr>
            <a:spLocks noGrp="1"/>
          </p:cNvSpPr>
          <p:nvPr>
            <p:ph sz="half" idx="1"/>
          </p:nvPr>
        </p:nvSpPr>
        <p:spPr>
          <a:xfrm>
            <a:off x="666000" y="2494800"/>
            <a:ext cx="5325226" cy="3740400"/>
          </a:xfrm>
        </p:spPr>
        <p:txBody>
          <a:bodyPr/>
          <a:lstStyle>
            <a:lvl1pPr marL="258763" indent="-228600">
              <a:buFont typeface="Wingdings" panose="05000000000000000000" pitchFamily="2" charset="2"/>
              <a:buChar char="§"/>
              <a:defRPr/>
            </a:lvl1pPr>
            <a:lvl2pPr marL="685800" indent="-228600">
              <a:buFont typeface="Wingdings" panose="05000000000000000000" pitchFamily="2" charset="2"/>
              <a:buChar char="§"/>
              <a:defRPr/>
            </a:lvl2pPr>
            <a:lvl3pPr marL="1143000" indent="-228600">
              <a:buFont typeface="Wingdings" panose="05000000000000000000" pitchFamily="2" charset="2"/>
              <a:buChar char="§"/>
              <a:defRPr/>
            </a:lvl3pPr>
            <a:lvl4pPr marL="1600200" indent="-228600">
              <a:buFont typeface="Wingdings" panose="05000000000000000000" pitchFamily="2" charset="2"/>
              <a:buChar char="§"/>
              <a:defRPr/>
            </a:lvl4pPr>
            <a:lvl5pPr marL="2057400" indent="-228600">
              <a:buFont typeface="Wingdings" panose="05000000000000000000" pitchFamily="2" charset="2"/>
              <a:buChar char="§"/>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innehåll 3"/>
          <p:cNvSpPr>
            <a:spLocks noGrp="1"/>
          </p:cNvSpPr>
          <p:nvPr>
            <p:ph sz="half" idx="2"/>
          </p:nvPr>
        </p:nvSpPr>
        <p:spPr>
          <a:xfrm>
            <a:off x="6095999" y="874602"/>
            <a:ext cx="4172325" cy="5360598"/>
          </a:xfrm>
        </p:spPr>
        <p:txBody>
          <a:bodyPr/>
          <a:lstStyle>
            <a:lvl1pPr marL="258763" indent="-228600">
              <a:buFont typeface="Wingdings" panose="05000000000000000000" pitchFamily="2" charset="2"/>
              <a:buChar char="§"/>
              <a:defRPr/>
            </a:lvl1pPr>
            <a:lvl2pPr marL="685800" indent="-228600">
              <a:buFont typeface="Wingdings" panose="05000000000000000000" pitchFamily="2" charset="2"/>
              <a:buChar char="§"/>
              <a:defRPr/>
            </a:lvl2pPr>
            <a:lvl3pPr marL="1143000" indent="-228600">
              <a:buFont typeface="Wingdings" panose="05000000000000000000" pitchFamily="2" charset="2"/>
              <a:buChar char="§"/>
              <a:defRPr/>
            </a:lvl3pPr>
            <a:lvl4pPr marL="1600200" indent="-228600">
              <a:buFont typeface="Wingdings" panose="05000000000000000000" pitchFamily="2" charset="2"/>
              <a:buChar char="§"/>
              <a:defRPr/>
            </a:lvl4pPr>
            <a:lvl5pPr marL="2057400" indent="-228600">
              <a:buFont typeface="Wingdings" panose="05000000000000000000" pitchFamily="2" charset="2"/>
              <a:buChar char="§"/>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datum 4"/>
          <p:cNvSpPr>
            <a:spLocks noGrp="1"/>
          </p:cNvSpPr>
          <p:nvPr>
            <p:ph type="dt" sz="half" idx="10"/>
          </p:nvPr>
        </p:nvSpPr>
        <p:spPr/>
        <p:txBody>
          <a:bodyPr/>
          <a:lstStyle/>
          <a:p>
            <a:r>
              <a:rPr lang="sv-SE"/>
              <a:t>2021-06-03</a:t>
            </a:r>
            <a:endParaRPr lang="sv-SE" dirty="0"/>
          </a:p>
        </p:txBody>
      </p:sp>
      <p:sp>
        <p:nvSpPr>
          <p:cNvPr id="6" name="Platshållare för sidfot 5"/>
          <p:cNvSpPr>
            <a:spLocks noGrp="1"/>
          </p:cNvSpPr>
          <p:nvPr>
            <p:ph type="ftr" sz="quarter" idx="11"/>
          </p:nvPr>
        </p:nvSpPr>
        <p:spPr/>
        <p:txBody>
          <a:bodyPr/>
          <a:lstStyle/>
          <a:p>
            <a:r>
              <a:rPr lang="sv-SE"/>
              <a:t>Avdelningen för vård och omsorg</a:t>
            </a:r>
            <a:endParaRPr lang="sv-SE" dirty="0"/>
          </a:p>
        </p:txBody>
      </p:sp>
      <p:sp>
        <p:nvSpPr>
          <p:cNvPr id="7" name="Platshållare för bildnummer 6"/>
          <p:cNvSpPr>
            <a:spLocks noGrp="1"/>
          </p:cNvSpPr>
          <p:nvPr>
            <p:ph type="sldNum" sz="quarter" idx="12"/>
          </p:nvPr>
        </p:nvSpPr>
        <p:spPr/>
        <p:txBody>
          <a:bodyPr/>
          <a:lstStyle/>
          <a:p>
            <a:fld id="{34C9B0E5-37D7-412E-A162-6A236BADC197}" type="slidenum">
              <a:rPr lang="sv-SE" smtClean="0"/>
              <a:t>‹#›</a:t>
            </a:fld>
            <a:endParaRPr lang="sv-SE" dirty="0"/>
          </a:p>
        </p:txBody>
      </p:sp>
    </p:spTree>
    <p:extLst>
      <p:ext uri="{BB962C8B-B14F-4D97-AF65-F5344CB8AC3E}">
        <p14:creationId xmlns:p14="http://schemas.microsoft.com/office/powerpoint/2010/main" val="67920238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666000" y="875015"/>
            <a:ext cx="9608400" cy="1228105"/>
          </a:xfrm>
        </p:spPr>
        <p:txBody>
          <a:bodyPr>
            <a:noAutofit/>
          </a:bodyPr>
          <a:lstStyle/>
          <a:p>
            <a:r>
              <a:rPr lang="sv-SE"/>
              <a:t>Klicka här för att ändra format</a:t>
            </a:r>
            <a:endParaRPr lang="sv-SE" dirty="0"/>
          </a:p>
        </p:txBody>
      </p:sp>
      <p:sp>
        <p:nvSpPr>
          <p:cNvPr id="3" name="Platshållare för text 2"/>
          <p:cNvSpPr>
            <a:spLocks noGrp="1"/>
          </p:cNvSpPr>
          <p:nvPr>
            <p:ph type="body" idx="1"/>
          </p:nvPr>
        </p:nvSpPr>
        <p:spPr>
          <a:xfrm>
            <a:off x="666001" y="2162175"/>
            <a:ext cx="4716000" cy="609600"/>
          </a:xfrm>
        </p:spPr>
        <p:txBody>
          <a:bodyPr anchor="ctr">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4" name="Platshållare för innehåll 3"/>
          <p:cNvSpPr>
            <a:spLocks noGrp="1"/>
          </p:cNvSpPr>
          <p:nvPr>
            <p:ph sz="half" idx="2"/>
          </p:nvPr>
        </p:nvSpPr>
        <p:spPr>
          <a:xfrm>
            <a:off x="666000" y="2845950"/>
            <a:ext cx="4716000" cy="3391337"/>
          </a:xfrm>
        </p:spPr>
        <p:txBody>
          <a:bodyPr>
            <a:noAutofit/>
          </a:bodyPr>
          <a:lstStyle>
            <a:lvl1pPr marL="258763" indent="-228600">
              <a:buFont typeface="Wingdings" panose="05000000000000000000" pitchFamily="2" charset="2"/>
              <a:buChar char="§"/>
              <a:defRPr/>
            </a:lvl1pPr>
            <a:lvl2pPr marL="685800" indent="-228600">
              <a:buFont typeface="Wingdings" panose="05000000000000000000" pitchFamily="2" charset="2"/>
              <a:buChar char="§"/>
              <a:defRPr/>
            </a:lvl2pPr>
            <a:lvl3pPr marL="1143000" indent="-228600">
              <a:buFont typeface="Wingdings" panose="05000000000000000000" pitchFamily="2" charset="2"/>
              <a:buChar char="§"/>
              <a:defRPr/>
            </a:lvl3pPr>
            <a:lvl4pPr marL="1600200" indent="-228600">
              <a:buFont typeface="Wingdings" panose="05000000000000000000" pitchFamily="2" charset="2"/>
              <a:buChar char="§"/>
              <a:defRPr/>
            </a:lvl4pPr>
            <a:lvl5pPr marL="2057400" indent="-228600">
              <a:buFont typeface="Wingdings" panose="05000000000000000000" pitchFamily="2" charset="2"/>
              <a:buChar char="§"/>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text 4"/>
          <p:cNvSpPr>
            <a:spLocks noGrp="1"/>
          </p:cNvSpPr>
          <p:nvPr>
            <p:ph type="body" sz="quarter" idx="3"/>
          </p:nvPr>
        </p:nvSpPr>
        <p:spPr>
          <a:xfrm>
            <a:off x="5551200" y="2162175"/>
            <a:ext cx="4723200" cy="609600"/>
          </a:xfrm>
        </p:spPr>
        <p:txBody>
          <a:bodyPr anchor="ctr">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6" name="Platshållare för innehåll 5"/>
          <p:cNvSpPr>
            <a:spLocks noGrp="1"/>
          </p:cNvSpPr>
          <p:nvPr>
            <p:ph sz="quarter" idx="4"/>
          </p:nvPr>
        </p:nvSpPr>
        <p:spPr>
          <a:xfrm>
            <a:off x="5551200" y="2847600"/>
            <a:ext cx="4716000" cy="3391200"/>
          </a:xfrm>
        </p:spPr>
        <p:txBody>
          <a:bodyPr>
            <a:noAutofit/>
          </a:bodyPr>
          <a:lstStyle>
            <a:lvl1pPr marL="258763" indent="-228600">
              <a:buFont typeface="Wingdings" panose="05000000000000000000" pitchFamily="2" charset="2"/>
              <a:buChar char="§"/>
              <a:defRPr/>
            </a:lvl1pPr>
            <a:lvl2pPr marL="685800" indent="-228600">
              <a:buFont typeface="Wingdings" panose="05000000000000000000" pitchFamily="2" charset="2"/>
              <a:buChar char="§"/>
              <a:defRPr/>
            </a:lvl2pPr>
            <a:lvl3pPr marL="1143000" indent="-228600">
              <a:buFont typeface="Wingdings" panose="05000000000000000000" pitchFamily="2" charset="2"/>
              <a:buChar char="§"/>
              <a:defRPr/>
            </a:lvl3pPr>
            <a:lvl4pPr marL="1600200" indent="-228600">
              <a:buFont typeface="Wingdings" panose="05000000000000000000" pitchFamily="2" charset="2"/>
              <a:buChar char="§"/>
              <a:defRPr/>
            </a:lvl4pPr>
            <a:lvl5pPr marL="2057400" indent="-228600">
              <a:buFont typeface="Wingdings" panose="05000000000000000000" pitchFamily="2" charset="2"/>
              <a:buChar char="§"/>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7" name="Platshållare för datum 6"/>
          <p:cNvSpPr>
            <a:spLocks noGrp="1"/>
          </p:cNvSpPr>
          <p:nvPr>
            <p:ph type="dt" sz="half" idx="10"/>
          </p:nvPr>
        </p:nvSpPr>
        <p:spPr/>
        <p:txBody>
          <a:bodyPr/>
          <a:lstStyle/>
          <a:p>
            <a:r>
              <a:rPr lang="sv-SE"/>
              <a:t>2021-06-03</a:t>
            </a:r>
            <a:endParaRPr lang="sv-SE" dirty="0"/>
          </a:p>
        </p:txBody>
      </p:sp>
      <p:sp>
        <p:nvSpPr>
          <p:cNvPr id="8" name="Platshållare för sidfot 7"/>
          <p:cNvSpPr>
            <a:spLocks noGrp="1"/>
          </p:cNvSpPr>
          <p:nvPr>
            <p:ph type="ftr" sz="quarter" idx="11"/>
          </p:nvPr>
        </p:nvSpPr>
        <p:spPr/>
        <p:txBody>
          <a:bodyPr/>
          <a:lstStyle/>
          <a:p>
            <a:r>
              <a:rPr lang="sv-SE"/>
              <a:t>Avdelningen för vård och omsorg</a:t>
            </a:r>
            <a:endParaRPr lang="sv-SE" dirty="0"/>
          </a:p>
        </p:txBody>
      </p:sp>
      <p:sp>
        <p:nvSpPr>
          <p:cNvPr id="9" name="Platshållare för bildnummer 8"/>
          <p:cNvSpPr>
            <a:spLocks noGrp="1"/>
          </p:cNvSpPr>
          <p:nvPr>
            <p:ph type="sldNum" sz="quarter" idx="12"/>
          </p:nvPr>
        </p:nvSpPr>
        <p:spPr/>
        <p:txBody>
          <a:bodyPr/>
          <a:lstStyle/>
          <a:p>
            <a:fld id="{34C9B0E5-37D7-412E-A162-6A236BADC197}" type="slidenum">
              <a:rPr lang="sv-SE" smtClean="0"/>
              <a:t>‹#›</a:t>
            </a:fld>
            <a:endParaRPr lang="sv-SE" dirty="0"/>
          </a:p>
        </p:txBody>
      </p:sp>
    </p:spTree>
    <p:extLst>
      <p:ext uri="{BB962C8B-B14F-4D97-AF65-F5344CB8AC3E}">
        <p14:creationId xmlns:p14="http://schemas.microsoft.com/office/powerpoint/2010/main" val="193168717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endParaRPr lang="sv-SE" dirty="0"/>
          </a:p>
        </p:txBody>
      </p:sp>
      <p:sp>
        <p:nvSpPr>
          <p:cNvPr id="3" name="Platshållare för datum 2"/>
          <p:cNvSpPr>
            <a:spLocks noGrp="1"/>
          </p:cNvSpPr>
          <p:nvPr>
            <p:ph type="dt" sz="half" idx="10"/>
          </p:nvPr>
        </p:nvSpPr>
        <p:spPr/>
        <p:txBody>
          <a:bodyPr/>
          <a:lstStyle/>
          <a:p>
            <a:r>
              <a:rPr lang="sv-SE"/>
              <a:t>2021-06-03</a:t>
            </a:r>
            <a:endParaRPr lang="sv-SE" dirty="0"/>
          </a:p>
        </p:txBody>
      </p:sp>
      <p:sp>
        <p:nvSpPr>
          <p:cNvPr id="4" name="Platshållare för sidfot 3"/>
          <p:cNvSpPr>
            <a:spLocks noGrp="1"/>
          </p:cNvSpPr>
          <p:nvPr>
            <p:ph type="ftr" sz="quarter" idx="11"/>
          </p:nvPr>
        </p:nvSpPr>
        <p:spPr/>
        <p:txBody>
          <a:bodyPr/>
          <a:lstStyle/>
          <a:p>
            <a:r>
              <a:rPr lang="sv-SE"/>
              <a:t>Avdelningen för vård och omsorg</a:t>
            </a:r>
            <a:endParaRPr lang="sv-SE" dirty="0"/>
          </a:p>
        </p:txBody>
      </p:sp>
      <p:sp>
        <p:nvSpPr>
          <p:cNvPr id="5" name="Platshållare för bildnummer 4"/>
          <p:cNvSpPr>
            <a:spLocks noGrp="1"/>
          </p:cNvSpPr>
          <p:nvPr>
            <p:ph type="sldNum" sz="quarter" idx="12"/>
          </p:nvPr>
        </p:nvSpPr>
        <p:spPr/>
        <p:txBody>
          <a:bodyPr/>
          <a:lstStyle/>
          <a:p>
            <a:fld id="{34C9B0E5-37D7-412E-A162-6A236BADC197}" type="slidenum">
              <a:rPr lang="sv-SE" smtClean="0"/>
              <a:t>‹#›</a:t>
            </a:fld>
            <a:endParaRPr lang="sv-SE" dirty="0"/>
          </a:p>
        </p:txBody>
      </p:sp>
    </p:spTree>
    <p:extLst>
      <p:ext uri="{BB962C8B-B14F-4D97-AF65-F5344CB8AC3E}">
        <p14:creationId xmlns:p14="http://schemas.microsoft.com/office/powerpoint/2010/main" val="324967518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r>
              <a:rPr lang="sv-SE"/>
              <a:t>2021-06-03</a:t>
            </a:r>
            <a:endParaRPr lang="sv-SE" dirty="0"/>
          </a:p>
        </p:txBody>
      </p:sp>
      <p:sp>
        <p:nvSpPr>
          <p:cNvPr id="3" name="Platshållare för sidfot 2"/>
          <p:cNvSpPr>
            <a:spLocks noGrp="1"/>
          </p:cNvSpPr>
          <p:nvPr>
            <p:ph type="ftr" sz="quarter" idx="11"/>
          </p:nvPr>
        </p:nvSpPr>
        <p:spPr/>
        <p:txBody>
          <a:bodyPr/>
          <a:lstStyle/>
          <a:p>
            <a:r>
              <a:rPr lang="sv-SE"/>
              <a:t>Avdelningen för vård och omsorg</a:t>
            </a:r>
            <a:endParaRPr lang="sv-SE" dirty="0"/>
          </a:p>
        </p:txBody>
      </p:sp>
      <p:sp>
        <p:nvSpPr>
          <p:cNvPr id="4" name="Platshållare för bildnummer 3"/>
          <p:cNvSpPr>
            <a:spLocks noGrp="1"/>
          </p:cNvSpPr>
          <p:nvPr>
            <p:ph type="sldNum" sz="quarter" idx="12"/>
          </p:nvPr>
        </p:nvSpPr>
        <p:spPr/>
        <p:txBody>
          <a:bodyPr/>
          <a:lstStyle/>
          <a:p>
            <a:fld id="{34C9B0E5-37D7-412E-A162-6A236BADC197}" type="slidenum">
              <a:rPr lang="sv-SE" smtClean="0"/>
              <a:t>‹#›</a:t>
            </a:fld>
            <a:endParaRPr lang="sv-SE" dirty="0"/>
          </a:p>
        </p:txBody>
      </p:sp>
    </p:spTree>
    <p:extLst>
      <p:ext uri="{BB962C8B-B14F-4D97-AF65-F5344CB8AC3E}">
        <p14:creationId xmlns:p14="http://schemas.microsoft.com/office/powerpoint/2010/main" val="115835321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blank" preserve="1">
  <p:cSld name="Vit">
    <p:bg>
      <p:bgPr>
        <a:solidFill>
          <a:schemeClr val="bg1"/>
        </a:solidFill>
        <a:effectLst/>
      </p:bgPr>
    </p:bg>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r>
              <a:rPr lang="sv-SE"/>
              <a:t>2021-06-03</a:t>
            </a:r>
            <a:endParaRPr lang="sv-SE" dirty="0"/>
          </a:p>
        </p:txBody>
      </p:sp>
      <p:sp>
        <p:nvSpPr>
          <p:cNvPr id="3" name="Platshållare för sidfot 2"/>
          <p:cNvSpPr>
            <a:spLocks noGrp="1"/>
          </p:cNvSpPr>
          <p:nvPr>
            <p:ph type="ftr" sz="quarter" idx="11"/>
          </p:nvPr>
        </p:nvSpPr>
        <p:spPr/>
        <p:txBody>
          <a:bodyPr/>
          <a:lstStyle/>
          <a:p>
            <a:r>
              <a:rPr lang="sv-SE"/>
              <a:t>Avdelningen för vård och omsorg</a:t>
            </a:r>
            <a:endParaRPr lang="sv-SE" dirty="0"/>
          </a:p>
        </p:txBody>
      </p:sp>
      <p:sp>
        <p:nvSpPr>
          <p:cNvPr id="4" name="Platshållare för bildnummer 3"/>
          <p:cNvSpPr>
            <a:spLocks noGrp="1"/>
          </p:cNvSpPr>
          <p:nvPr>
            <p:ph type="sldNum" sz="quarter" idx="12"/>
          </p:nvPr>
        </p:nvSpPr>
        <p:spPr/>
        <p:txBody>
          <a:bodyPr/>
          <a:lstStyle/>
          <a:p>
            <a:fld id="{34C9B0E5-37D7-412E-A162-6A236BADC197}" type="slidenum">
              <a:rPr lang="sv-SE" smtClean="0"/>
              <a:t>‹#›</a:t>
            </a:fld>
            <a:endParaRPr lang="sv-SE" dirty="0"/>
          </a:p>
        </p:txBody>
      </p:sp>
    </p:spTree>
    <p:extLst>
      <p:ext uri="{BB962C8B-B14F-4D97-AF65-F5344CB8AC3E}">
        <p14:creationId xmlns:p14="http://schemas.microsoft.com/office/powerpoint/2010/main" val="414108104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cSld name="Gult avsnitt">
    <p:bg>
      <p:bgPr>
        <a:solidFill>
          <a:schemeClr val="bg1"/>
        </a:solidFill>
        <a:effectLst/>
      </p:bgPr>
    </p:bg>
    <p:spTree>
      <p:nvGrpSpPr>
        <p:cNvPr id="1" name=""/>
        <p:cNvGrpSpPr/>
        <p:nvPr/>
      </p:nvGrpSpPr>
      <p:grpSpPr>
        <a:xfrm>
          <a:off x="0" y="0"/>
          <a:ext cx="0" cy="0"/>
          <a:chOff x="0" y="0"/>
          <a:chExt cx="0" cy="0"/>
        </a:xfrm>
      </p:grpSpPr>
      <p:pic>
        <p:nvPicPr>
          <p:cNvPr id="3" name="Bildobjekt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2922"/>
            <a:ext cx="12191999" cy="6870922"/>
          </a:xfrm>
          <a:prstGeom prst="rect">
            <a:avLst/>
          </a:prstGeom>
        </p:spPr>
      </p:pic>
      <p:sp>
        <p:nvSpPr>
          <p:cNvPr id="2" name="Rubrik 1"/>
          <p:cNvSpPr>
            <a:spLocks noGrp="1"/>
          </p:cNvSpPr>
          <p:nvPr>
            <p:ph type="title"/>
          </p:nvPr>
        </p:nvSpPr>
        <p:spPr>
          <a:xfrm>
            <a:off x="666000" y="2747964"/>
            <a:ext cx="9608400" cy="1966912"/>
          </a:xfrm>
        </p:spPr>
        <p:txBody>
          <a:bodyPr anchor="t">
            <a:noAutofit/>
          </a:bodyPr>
          <a:lstStyle>
            <a:lvl1pPr algn="ctr">
              <a:defRPr sz="5400">
                <a:solidFill>
                  <a:srgbClr val="FFFFFF"/>
                </a:solidFill>
              </a:defRPr>
            </a:lvl1pPr>
          </a:lstStyle>
          <a:p>
            <a:r>
              <a:rPr lang="sv-SE"/>
              <a:t>Klicka här för att ändra format</a:t>
            </a:r>
            <a:endParaRPr lang="sv-SE" dirty="0"/>
          </a:p>
        </p:txBody>
      </p:sp>
      <p:sp>
        <p:nvSpPr>
          <p:cNvPr id="4" name="Platshållare för datum 3"/>
          <p:cNvSpPr>
            <a:spLocks noGrp="1"/>
          </p:cNvSpPr>
          <p:nvPr>
            <p:ph type="dt" sz="half" idx="10"/>
          </p:nvPr>
        </p:nvSpPr>
        <p:spPr/>
        <p:txBody>
          <a:bodyPr/>
          <a:lstStyle>
            <a:lvl1pPr>
              <a:defRPr>
                <a:solidFill>
                  <a:srgbClr val="FFFFFF"/>
                </a:solidFill>
              </a:defRPr>
            </a:lvl1pPr>
          </a:lstStyle>
          <a:p>
            <a:r>
              <a:rPr lang="sv-SE"/>
              <a:t>2021-06-03</a:t>
            </a:r>
            <a:endParaRPr lang="sv-SE" dirty="0"/>
          </a:p>
        </p:txBody>
      </p:sp>
      <p:sp>
        <p:nvSpPr>
          <p:cNvPr id="5" name="Platshållare för sidfot 4"/>
          <p:cNvSpPr>
            <a:spLocks noGrp="1"/>
          </p:cNvSpPr>
          <p:nvPr>
            <p:ph type="ftr" sz="quarter" idx="11"/>
          </p:nvPr>
        </p:nvSpPr>
        <p:spPr/>
        <p:txBody>
          <a:bodyPr/>
          <a:lstStyle>
            <a:lvl1pPr>
              <a:defRPr>
                <a:solidFill>
                  <a:srgbClr val="FFFFFF"/>
                </a:solidFill>
              </a:defRPr>
            </a:lvl1pPr>
          </a:lstStyle>
          <a:p>
            <a:r>
              <a:rPr lang="sv-SE"/>
              <a:t>Avdelningen för vård och omsorg</a:t>
            </a:r>
            <a:endParaRPr lang="sv-SE" dirty="0"/>
          </a:p>
        </p:txBody>
      </p:sp>
      <p:sp>
        <p:nvSpPr>
          <p:cNvPr id="6" name="Platshållare för bildnummer 5"/>
          <p:cNvSpPr>
            <a:spLocks noGrp="1"/>
          </p:cNvSpPr>
          <p:nvPr>
            <p:ph type="sldNum" sz="quarter" idx="12"/>
          </p:nvPr>
        </p:nvSpPr>
        <p:spPr/>
        <p:txBody>
          <a:bodyPr/>
          <a:lstStyle>
            <a:lvl1pPr>
              <a:defRPr>
                <a:solidFill>
                  <a:srgbClr val="FFFFFF"/>
                </a:solidFill>
              </a:defRPr>
            </a:lvl1pPr>
          </a:lstStyle>
          <a:p>
            <a:fld id="{34C9B0E5-37D7-412E-A162-6A236BADC197}" type="slidenum">
              <a:rPr lang="sv-SE" smtClean="0"/>
              <a:pPr/>
              <a:t>‹#›</a:t>
            </a:fld>
            <a:endParaRPr lang="sv-SE" dirty="0"/>
          </a:p>
        </p:txBody>
      </p:sp>
      <p:pic>
        <p:nvPicPr>
          <p:cNvPr id="9" name="Bildobjekt 8"/>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124478" y="-22224"/>
            <a:ext cx="3096000" cy="3599059"/>
          </a:xfrm>
          <a:prstGeom prst="rect">
            <a:avLst/>
          </a:prstGeom>
        </p:spPr>
      </p:pic>
    </p:spTree>
    <p:extLst>
      <p:ext uri="{BB962C8B-B14F-4D97-AF65-F5344CB8AC3E}">
        <p14:creationId xmlns:p14="http://schemas.microsoft.com/office/powerpoint/2010/main" val="358072350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666000" y="2746800"/>
            <a:ext cx="9608400" cy="1965600"/>
          </a:xfrm>
        </p:spPr>
        <p:txBody>
          <a:bodyPr anchor="t">
            <a:noAutofit/>
          </a:bodyPr>
          <a:lstStyle>
            <a:lvl1pPr algn="ctr">
              <a:defRPr sz="4400"/>
            </a:lvl1pPr>
          </a:lstStyle>
          <a:p>
            <a:r>
              <a:rPr lang="sv-SE"/>
              <a:t>Klicka här för att ändra format</a:t>
            </a:r>
            <a:endParaRPr lang="sv-SE" dirty="0"/>
          </a:p>
        </p:txBody>
      </p:sp>
      <p:sp>
        <p:nvSpPr>
          <p:cNvPr id="3" name="Underrubrik 2"/>
          <p:cNvSpPr>
            <a:spLocks noGrp="1"/>
          </p:cNvSpPr>
          <p:nvPr>
            <p:ph type="subTitle" idx="1"/>
          </p:nvPr>
        </p:nvSpPr>
        <p:spPr>
          <a:xfrm>
            <a:off x="666000" y="4809600"/>
            <a:ext cx="9608400" cy="1425600"/>
          </a:xfrm>
        </p:spPr>
        <p:txBody>
          <a:bodyPr>
            <a:no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om du vill redigera mall för underrubrikformat</a:t>
            </a:r>
            <a:endParaRPr lang="sv-SE" dirty="0"/>
          </a:p>
        </p:txBody>
      </p:sp>
      <p:sp>
        <p:nvSpPr>
          <p:cNvPr id="4" name="Platshållare för datum 3"/>
          <p:cNvSpPr>
            <a:spLocks noGrp="1"/>
          </p:cNvSpPr>
          <p:nvPr>
            <p:ph type="dt" sz="half" idx="10"/>
          </p:nvPr>
        </p:nvSpPr>
        <p:spPr/>
        <p:txBody>
          <a:bodyPr/>
          <a:lstStyle/>
          <a:p>
            <a:r>
              <a:rPr lang="sv-SE"/>
              <a:t>2022-11-14</a:t>
            </a:r>
            <a:endParaRPr lang="sv-SE" dirty="0"/>
          </a:p>
        </p:txBody>
      </p:sp>
      <p:sp>
        <p:nvSpPr>
          <p:cNvPr id="5" name="Platshållare för sidfot 4"/>
          <p:cNvSpPr>
            <a:spLocks noGrp="1"/>
          </p:cNvSpPr>
          <p:nvPr>
            <p:ph type="ftr" sz="quarter" idx="11"/>
          </p:nvPr>
        </p:nvSpPr>
        <p:spPr/>
        <p:txBody>
          <a:bodyPr/>
          <a:lstStyle/>
          <a:p>
            <a:r>
              <a:rPr lang="sv-SE"/>
              <a:t>Avdelningen för vård och omsorg</a:t>
            </a:r>
            <a:endParaRPr lang="sv-SE" dirty="0"/>
          </a:p>
        </p:txBody>
      </p:sp>
      <p:sp>
        <p:nvSpPr>
          <p:cNvPr id="6" name="Platshållare för bildnummer 5"/>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30957778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endParaRPr lang="sv-SE" dirty="0"/>
          </a:p>
        </p:txBody>
      </p:sp>
      <p:sp>
        <p:nvSpPr>
          <p:cNvPr id="4" name="Platshållare för sidfot 3"/>
          <p:cNvSpPr>
            <a:spLocks noGrp="1"/>
          </p:cNvSpPr>
          <p:nvPr>
            <p:ph type="ftr" sz="quarter" idx="11"/>
          </p:nvPr>
        </p:nvSpPr>
        <p:spPr/>
        <p:txBody>
          <a:bodyPr/>
          <a:lstStyle/>
          <a:p>
            <a:endParaRPr lang="sv-SE" dirty="0"/>
          </a:p>
        </p:txBody>
      </p:sp>
      <p:sp>
        <p:nvSpPr>
          <p:cNvPr id="3" name="Platshållare för datum 2"/>
          <p:cNvSpPr>
            <a:spLocks noGrp="1"/>
          </p:cNvSpPr>
          <p:nvPr>
            <p:ph type="dt" sz="half" idx="10"/>
          </p:nvPr>
        </p:nvSpPr>
        <p:spPr/>
        <p:txBody>
          <a:bodyPr/>
          <a:lstStyle/>
          <a:p>
            <a:fld id="{765C18DA-410A-4124-BB0F-DE8CA676B1E5}" type="datetimeFigureOut">
              <a:rPr lang="sv-SE" smtClean="0"/>
              <a:t>2022-12-01</a:t>
            </a:fld>
            <a:endParaRPr lang="sv-SE" dirty="0"/>
          </a:p>
        </p:txBody>
      </p:sp>
      <p:sp>
        <p:nvSpPr>
          <p:cNvPr id="5" name="Platshållare för bildnummer 4"/>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257897010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endParaRPr lang="sv-SE" dirty="0"/>
          </a:p>
        </p:txBody>
      </p:sp>
      <p:sp>
        <p:nvSpPr>
          <p:cNvPr id="3" name="Platshållare för innehåll 2"/>
          <p:cNvSpPr>
            <a:spLocks noGrp="1"/>
          </p:cNvSpPr>
          <p:nvPr>
            <p:ph idx="1"/>
          </p:nvPr>
        </p:nvSpPr>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r>
              <a:rPr lang="sv-SE"/>
              <a:t>2022-11-14</a:t>
            </a:r>
            <a:endParaRPr lang="sv-SE" dirty="0"/>
          </a:p>
        </p:txBody>
      </p:sp>
      <p:sp>
        <p:nvSpPr>
          <p:cNvPr id="5" name="Platshållare för sidfot 4"/>
          <p:cNvSpPr>
            <a:spLocks noGrp="1"/>
          </p:cNvSpPr>
          <p:nvPr>
            <p:ph type="ftr" sz="quarter" idx="11"/>
          </p:nvPr>
        </p:nvSpPr>
        <p:spPr/>
        <p:txBody>
          <a:bodyPr/>
          <a:lstStyle/>
          <a:p>
            <a:r>
              <a:rPr lang="sv-SE"/>
              <a:t>Avdelningen för vård och omsorg</a:t>
            </a:r>
            <a:endParaRPr lang="sv-SE" dirty="0"/>
          </a:p>
        </p:txBody>
      </p:sp>
      <p:sp>
        <p:nvSpPr>
          <p:cNvPr id="6" name="Platshållare för bildnummer 5"/>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132815372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666000" y="2746800"/>
            <a:ext cx="9608400" cy="1965600"/>
          </a:xfrm>
        </p:spPr>
        <p:txBody>
          <a:bodyPr anchor="t">
            <a:noAutofit/>
          </a:bodyPr>
          <a:lstStyle>
            <a:lvl1pPr algn="ctr">
              <a:defRPr sz="5400">
                <a:solidFill>
                  <a:schemeClr val="tx1"/>
                </a:solidFill>
              </a:defRPr>
            </a:lvl1pPr>
          </a:lstStyle>
          <a:p>
            <a:r>
              <a:rPr lang="sv-SE"/>
              <a:t>Klicka här för att ändra format</a:t>
            </a:r>
            <a:endParaRPr lang="sv-SE" dirty="0"/>
          </a:p>
        </p:txBody>
      </p:sp>
      <p:sp>
        <p:nvSpPr>
          <p:cNvPr id="3" name="Platshållare för text 2"/>
          <p:cNvSpPr>
            <a:spLocks noGrp="1"/>
          </p:cNvSpPr>
          <p:nvPr>
            <p:ph type="body" idx="1"/>
          </p:nvPr>
        </p:nvSpPr>
        <p:spPr>
          <a:xfrm>
            <a:off x="666000" y="4810125"/>
            <a:ext cx="9608400" cy="1427163"/>
          </a:xfrm>
        </p:spPr>
        <p:txBody>
          <a:bodyPr>
            <a:noAutofit/>
          </a:bodyPr>
          <a:lstStyle>
            <a:lvl1pPr marL="0" indent="0" algn="ctr">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Redigera format för bakgrundstext</a:t>
            </a:r>
          </a:p>
        </p:txBody>
      </p:sp>
      <p:sp>
        <p:nvSpPr>
          <p:cNvPr id="4" name="Platshållare för datum 3"/>
          <p:cNvSpPr>
            <a:spLocks noGrp="1"/>
          </p:cNvSpPr>
          <p:nvPr>
            <p:ph type="dt" sz="half" idx="10"/>
          </p:nvPr>
        </p:nvSpPr>
        <p:spPr/>
        <p:txBody>
          <a:bodyPr/>
          <a:lstStyle>
            <a:lvl1pPr>
              <a:defRPr>
                <a:solidFill>
                  <a:schemeClr val="tx1"/>
                </a:solidFill>
              </a:defRPr>
            </a:lvl1pPr>
          </a:lstStyle>
          <a:p>
            <a:r>
              <a:rPr lang="sv-SE"/>
              <a:t>2022-11-14</a:t>
            </a:r>
            <a:endParaRPr lang="sv-SE" dirty="0"/>
          </a:p>
        </p:txBody>
      </p:sp>
      <p:sp>
        <p:nvSpPr>
          <p:cNvPr id="5" name="Platshållare för sidfot 4"/>
          <p:cNvSpPr>
            <a:spLocks noGrp="1"/>
          </p:cNvSpPr>
          <p:nvPr>
            <p:ph type="ftr" sz="quarter" idx="11"/>
          </p:nvPr>
        </p:nvSpPr>
        <p:spPr/>
        <p:txBody>
          <a:bodyPr/>
          <a:lstStyle>
            <a:lvl1pPr>
              <a:defRPr>
                <a:solidFill>
                  <a:schemeClr val="tx1"/>
                </a:solidFill>
              </a:defRPr>
            </a:lvl1pPr>
          </a:lstStyle>
          <a:p>
            <a:r>
              <a:rPr lang="sv-SE"/>
              <a:t>Avdelningen för vård och omsorg</a:t>
            </a:r>
            <a:endParaRPr lang="sv-SE" dirty="0"/>
          </a:p>
        </p:txBody>
      </p:sp>
      <p:sp>
        <p:nvSpPr>
          <p:cNvPr id="6" name="Platshållare för bildnummer 5"/>
          <p:cNvSpPr>
            <a:spLocks noGrp="1"/>
          </p:cNvSpPr>
          <p:nvPr>
            <p:ph type="sldNum" sz="quarter" idx="12"/>
          </p:nvPr>
        </p:nvSpPr>
        <p:spPr/>
        <p:txBody>
          <a:bodyPr/>
          <a:lstStyle>
            <a:lvl1pPr>
              <a:defRPr>
                <a:solidFill>
                  <a:schemeClr val="tx1"/>
                </a:solidFill>
              </a:defRPr>
            </a:lvl1pPr>
          </a:lstStyle>
          <a:p>
            <a:fld id="{2DBAD975-63FF-4468-AC34-025F73E043F9}" type="slidenum">
              <a:rPr lang="sv-SE" smtClean="0"/>
              <a:t>‹#›</a:t>
            </a:fld>
            <a:endParaRPr lang="sv-SE" dirty="0"/>
          </a:p>
        </p:txBody>
      </p:sp>
    </p:spTree>
    <p:extLst>
      <p:ext uri="{BB962C8B-B14F-4D97-AF65-F5344CB8AC3E}">
        <p14:creationId xmlns:p14="http://schemas.microsoft.com/office/powerpoint/2010/main" val="16339517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endParaRPr lang="sv-SE" dirty="0"/>
          </a:p>
        </p:txBody>
      </p:sp>
      <p:sp>
        <p:nvSpPr>
          <p:cNvPr id="3" name="Platshållare för innehåll 2"/>
          <p:cNvSpPr>
            <a:spLocks noGrp="1"/>
          </p:cNvSpPr>
          <p:nvPr>
            <p:ph sz="half" idx="1"/>
          </p:nvPr>
        </p:nvSpPr>
        <p:spPr>
          <a:xfrm>
            <a:off x="666000" y="2494800"/>
            <a:ext cx="4716000"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innehåll 3"/>
          <p:cNvSpPr>
            <a:spLocks noGrp="1"/>
          </p:cNvSpPr>
          <p:nvPr>
            <p:ph sz="half" idx="2"/>
          </p:nvPr>
        </p:nvSpPr>
        <p:spPr>
          <a:xfrm>
            <a:off x="5552325" y="2494800"/>
            <a:ext cx="4716000"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datum 4"/>
          <p:cNvSpPr>
            <a:spLocks noGrp="1"/>
          </p:cNvSpPr>
          <p:nvPr>
            <p:ph type="dt" sz="half" idx="10"/>
          </p:nvPr>
        </p:nvSpPr>
        <p:spPr/>
        <p:txBody>
          <a:bodyPr/>
          <a:lstStyle/>
          <a:p>
            <a:r>
              <a:rPr lang="sv-SE"/>
              <a:t>2022-11-14</a:t>
            </a:r>
            <a:endParaRPr lang="sv-SE" dirty="0"/>
          </a:p>
        </p:txBody>
      </p:sp>
      <p:sp>
        <p:nvSpPr>
          <p:cNvPr id="6" name="Platshållare för sidfot 5"/>
          <p:cNvSpPr>
            <a:spLocks noGrp="1"/>
          </p:cNvSpPr>
          <p:nvPr>
            <p:ph type="ftr" sz="quarter" idx="11"/>
          </p:nvPr>
        </p:nvSpPr>
        <p:spPr/>
        <p:txBody>
          <a:bodyPr/>
          <a:lstStyle/>
          <a:p>
            <a:r>
              <a:rPr lang="sv-SE"/>
              <a:t>Avdelningen för vård och omsorg</a:t>
            </a:r>
            <a:endParaRPr lang="sv-SE" dirty="0"/>
          </a:p>
        </p:txBody>
      </p:sp>
      <p:sp>
        <p:nvSpPr>
          <p:cNvPr id="7" name="Platshållare för bildnummer 6"/>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158200578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Större höger">
    <p:spTree>
      <p:nvGrpSpPr>
        <p:cNvPr id="1" name=""/>
        <p:cNvGrpSpPr/>
        <p:nvPr/>
      </p:nvGrpSpPr>
      <p:grpSpPr>
        <a:xfrm>
          <a:off x="0" y="0"/>
          <a:ext cx="0" cy="0"/>
          <a:chOff x="0" y="0"/>
          <a:chExt cx="0" cy="0"/>
        </a:xfrm>
      </p:grpSpPr>
      <p:sp>
        <p:nvSpPr>
          <p:cNvPr id="2" name="Rubrik 1"/>
          <p:cNvSpPr>
            <a:spLocks noGrp="1"/>
          </p:cNvSpPr>
          <p:nvPr>
            <p:ph type="title"/>
          </p:nvPr>
        </p:nvSpPr>
        <p:spPr>
          <a:xfrm>
            <a:off x="664234" y="874602"/>
            <a:ext cx="5326992" cy="1228518"/>
          </a:xfrm>
        </p:spPr>
        <p:txBody>
          <a:bodyPr/>
          <a:lstStyle/>
          <a:p>
            <a:r>
              <a:rPr lang="sv-SE"/>
              <a:t>Klicka här för att ändra format</a:t>
            </a:r>
            <a:endParaRPr lang="sv-SE" dirty="0"/>
          </a:p>
        </p:txBody>
      </p:sp>
      <p:sp>
        <p:nvSpPr>
          <p:cNvPr id="3" name="Platshållare för innehåll 2"/>
          <p:cNvSpPr>
            <a:spLocks noGrp="1"/>
          </p:cNvSpPr>
          <p:nvPr>
            <p:ph sz="half" idx="1"/>
          </p:nvPr>
        </p:nvSpPr>
        <p:spPr>
          <a:xfrm>
            <a:off x="666000" y="2494800"/>
            <a:ext cx="5325226"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innehåll 3"/>
          <p:cNvSpPr>
            <a:spLocks noGrp="1"/>
          </p:cNvSpPr>
          <p:nvPr>
            <p:ph sz="half" idx="2"/>
          </p:nvPr>
        </p:nvSpPr>
        <p:spPr>
          <a:xfrm>
            <a:off x="6095999" y="874602"/>
            <a:ext cx="4172325" cy="536059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datum 4"/>
          <p:cNvSpPr>
            <a:spLocks noGrp="1"/>
          </p:cNvSpPr>
          <p:nvPr>
            <p:ph type="dt" sz="half" idx="10"/>
          </p:nvPr>
        </p:nvSpPr>
        <p:spPr/>
        <p:txBody>
          <a:bodyPr/>
          <a:lstStyle/>
          <a:p>
            <a:r>
              <a:rPr lang="sv-SE"/>
              <a:t>2022-11-14</a:t>
            </a:r>
            <a:endParaRPr lang="sv-SE" dirty="0"/>
          </a:p>
        </p:txBody>
      </p:sp>
      <p:sp>
        <p:nvSpPr>
          <p:cNvPr id="6" name="Platshållare för sidfot 5"/>
          <p:cNvSpPr>
            <a:spLocks noGrp="1"/>
          </p:cNvSpPr>
          <p:nvPr>
            <p:ph type="ftr" sz="quarter" idx="11"/>
          </p:nvPr>
        </p:nvSpPr>
        <p:spPr/>
        <p:txBody>
          <a:bodyPr/>
          <a:lstStyle/>
          <a:p>
            <a:r>
              <a:rPr lang="sv-SE"/>
              <a:t>Avdelningen för vård och omsorg</a:t>
            </a:r>
            <a:endParaRPr lang="sv-SE" dirty="0"/>
          </a:p>
        </p:txBody>
      </p:sp>
      <p:sp>
        <p:nvSpPr>
          <p:cNvPr id="7" name="Platshållare för bildnummer 6"/>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349590632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666000" y="875015"/>
            <a:ext cx="9608400" cy="1228105"/>
          </a:xfrm>
        </p:spPr>
        <p:txBody>
          <a:bodyPr>
            <a:noAutofit/>
          </a:bodyPr>
          <a:lstStyle/>
          <a:p>
            <a:r>
              <a:rPr lang="sv-SE"/>
              <a:t>Klicka här för att ändra format</a:t>
            </a:r>
            <a:endParaRPr lang="sv-SE" dirty="0"/>
          </a:p>
        </p:txBody>
      </p:sp>
      <p:sp>
        <p:nvSpPr>
          <p:cNvPr id="3" name="Platshållare för text 2"/>
          <p:cNvSpPr>
            <a:spLocks noGrp="1"/>
          </p:cNvSpPr>
          <p:nvPr>
            <p:ph type="body" idx="1"/>
          </p:nvPr>
        </p:nvSpPr>
        <p:spPr>
          <a:xfrm>
            <a:off x="666001" y="2162175"/>
            <a:ext cx="4716000" cy="609600"/>
          </a:xfrm>
        </p:spPr>
        <p:txBody>
          <a:bodyPr anchor="ctr">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4" name="Platshållare för innehåll 3"/>
          <p:cNvSpPr>
            <a:spLocks noGrp="1"/>
          </p:cNvSpPr>
          <p:nvPr>
            <p:ph sz="half" idx="2"/>
          </p:nvPr>
        </p:nvSpPr>
        <p:spPr>
          <a:xfrm>
            <a:off x="666000" y="2845950"/>
            <a:ext cx="4716000" cy="3391337"/>
          </a:xfrm>
        </p:spPr>
        <p:txBody>
          <a:bodyPr>
            <a:no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text 4"/>
          <p:cNvSpPr>
            <a:spLocks noGrp="1"/>
          </p:cNvSpPr>
          <p:nvPr>
            <p:ph type="body" sz="quarter" idx="3"/>
          </p:nvPr>
        </p:nvSpPr>
        <p:spPr>
          <a:xfrm>
            <a:off x="5551200" y="2162175"/>
            <a:ext cx="4723200" cy="609600"/>
          </a:xfrm>
        </p:spPr>
        <p:txBody>
          <a:bodyPr anchor="ctr">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6" name="Platshållare för innehåll 5"/>
          <p:cNvSpPr>
            <a:spLocks noGrp="1"/>
          </p:cNvSpPr>
          <p:nvPr>
            <p:ph sz="quarter" idx="4"/>
          </p:nvPr>
        </p:nvSpPr>
        <p:spPr>
          <a:xfrm>
            <a:off x="5551200" y="2847600"/>
            <a:ext cx="4716000" cy="3391200"/>
          </a:xfrm>
        </p:spPr>
        <p:txBody>
          <a:bodyPr>
            <a:no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7" name="Platshållare för datum 6"/>
          <p:cNvSpPr>
            <a:spLocks noGrp="1"/>
          </p:cNvSpPr>
          <p:nvPr>
            <p:ph type="dt" sz="half" idx="10"/>
          </p:nvPr>
        </p:nvSpPr>
        <p:spPr/>
        <p:txBody>
          <a:bodyPr/>
          <a:lstStyle/>
          <a:p>
            <a:r>
              <a:rPr lang="sv-SE"/>
              <a:t>2022-11-14</a:t>
            </a:r>
            <a:endParaRPr lang="sv-SE" dirty="0"/>
          </a:p>
        </p:txBody>
      </p:sp>
      <p:sp>
        <p:nvSpPr>
          <p:cNvPr id="8" name="Platshållare för sidfot 7"/>
          <p:cNvSpPr>
            <a:spLocks noGrp="1"/>
          </p:cNvSpPr>
          <p:nvPr>
            <p:ph type="ftr" sz="quarter" idx="11"/>
          </p:nvPr>
        </p:nvSpPr>
        <p:spPr/>
        <p:txBody>
          <a:bodyPr/>
          <a:lstStyle/>
          <a:p>
            <a:r>
              <a:rPr lang="sv-SE"/>
              <a:t>Avdelningen för vård och omsorg</a:t>
            </a:r>
            <a:endParaRPr lang="sv-SE" dirty="0"/>
          </a:p>
        </p:txBody>
      </p:sp>
      <p:sp>
        <p:nvSpPr>
          <p:cNvPr id="9" name="Platshållare för bildnummer 8"/>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35862192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endParaRPr lang="sv-SE" dirty="0"/>
          </a:p>
        </p:txBody>
      </p:sp>
      <p:sp>
        <p:nvSpPr>
          <p:cNvPr id="3" name="Platshållare för datum 2"/>
          <p:cNvSpPr>
            <a:spLocks noGrp="1"/>
          </p:cNvSpPr>
          <p:nvPr>
            <p:ph type="dt" sz="half" idx="10"/>
          </p:nvPr>
        </p:nvSpPr>
        <p:spPr/>
        <p:txBody>
          <a:bodyPr/>
          <a:lstStyle/>
          <a:p>
            <a:r>
              <a:rPr lang="sv-SE"/>
              <a:t>2022-11-14</a:t>
            </a:r>
            <a:endParaRPr lang="sv-SE" dirty="0"/>
          </a:p>
        </p:txBody>
      </p:sp>
      <p:sp>
        <p:nvSpPr>
          <p:cNvPr id="4" name="Platshållare för sidfot 3"/>
          <p:cNvSpPr>
            <a:spLocks noGrp="1"/>
          </p:cNvSpPr>
          <p:nvPr>
            <p:ph type="ftr" sz="quarter" idx="11"/>
          </p:nvPr>
        </p:nvSpPr>
        <p:spPr/>
        <p:txBody>
          <a:bodyPr/>
          <a:lstStyle/>
          <a:p>
            <a:r>
              <a:rPr lang="sv-SE"/>
              <a:t>Avdelningen för vård och omsorg</a:t>
            </a:r>
            <a:endParaRPr lang="sv-SE" dirty="0"/>
          </a:p>
        </p:txBody>
      </p:sp>
      <p:sp>
        <p:nvSpPr>
          <p:cNvPr id="5" name="Platshållare för bildnummer 4"/>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173477247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r>
              <a:rPr lang="sv-SE"/>
              <a:t>2022-11-14</a:t>
            </a:r>
            <a:endParaRPr lang="sv-SE" dirty="0"/>
          </a:p>
        </p:txBody>
      </p:sp>
      <p:sp>
        <p:nvSpPr>
          <p:cNvPr id="3" name="Platshållare för sidfot 2"/>
          <p:cNvSpPr>
            <a:spLocks noGrp="1"/>
          </p:cNvSpPr>
          <p:nvPr>
            <p:ph type="ftr" sz="quarter" idx="11"/>
          </p:nvPr>
        </p:nvSpPr>
        <p:spPr/>
        <p:txBody>
          <a:bodyPr/>
          <a:lstStyle/>
          <a:p>
            <a:r>
              <a:rPr lang="sv-SE"/>
              <a:t>Avdelningen för vård och omsorg</a:t>
            </a:r>
            <a:endParaRPr lang="sv-SE" dirty="0"/>
          </a:p>
        </p:txBody>
      </p:sp>
      <p:sp>
        <p:nvSpPr>
          <p:cNvPr id="4" name="Platshållare för bildnummer 3"/>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410155703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blank" preserve="1">
  <p:cSld name="Vit">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r>
              <a:rPr lang="sv-SE"/>
              <a:t>2022-11-14</a:t>
            </a:r>
            <a:endParaRPr lang="sv-SE" dirty="0"/>
          </a:p>
        </p:txBody>
      </p:sp>
      <p:sp>
        <p:nvSpPr>
          <p:cNvPr id="3" name="Platshållare för sidfot 2"/>
          <p:cNvSpPr>
            <a:spLocks noGrp="1"/>
          </p:cNvSpPr>
          <p:nvPr>
            <p:ph type="ftr" sz="quarter" idx="11"/>
          </p:nvPr>
        </p:nvSpPr>
        <p:spPr/>
        <p:txBody>
          <a:bodyPr/>
          <a:lstStyle/>
          <a:p>
            <a:r>
              <a:rPr lang="sv-SE"/>
              <a:t>Avdelningen för vård och omsorg</a:t>
            </a:r>
            <a:endParaRPr lang="sv-SE" dirty="0"/>
          </a:p>
        </p:txBody>
      </p:sp>
      <p:sp>
        <p:nvSpPr>
          <p:cNvPr id="4" name="Platshållare för bildnummer 3"/>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70189566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cSld name="Rubrik med bild">
    <p:bg>
      <p:bgRef idx="1001">
        <a:schemeClr val="bg1"/>
      </p:bgRef>
    </p:bg>
    <p:spTree>
      <p:nvGrpSpPr>
        <p:cNvPr id="1" name=""/>
        <p:cNvGrpSpPr/>
        <p:nvPr/>
      </p:nvGrpSpPr>
      <p:grpSpPr>
        <a:xfrm>
          <a:off x="0" y="0"/>
          <a:ext cx="0" cy="0"/>
          <a:chOff x="0" y="0"/>
          <a:chExt cx="0" cy="0"/>
        </a:xfrm>
      </p:grpSpPr>
      <p:sp>
        <p:nvSpPr>
          <p:cNvPr id="8" name="Platshållare för bild 7"/>
          <p:cNvSpPr>
            <a:spLocks noGrp="1"/>
          </p:cNvSpPr>
          <p:nvPr>
            <p:ph type="pic" sz="quarter" idx="13" hasCustomPrompt="1"/>
          </p:nvPr>
        </p:nvSpPr>
        <p:spPr>
          <a:xfrm>
            <a:off x="-1" y="-1499"/>
            <a:ext cx="12192599" cy="6859498"/>
          </a:xfrm>
          <a:custGeom>
            <a:avLst/>
            <a:gdLst>
              <a:gd name="connsiteX0" fmla="*/ 0 w 12191999"/>
              <a:gd name="connsiteY0" fmla="*/ 0 h 6858000"/>
              <a:gd name="connsiteX1" fmla="*/ 12191999 w 12191999"/>
              <a:gd name="connsiteY1" fmla="*/ 0 h 6858000"/>
              <a:gd name="connsiteX2" fmla="*/ 12191999 w 12191999"/>
              <a:gd name="connsiteY2" fmla="*/ 6858000 h 6858000"/>
              <a:gd name="connsiteX3" fmla="*/ 0 w 12191999"/>
              <a:gd name="connsiteY3" fmla="*/ 6858000 h 6858000"/>
              <a:gd name="connsiteX4" fmla="*/ 0 w 12191999"/>
              <a:gd name="connsiteY4" fmla="*/ 0 h 6858000"/>
              <a:gd name="connsiteX0" fmla="*/ 0 w 12201525"/>
              <a:gd name="connsiteY0" fmla="*/ 0 h 6858000"/>
              <a:gd name="connsiteX1" fmla="*/ 12191999 w 12201525"/>
              <a:gd name="connsiteY1" fmla="*/ 0 h 6858000"/>
              <a:gd name="connsiteX2" fmla="*/ 12201525 w 12201525"/>
              <a:gd name="connsiteY2" fmla="*/ 3552825 h 6858000"/>
              <a:gd name="connsiteX3" fmla="*/ 12191999 w 12201525"/>
              <a:gd name="connsiteY3" fmla="*/ 6858000 h 6858000"/>
              <a:gd name="connsiteX4" fmla="*/ 0 w 12201525"/>
              <a:gd name="connsiteY4" fmla="*/ 6858000 h 6858000"/>
              <a:gd name="connsiteX5" fmla="*/ 0 w 12201525"/>
              <a:gd name="connsiteY5" fmla="*/ 0 h 6858000"/>
              <a:gd name="connsiteX0" fmla="*/ 0 w 12201525"/>
              <a:gd name="connsiteY0" fmla="*/ 9525 h 6867525"/>
              <a:gd name="connsiteX1" fmla="*/ 9134474 w 12201525"/>
              <a:gd name="connsiteY1" fmla="*/ 0 h 6867525"/>
              <a:gd name="connsiteX2" fmla="*/ 12201525 w 12201525"/>
              <a:gd name="connsiteY2" fmla="*/ 3562350 h 6867525"/>
              <a:gd name="connsiteX3" fmla="*/ 12191999 w 12201525"/>
              <a:gd name="connsiteY3" fmla="*/ 6867525 h 6867525"/>
              <a:gd name="connsiteX4" fmla="*/ 0 w 12201525"/>
              <a:gd name="connsiteY4" fmla="*/ 6867525 h 6867525"/>
              <a:gd name="connsiteX5" fmla="*/ 0 w 12201525"/>
              <a:gd name="connsiteY5" fmla="*/ 9525 h 6867525"/>
              <a:gd name="connsiteX0" fmla="*/ 0 w 12201525"/>
              <a:gd name="connsiteY0" fmla="*/ 9525 h 6867525"/>
              <a:gd name="connsiteX1" fmla="*/ 9134474 w 12201525"/>
              <a:gd name="connsiteY1" fmla="*/ 0 h 6867525"/>
              <a:gd name="connsiteX2" fmla="*/ 12201525 w 12201525"/>
              <a:gd name="connsiteY2" fmla="*/ 3562350 h 6867525"/>
              <a:gd name="connsiteX3" fmla="*/ 12191999 w 12201525"/>
              <a:gd name="connsiteY3" fmla="*/ 6867525 h 6867525"/>
              <a:gd name="connsiteX4" fmla="*/ 0 w 12201525"/>
              <a:gd name="connsiteY4" fmla="*/ 6867525 h 6867525"/>
              <a:gd name="connsiteX5" fmla="*/ 0 w 12201525"/>
              <a:gd name="connsiteY5" fmla="*/ 9525 h 6867525"/>
              <a:gd name="connsiteX0" fmla="*/ 0 w 12201525"/>
              <a:gd name="connsiteY0" fmla="*/ 9525 h 6867525"/>
              <a:gd name="connsiteX1" fmla="*/ 9134474 w 12201525"/>
              <a:gd name="connsiteY1" fmla="*/ 0 h 6867525"/>
              <a:gd name="connsiteX2" fmla="*/ 12201525 w 12201525"/>
              <a:gd name="connsiteY2" fmla="*/ 3562350 h 6867525"/>
              <a:gd name="connsiteX3" fmla="*/ 12191999 w 12201525"/>
              <a:gd name="connsiteY3" fmla="*/ 6867525 h 6867525"/>
              <a:gd name="connsiteX4" fmla="*/ 0 w 12201525"/>
              <a:gd name="connsiteY4" fmla="*/ 6867525 h 6867525"/>
              <a:gd name="connsiteX5" fmla="*/ 0 w 12201525"/>
              <a:gd name="connsiteY5" fmla="*/ 9525 h 6867525"/>
              <a:gd name="connsiteX0" fmla="*/ 0 w 12201525"/>
              <a:gd name="connsiteY0" fmla="*/ 9525 h 6867525"/>
              <a:gd name="connsiteX1" fmla="*/ 9134474 w 12201525"/>
              <a:gd name="connsiteY1" fmla="*/ 0 h 6867525"/>
              <a:gd name="connsiteX2" fmla="*/ 12201525 w 12201525"/>
              <a:gd name="connsiteY2" fmla="*/ 3562350 h 6867525"/>
              <a:gd name="connsiteX3" fmla="*/ 12191999 w 12201525"/>
              <a:gd name="connsiteY3" fmla="*/ 6867525 h 6867525"/>
              <a:gd name="connsiteX4" fmla="*/ 0 w 12201525"/>
              <a:gd name="connsiteY4" fmla="*/ 6867525 h 6867525"/>
              <a:gd name="connsiteX5" fmla="*/ 0 w 12201525"/>
              <a:gd name="connsiteY5" fmla="*/ 9525 h 6867525"/>
              <a:gd name="connsiteX0" fmla="*/ 0 w 12201525"/>
              <a:gd name="connsiteY0" fmla="*/ 9525 h 6867525"/>
              <a:gd name="connsiteX1" fmla="*/ 9134474 w 12201525"/>
              <a:gd name="connsiteY1" fmla="*/ 0 h 6867525"/>
              <a:gd name="connsiteX2" fmla="*/ 12201525 w 12201525"/>
              <a:gd name="connsiteY2" fmla="*/ 3562350 h 6867525"/>
              <a:gd name="connsiteX3" fmla="*/ 12191999 w 12201525"/>
              <a:gd name="connsiteY3" fmla="*/ 6867525 h 6867525"/>
              <a:gd name="connsiteX4" fmla="*/ 0 w 12201525"/>
              <a:gd name="connsiteY4" fmla="*/ 6867525 h 6867525"/>
              <a:gd name="connsiteX5" fmla="*/ 0 w 12201525"/>
              <a:gd name="connsiteY5" fmla="*/ 9525 h 6867525"/>
              <a:gd name="connsiteX0" fmla="*/ 0 w 12201525"/>
              <a:gd name="connsiteY0" fmla="*/ 9525 h 6867525"/>
              <a:gd name="connsiteX1" fmla="*/ 9134474 w 12201525"/>
              <a:gd name="connsiteY1" fmla="*/ 0 h 6867525"/>
              <a:gd name="connsiteX2" fmla="*/ 12201525 w 12201525"/>
              <a:gd name="connsiteY2" fmla="*/ 3562350 h 6867525"/>
              <a:gd name="connsiteX3" fmla="*/ 12191999 w 12201525"/>
              <a:gd name="connsiteY3" fmla="*/ 6867525 h 6867525"/>
              <a:gd name="connsiteX4" fmla="*/ 0 w 12201525"/>
              <a:gd name="connsiteY4" fmla="*/ 6867525 h 6867525"/>
              <a:gd name="connsiteX5" fmla="*/ 0 w 12201525"/>
              <a:gd name="connsiteY5" fmla="*/ 9525 h 6867525"/>
              <a:gd name="connsiteX0" fmla="*/ 0 w 12201525"/>
              <a:gd name="connsiteY0" fmla="*/ 9525 h 6867525"/>
              <a:gd name="connsiteX1" fmla="*/ 9134474 w 12201525"/>
              <a:gd name="connsiteY1" fmla="*/ 0 h 6867525"/>
              <a:gd name="connsiteX2" fmla="*/ 12201525 w 12201525"/>
              <a:gd name="connsiteY2" fmla="*/ 3562350 h 6867525"/>
              <a:gd name="connsiteX3" fmla="*/ 12191999 w 12201525"/>
              <a:gd name="connsiteY3" fmla="*/ 6867525 h 6867525"/>
              <a:gd name="connsiteX4" fmla="*/ 0 w 12201525"/>
              <a:gd name="connsiteY4" fmla="*/ 6867525 h 6867525"/>
              <a:gd name="connsiteX5" fmla="*/ 0 w 12201525"/>
              <a:gd name="connsiteY5" fmla="*/ 9525 h 6867525"/>
              <a:gd name="connsiteX0" fmla="*/ 0 w 12201525"/>
              <a:gd name="connsiteY0" fmla="*/ 9525 h 6867525"/>
              <a:gd name="connsiteX1" fmla="*/ 9134474 w 12201525"/>
              <a:gd name="connsiteY1" fmla="*/ 0 h 6867525"/>
              <a:gd name="connsiteX2" fmla="*/ 12201525 w 12201525"/>
              <a:gd name="connsiteY2" fmla="*/ 3562350 h 6867525"/>
              <a:gd name="connsiteX3" fmla="*/ 12191999 w 12201525"/>
              <a:gd name="connsiteY3" fmla="*/ 6867525 h 6867525"/>
              <a:gd name="connsiteX4" fmla="*/ 0 w 12201525"/>
              <a:gd name="connsiteY4" fmla="*/ 6867525 h 6867525"/>
              <a:gd name="connsiteX5" fmla="*/ 0 w 12201525"/>
              <a:gd name="connsiteY5" fmla="*/ 9525 h 6867525"/>
              <a:gd name="connsiteX0" fmla="*/ 0 w 12201525"/>
              <a:gd name="connsiteY0" fmla="*/ 9525 h 6867525"/>
              <a:gd name="connsiteX1" fmla="*/ 9134474 w 12201525"/>
              <a:gd name="connsiteY1" fmla="*/ 0 h 6867525"/>
              <a:gd name="connsiteX2" fmla="*/ 12201525 w 12201525"/>
              <a:gd name="connsiteY2" fmla="*/ 3562350 h 6867525"/>
              <a:gd name="connsiteX3" fmla="*/ 12191999 w 12201525"/>
              <a:gd name="connsiteY3" fmla="*/ 6867525 h 6867525"/>
              <a:gd name="connsiteX4" fmla="*/ 0 w 12201525"/>
              <a:gd name="connsiteY4" fmla="*/ 6867525 h 6867525"/>
              <a:gd name="connsiteX5" fmla="*/ 0 w 12201525"/>
              <a:gd name="connsiteY5" fmla="*/ 9525 h 6867525"/>
              <a:gd name="connsiteX0" fmla="*/ 0 w 12201525"/>
              <a:gd name="connsiteY0" fmla="*/ 9525 h 6867525"/>
              <a:gd name="connsiteX1" fmla="*/ 9134474 w 12201525"/>
              <a:gd name="connsiteY1" fmla="*/ 0 h 6867525"/>
              <a:gd name="connsiteX2" fmla="*/ 12201525 w 12201525"/>
              <a:gd name="connsiteY2" fmla="*/ 3562350 h 6867525"/>
              <a:gd name="connsiteX3" fmla="*/ 12191999 w 12201525"/>
              <a:gd name="connsiteY3" fmla="*/ 6867525 h 6867525"/>
              <a:gd name="connsiteX4" fmla="*/ 0 w 12201525"/>
              <a:gd name="connsiteY4" fmla="*/ 6867525 h 6867525"/>
              <a:gd name="connsiteX5" fmla="*/ 0 w 12201525"/>
              <a:gd name="connsiteY5" fmla="*/ 9525 h 6867525"/>
              <a:gd name="connsiteX0" fmla="*/ 0 w 12201525"/>
              <a:gd name="connsiteY0" fmla="*/ 9525 h 6867525"/>
              <a:gd name="connsiteX1" fmla="*/ 9134474 w 12201525"/>
              <a:gd name="connsiteY1" fmla="*/ 0 h 6867525"/>
              <a:gd name="connsiteX2" fmla="*/ 12201525 w 12201525"/>
              <a:gd name="connsiteY2" fmla="*/ 3562350 h 6867525"/>
              <a:gd name="connsiteX3" fmla="*/ 12191999 w 12201525"/>
              <a:gd name="connsiteY3" fmla="*/ 6867525 h 6867525"/>
              <a:gd name="connsiteX4" fmla="*/ 0 w 12201525"/>
              <a:gd name="connsiteY4" fmla="*/ 6867525 h 6867525"/>
              <a:gd name="connsiteX5" fmla="*/ 0 w 12201525"/>
              <a:gd name="connsiteY5" fmla="*/ 9525 h 6867525"/>
              <a:gd name="connsiteX0" fmla="*/ 0 w 12201525"/>
              <a:gd name="connsiteY0" fmla="*/ 15502 h 6873502"/>
              <a:gd name="connsiteX1" fmla="*/ 9098615 w 12201525"/>
              <a:gd name="connsiteY1" fmla="*/ 0 h 6873502"/>
              <a:gd name="connsiteX2" fmla="*/ 12201525 w 12201525"/>
              <a:gd name="connsiteY2" fmla="*/ 3568327 h 6873502"/>
              <a:gd name="connsiteX3" fmla="*/ 12191999 w 12201525"/>
              <a:gd name="connsiteY3" fmla="*/ 6873502 h 6873502"/>
              <a:gd name="connsiteX4" fmla="*/ 0 w 12201525"/>
              <a:gd name="connsiteY4" fmla="*/ 6873502 h 6873502"/>
              <a:gd name="connsiteX5" fmla="*/ 0 w 12201525"/>
              <a:gd name="connsiteY5" fmla="*/ 15502 h 6873502"/>
              <a:gd name="connsiteX0" fmla="*/ 0 w 12201525"/>
              <a:gd name="connsiteY0" fmla="*/ 15502 h 6873502"/>
              <a:gd name="connsiteX1" fmla="*/ 9098615 w 12201525"/>
              <a:gd name="connsiteY1" fmla="*/ 0 h 6873502"/>
              <a:gd name="connsiteX2" fmla="*/ 12201525 w 12201525"/>
              <a:gd name="connsiteY2" fmla="*/ 3568327 h 6873502"/>
              <a:gd name="connsiteX3" fmla="*/ 12191999 w 12201525"/>
              <a:gd name="connsiteY3" fmla="*/ 6873502 h 6873502"/>
              <a:gd name="connsiteX4" fmla="*/ 0 w 12201525"/>
              <a:gd name="connsiteY4" fmla="*/ 6873502 h 6873502"/>
              <a:gd name="connsiteX5" fmla="*/ 0 w 12201525"/>
              <a:gd name="connsiteY5" fmla="*/ 15502 h 6873502"/>
              <a:gd name="connsiteX0" fmla="*/ 0 w 12201525"/>
              <a:gd name="connsiteY0" fmla="*/ 15502 h 6873502"/>
              <a:gd name="connsiteX1" fmla="*/ 9098615 w 12201525"/>
              <a:gd name="connsiteY1" fmla="*/ 0 h 6873502"/>
              <a:gd name="connsiteX2" fmla="*/ 12201525 w 12201525"/>
              <a:gd name="connsiteY2" fmla="*/ 3568327 h 6873502"/>
              <a:gd name="connsiteX3" fmla="*/ 12191999 w 12201525"/>
              <a:gd name="connsiteY3" fmla="*/ 6873502 h 6873502"/>
              <a:gd name="connsiteX4" fmla="*/ 0 w 12201525"/>
              <a:gd name="connsiteY4" fmla="*/ 6873502 h 6873502"/>
              <a:gd name="connsiteX5" fmla="*/ 0 w 12201525"/>
              <a:gd name="connsiteY5" fmla="*/ 15502 h 6873502"/>
              <a:gd name="connsiteX0" fmla="*/ 0 w 12201525"/>
              <a:gd name="connsiteY0" fmla="*/ 15502 h 6873502"/>
              <a:gd name="connsiteX1" fmla="*/ 9098615 w 12201525"/>
              <a:gd name="connsiteY1" fmla="*/ 0 h 6873502"/>
              <a:gd name="connsiteX2" fmla="*/ 12201525 w 12201525"/>
              <a:gd name="connsiteY2" fmla="*/ 3568327 h 6873502"/>
              <a:gd name="connsiteX3" fmla="*/ 12191999 w 12201525"/>
              <a:gd name="connsiteY3" fmla="*/ 6873502 h 6873502"/>
              <a:gd name="connsiteX4" fmla="*/ 0 w 12201525"/>
              <a:gd name="connsiteY4" fmla="*/ 6873502 h 6873502"/>
              <a:gd name="connsiteX5" fmla="*/ 0 w 12201525"/>
              <a:gd name="connsiteY5" fmla="*/ 15502 h 6873502"/>
              <a:gd name="connsiteX0" fmla="*/ 0 w 12201525"/>
              <a:gd name="connsiteY0" fmla="*/ 6876 h 6864876"/>
              <a:gd name="connsiteX1" fmla="*/ 9098615 w 12201525"/>
              <a:gd name="connsiteY1" fmla="*/ 0 h 6864876"/>
              <a:gd name="connsiteX2" fmla="*/ 12201525 w 12201525"/>
              <a:gd name="connsiteY2" fmla="*/ 3559701 h 6864876"/>
              <a:gd name="connsiteX3" fmla="*/ 12191999 w 12201525"/>
              <a:gd name="connsiteY3" fmla="*/ 6864876 h 6864876"/>
              <a:gd name="connsiteX4" fmla="*/ 0 w 12201525"/>
              <a:gd name="connsiteY4" fmla="*/ 6864876 h 6864876"/>
              <a:gd name="connsiteX5" fmla="*/ 0 w 12201525"/>
              <a:gd name="connsiteY5" fmla="*/ 6876 h 6864876"/>
              <a:gd name="connsiteX0" fmla="*/ 0 w 12201525"/>
              <a:gd name="connsiteY0" fmla="*/ 6876 h 6864876"/>
              <a:gd name="connsiteX1" fmla="*/ 9098615 w 12201525"/>
              <a:gd name="connsiteY1" fmla="*/ 0 h 6864876"/>
              <a:gd name="connsiteX2" fmla="*/ 12201525 w 12201525"/>
              <a:gd name="connsiteY2" fmla="*/ 3559701 h 6864876"/>
              <a:gd name="connsiteX3" fmla="*/ 12191999 w 12201525"/>
              <a:gd name="connsiteY3" fmla="*/ 6864876 h 6864876"/>
              <a:gd name="connsiteX4" fmla="*/ 0 w 12201525"/>
              <a:gd name="connsiteY4" fmla="*/ 6864876 h 6864876"/>
              <a:gd name="connsiteX5" fmla="*/ 0 w 12201525"/>
              <a:gd name="connsiteY5" fmla="*/ 6876 h 6864876"/>
              <a:gd name="connsiteX0" fmla="*/ 0 w 12201525"/>
              <a:gd name="connsiteY0" fmla="*/ 6876 h 6864876"/>
              <a:gd name="connsiteX1" fmla="*/ 9133121 w 12201525"/>
              <a:gd name="connsiteY1" fmla="*/ 0 h 6864876"/>
              <a:gd name="connsiteX2" fmla="*/ 12201525 w 12201525"/>
              <a:gd name="connsiteY2" fmla="*/ 3559701 h 6864876"/>
              <a:gd name="connsiteX3" fmla="*/ 12191999 w 12201525"/>
              <a:gd name="connsiteY3" fmla="*/ 6864876 h 6864876"/>
              <a:gd name="connsiteX4" fmla="*/ 0 w 12201525"/>
              <a:gd name="connsiteY4" fmla="*/ 6864876 h 6864876"/>
              <a:gd name="connsiteX5" fmla="*/ 0 w 12201525"/>
              <a:gd name="connsiteY5" fmla="*/ 6876 h 6864876"/>
              <a:gd name="connsiteX0" fmla="*/ 0 w 12201525"/>
              <a:gd name="connsiteY0" fmla="*/ 6876 h 6864876"/>
              <a:gd name="connsiteX1" fmla="*/ 9133121 w 12201525"/>
              <a:gd name="connsiteY1" fmla="*/ 0 h 6864876"/>
              <a:gd name="connsiteX2" fmla="*/ 12201525 w 12201525"/>
              <a:gd name="connsiteY2" fmla="*/ 3559701 h 6864876"/>
              <a:gd name="connsiteX3" fmla="*/ 12191999 w 12201525"/>
              <a:gd name="connsiteY3" fmla="*/ 6864876 h 6864876"/>
              <a:gd name="connsiteX4" fmla="*/ 0 w 12201525"/>
              <a:gd name="connsiteY4" fmla="*/ 6864876 h 6864876"/>
              <a:gd name="connsiteX5" fmla="*/ 0 w 12201525"/>
              <a:gd name="connsiteY5" fmla="*/ 6876 h 6864876"/>
              <a:gd name="connsiteX0" fmla="*/ 0 w 12201525"/>
              <a:gd name="connsiteY0" fmla="*/ 6876 h 6864876"/>
              <a:gd name="connsiteX1" fmla="*/ 9133121 w 12201525"/>
              <a:gd name="connsiteY1" fmla="*/ 0 h 6864876"/>
              <a:gd name="connsiteX2" fmla="*/ 12201525 w 12201525"/>
              <a:gd name="connsiteY2" fmla="*/ 3559701 h 6864876"/>
              <a:gd name="connsiteX3" fmla="*/ 12191999 w 12201525"/>
              <a:gd name="connsiteY3" fmla="*/ 6864876 h 6864876"/>
              <a:gd name="connsiteX4" fmla="*/ 0 w 12201525"/>
              <a:gd name="connsiteY4" fmla="*/ 6864876 h 6864876"/>
              <a:gd name="connsiteX5" fmla="*/ 0 w 12201525"/>
              <a:gd name="connsiteY5" fmla="*/ 6876 h 6864876"/>
              <a:gd name="connsiteX0" fmla="*/ 0 w 12201525"/>
              <a:gd name="connsiteY0" fmla="*/ 6876 h 6864876"/>
              <a:gd name="connsiteX1" fmla="*/ 9127742 w 12201525"/>
              <a:gd name="connsiteY1" fmla="*/ 0 h 6864876"/>
              <a:gd name="connsiteX2" fmla="*/ 12201525 w 12201525"/>
              <a:gd name="connsiteY2" fmla="*/ 3559701 h 6864876"/>
              <a:gd name="connsiteX3" fmla="*/ 12191999 w 12201525"/>
              <a:gd name="connsiteY3" fmla="*/ 6864876 h 6864876"/>
              <a:gd name="connsiteX4" fmla="*/ 0 w 12201525"/>
              <a:gd name="connsiteY4" fmla="*/ 6864876 h 6864876"/>
              <a:gd name="connsiteX5" fmla="*/ 0 w 12201525"/>
              <a:gd name="connsiteY5" fmla="*/ 6876 h 6864876"/>
              <a:gd name="connsiteX0" fmla="*/ 0 w 12201525"/>
              <a:gd name="connsiteY0" fmla="*/ 6876 h 6864876"/>
              <a:gd name="connsiteX1" fmla="*/ 9133121 w 12201525"/>
              <a:gd name="connsiteY1" fmla="*/ 0 h 6864876"/>
              <a:gd name="connsiteX2" fmla="*/ 12201525 w 12201525"/>
              <a:gd name="connsiteY2" fmla="*/ 3559701 h 6864876"/>
              <a:gd name="connsiteX3" fmla="*/ 12191999 w 12201525"/>
              <a:gd name="connsiteY3" fmla="*/ 6864876 h 6864876"/>
              <a:gd name="connsiteX4" fmla="*/ 0 w 12201525"/>
              <a:gd name="connsiteY4" fmla="*/ 6864876 h 6864876"/>
              <a:gd name="connsiteX5" fmla="*/ 0 w 12201525"/>
              <a:gd name="connsiteY5" fmla="*/ 6876 h 6864876"/>
              <a:gd name="connsiteX0" fmla="*/ 0 w 12201525"/>
              <a:gd name="connsiteY0" fmla="*/ 1498 h 6859498"/>
              <a:gd name="connsiteX1" fmla="*/ 9133121 w 12201525"/>
              <a:gd name="connsiteY1" fmla="*/ 0 h 6859498"/>
              <a:gd name="connsiteX2" fmla="*/ 12201525 w 12201525"/>
              <a:gd name="connsiteY2" fmla="*/ 3554323 h 6859498"/>
              <a:gd name="connsiteX3" fmla="*/ 12191999 w 12201525"/>
              <a:gd name="connsiteY3" fmla="*/ 6859498 h 6859498"/>
              <a:gd name="connsiteX4" fmla="*/ 0 w 12201525"/>
              <a:gd name="connsiteY4" fmla="*/ 6859498 h 6859498"/>
              <a:gd name="connsiteX5" fmla="*/ 0 w 12201525"/>
              <a:gd name="connsiteY5" fmla="*/ 1498 h 6859498"/>
              <a:gd name="connsiteX0" fmla="*/ 0 w 12196930"/>
              <a:gd name="connsiteY0" fmla="*/ 1498 h 6859498"/>
              <a:gd name="connsiteX1" fmla="*/ 9133121 w 12196930"/>
              <a:gd name="connsiteY1" fmla="*/ 0 h 6859498"/>
              <a:gd name="connsiteX2" fmla="*/ 12196930 w 12196930"/>
              <a:gd name="connsiteY2" fmla="*/ 3549728 h 6859498"/>
              <a:gd name="connsiteX3" fmla="*/ 12191999 w 12196930"/>
              <a:gd name="connsiteY3" fmla="*/ 6859498 h 6859498"/>
              <a:gd name="connsiteX4" fmla="*/ 0 w 12196930"/>
              <a:gd name="connsiteY4" fmla="*/ 6859498 h 6859498"/>
              <a:gd name="connsiteX5" fmla="*/ 0 w 12196930"/>
              <a:gd name="connsiteY5" fmla="*/ 1498 h 6859498"/>
              <a:gd name="connsiteX0" fmla="*/ 0 w 12192599"/>
              <a:gd name="connsiteY0" fmla="*/ 1498 h 6859498"/>
              <a:gd name="connsiteX1" fmla="*/ 9133121 w 12192599"/>
              <a:gd name="connsiteY1" fmla="*/ 0 h 6859498"/>
              <a:gd name="connsiteX2" fmla="*/ 12187740 w 12192599"/>
              <a:gd name="connsiteY2" fmla="*/ 3549728 h 6859498"/>
              <a:gd name="connsiteX3" fmla="*/ 12191999 w 12192599"/>
              <a:gd name="connsiteY3" fmla="*/ 6859498 h 6859498"/>
              <a:gd name="connsiteX4" fmla="*/ 0 w 12192599"/>
              <a:gd name="connsiteY4" fmla="*/ 6859498 h 6859498"/>
              <a:gd name="connsiteX5" fmla="*/ 0 w 12192599"/>
              <a:gd name="connsiteY5" fmla="*/ 1498 h 6859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599" h="6859498">
                <a:moveTo>
                  <a:pt x="0" y="1498"/>
                </a:moveTo>
                <a:lnTo>
                  <a:pt x="9133121" y="0"/>
                </a:lnTo>
                <a:cubicBezTo>
                  <a:pt x="10941201" y="1093691"/>
                  <a:pt x="11816297" y="2559984"/>
                  <a:pt x="12187740" y="3549728"/>
                </a:cubicBezTo>
                <a:cubicBezTo>
                  <a:pt x="12184565" y="4651453"/>
                  <a:pt x="12195174" y="5757773"/>
                  <a:pt x="12191999" y="6859498"/>
                </a:cubicBezTo>
                <a:lnTo>
                  <a:pt x="0" y="6859498"/>
                </a:lnTo>
                <a:lnTo>
                  <a:pt x="0" y="1498"/>
                </a:lnTo>
                <a:close/>
              </a:path>
            </a:pathLst>
          </a:custGeom>
        </p:spPr>
        <p:txBody>
          <a:bodyPr/>
          <a:lstStyle>
            <a:lvl1pPr marL="30163" indent="0">
              <a:buNone/>
              <a:defRPr/>
            </a:lvl1pPr>
          </a:lstStyle>
          <a:p>
            <a:r>
              <a:rPr lang="sv-SE" dirty="0"/>
              <a:t> </a:t>
            </a:r>
          </a:p>
        </p:txBody>
      </p:sp>
      <p:sp>
        <p:nvSpPr>
          <p:cNvPr id="2" name="Rubrik 1"/>
          <p:cNvSpPr>
            <a:spLocks noGrp="1"/>
          </p:cNvSpPr>
          <p:nvPr>
            <p:ph type="ctrTitle"/>
          </p:nvPr>
        </p:nvSpPr>
        <p:spPr>
          <a:xfrm>
            <a:off x="666000" y="1889550"/>
            <a:ext cx="9608400" cy="1310850"/>
          </a:xfrm>
        </p:spPr>
        <p:txBody>
          <a:bodyPr anchor="t">
            <a:noAutofit/>
          </a:bodyPr>
          <a:lstStyle>
            <a:lvl1pPr algn="ctr">
              <a:defRPr sz="5400">
                <a:solidFill>
                  <a:schemeClr val="tx1"/>
                </a:solidFill>
              </a:defRPr>
            </a:lvl1pPr>
          </a:lstStyle>
          <a:p>
            <a:r>
              <a:rPr lang="sv-SE"/>
              <a:t>Klicka här för att ändra format</a:t>
            </a:r>
            <a:endParaRPr lang="sv-SE" dirty="0"/>
          </a:p>
        </p:txBody>
      </p:sp>
      <p:sp>
        <p:nvSpPr>
          <p:cNvPr id="4" name="Platshållare för datum 3"/>
          <p:cNvSpPr>
            <a:spLocks noGrp="1"/>
          </p:cNvSpPr>
          <p:nvPr>
            <p:ph type="dt" sz="half" idx="10"/>
          </p:nvPr>
        </p:nvSpPr>
        <p:spPr/>
        <p:txBody>
          <a:bodyPr/>
          <a:lstStyle>
            <a:lvl1pPr>
              <a:defRPr>
                <a:solidFill>
                  <a:schemeClr val="tx1"/>
                </a:solidFill>
              </a:defRPr>
            </a:lvl1pPr>
          </a:lstStyle>
          <a:p>
            <a:r>
              <a:rPr lang="sv-SE"/>
              <a:t>2022-11-14</a:t>
            </a:r>
            <a:endParaRPr lang="sv-SE" dirty="0"/>
          </a:p>
        </p:txBody>
      </p:sp>
      <p:sp>
        <p:nvSpPr>
          <p:cNvPr id="5" name="Platshållare för sidfot 4"/>
          <p:cNvSpPr>
            <a:spLocks noGrp="1"/>
          </p:cNvSpPr>
          <p:nvPr>
            <p:ph type="ftr" sz="quarter" idx="11"/>
          </p:nvPr>
        </p:nvSpPr>
        <p:spPr/>
        <p:txBody>
          <a:bodyPr/>
          <a:lstStyle>
            <a:lvl1pPr>
              <a:defRPr>
                <a:solidFill>
                  <a:schemeClr val="tx1"/>
                </a:solidFill>
              </a:defRPr>
            </a:lvl1pPr>
          </a:lstStyle>
          <a:p>
            <a:r>
              <a:rPr lang="sv-SE"/>
              <a:t>Avdelningen för vård och omsorg</a:t>
            </a:r>
            <a:endParaRPr lang="sv-SE" dirty="0"/>
          </a:p>
        </p:txBody>
      </p:sp>
      <p:sp>
        <p:nvSpPr>
          <p:cNvPr id="6" name="Platshållare för bildnummer 5"/>
          <p:cNvSpPr>
            <a:spLocks noGrp="1"/>
          </p:cNvSpPr>
          <p:nvPr>
            <p:ph type="sldNum" sz="quarter" idx="12"/>
          </p:nvPr>
        </p:nvSpPr>
        <p:spPr/>
        <p:txBody>
          <a:bodyPr/>
          <a:lstStyle>
            <a:lvl1pPr>
              <a:defRPr>
                <a:solidFill>
                  <a:schemeClr val="tx1"/>
                </a:solidFill>
              </a:defRPr>
            </a:lvl1pPr>
          </a:lstStyle>
          <a:p>
            <a:fld id="{34C9B0E5-37D7-412E-A162-6A236BADC197}" type="slidenum">
              <a:rPr lang="sv-SE" smtClean="0"/>
              <a:pPr/>
              <a:t>‹#›</a:t>
            </a:fld>
            <a:endParaRPr lang="sv-SE" dirty="0"/>
          </a:p>
        </p:txBody>
      </p:sp>
      <p:pic>
        <p:nvPicPr>
          <p:cNvPr id="7" name="Bildobjekt 6"/>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9111778" y="-9524"/>
            <a:ext cx="3096000" cy="3599059"/>
          </a:xfrm>
          <a:prstGeom prst="rect">
            <a:avLst/>
          </a:prstGeom>
        </p:spPr>
      </p:pic>
      <p:pic>
        <p:nvPicPr>
          <p:cNvPr id="9" name="Bildobjekt 8" descr="En bild som visar ritning&#10;&#10;Automatiskt genererad beskrivning">
            <a:extLst>
              <a:ext uri="{FF2B5EF4-FFF2-40B4-BE49-F238E27FC236}">
                <a16:creationId xmlns:a16="http://schemas.microsoft.com/office/drawing/2014/main" id="{C07B919C-66BA-4EE9-B4B5-5D94DE20BC2D}"/>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664171" y="388536"/>
            <a:ext cx="1175965" cy="486066"/>
          </a:xfrm>
          <a:prstGeom prst="rect">
            <a:avLst/>
          </a:prstGeom>
        </p:spPr>
      </p:pic>
    </p:spTree>
    <p:extLst>
      <p:ext uri="{BB962C8B-B14F-4D97-AF65-F5344CB8AC3E}">
        <p14:creationId xmlns:p14="http://schemas.microsoft.com/office/powerpoint/2010/main" val="1391432593"/>
      </p:ext>
    </p:extLst>
  </p:cSld>
  <p:clrMapOvr>
    <a:overrideClrMapping bg1="lt1" tx1="dk1" bg2="lt2" tx2="dk2" accent1="accent1" accent2="accent2" accent3="accent3" accent4="accent4" accent5="accent5" accent6="accent6" hlink="hlink" folHlink="folHlink"/>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1"/>
        <p:cNvGrpSpPr/>
        <p:nvPr/>
      </p:nvGrpSpPr>
      <p:grpSpPr>
        <a:xfrm>
          <a:off x="0" y="0"/>
          <a:ext cx="0" cy="0"/>
          <a:chOff x="0" y="0"/>
          <a:chExt cx="0" cy="0"/>
        </a:xfrm>
      </p:grpSpPr>
      <p:cxnSp>
        <p:nvCxnSpPr>
          <p:cNvPr id="22" name="Google Shape;22;p4"/>
          <p:cNvCxnSpPr/>
          <p:nvPr/>
        </p:nvCxnSpPr>
        <p:spPr>
          <a:xfrm>
            <a:off x="3303632" y="554200"/>
            <a:ext cx="8325600" cy="0"/>
          </a:xfrm>
          <a:prstGeom prst="straightConnector1">
            <a:avLst/>
          </a:prstGeom>
          <a:noFill/>
          <a:ln w="38100" cap="flat" cmpd="sng">
            <a:solidFill>
              <a:schemeClr val="dk2"/>
            </a:solidFill>
            <a:prstDash val="solid"/>
            <a:round/>
            <a:headEnd type="none" w="sm" len="sm"/>
            <a:tailEnd type="none" w="sm" len="sm"/>
          </a:ln>
        </p:spPr>
      </p:cxnSp>
      <p:cxnSp>
        <p:nvCxnSpPr>
          <p:cNvPr id="23" name="Google Shape;23;p4"/>
          <p:cNvCxnSpPr/>
          <p:nvPr/>
        </p:nvCxnSpPr>
        <p:spPr>
          <a:xfrm>
            <a:off x="3303632" y="6320000"/>
            <a:ext cx="8325600" cy="0"/>
          </a:xfrm>
          <a:prstGeom prst="straightConnector1">
            <a:avLst/>
          </a:prstGeom>
          <a:noFill/>
          <a:ln w="19050" cap="flat" cmpd="sng">
            <a:solidFill>
              <a:schemeClr val="dk2"/>
            </a:solidFill>
            <a:prstDash val="solid"/>
            <a:round/>
            <a:headEnd type="none" w="sm" len="sm"/>
            <a:tailEnd type="none" w="sm" len="sm"/>
          </a:ln>
        </p:spPr>
      </p:cxnSp>
      <p:cxnSp>
        <p:nvCxnSpPr>
          <p:cNvPr id="24" name="Google Shape;24;p4"/>
          <p:cNvCxnSpPr/>
          <p:nvPr/>
        </p:nvCxnSpPr>
        <p:spPr>
          <a:xfrm>
            <a:off x="566931" y="554200"/>
            <a:ext cx="244400" cy="0"/>
          </a:xfrm>
          <a:prstGeom prst="straightConnector1">
            <a:avLst/>
          </a:prstGeom>
          <a:noFill/>
          <a:ln w="19050" cap="flat" cmpd="sng">
            <a:solidFill>
              <a:schemeClr val="dk2"/>
            </a:solidFill>
            <a:prstDash val="solid"/>
            <a:round/>
            <a:headEnd type="none" w="sm" len="sm"/>
            <a:tailEnd type="none" w="sm" len="sm"/>
          </a:ln>
        </p:spPr>
      </p:cxnSp>
      <p:sp>
        <p:nvSpPr>
          <p:cNvPr id="25" name="Google Shape;25;p4"/>
          <p:cNvSpPr txBox="1">
            <a:spLocks noGrp="1"/>
          </p:cNvSpPr>
          <p:nvPr>
            <p:ph type="title"/>
          </p:nvPr>
        </p:nvSpPr>
        <p:spPr>
          <a:xfrm>
            <a:off x="3200333" y="767933"/>
            <a:ext cx="8428800" cy="8472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6" name="Google Shape;26;p4"/>
          <p:cNvSpPr txBox="1">
            <a:spLocks noGrp="1"/>
          </p:cNvSpPr>
          <p:nvPr>
            <p:ph type="body" idx="1"/>
          </p:nvPr>
        </p:nvSpPr>
        <p:spPr>
          <a:xfrm>
            <a:off x="3213483" y="2127701"/>
            <a:ext cx="8428800" cy="4003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27" name="Google Shape;27;p4"/>
          <p:cNvSpPr txBox="1">
            <a:spLocks noGrp="1"/>
          </p:cNvSpPr>
          <p:nvPr>
            <p:ph type="sldNum" idx="12"/>
          </p:nvPr>
        </p:nvSpPr>
        <p:spPr>
          <a:xfrm>
            <a:off x="11330665" y="6251679"/>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5955051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3" name="Platshållare för sidfot 2"/>
          <p:cNvSpPr>
            <a:spLocks noGrp="1"/>
          </p:cNvSpPr>
          <p:nvPr>
            <p:ph type="ftr" sz="quarter" idx="11"/>
          </p:nvPr>
        </p:nvSpPr>
        <p:spPr/>
        <p:txBody>
          <a:bodyPr/>
          <a:lstStyle/>
          <a:p>
            <a:endParaRPr lang="sv-SE" dirty="0"/>
          </a:p>
        </p:txBody>
      </p:sp>
      <p:sp>
        <p:nvSpPr>
          <p:cNvPr id="2" name="Platshållare för datum 1"/>
          <p:cNvSpPr>
            <a:spLocks noGrp="1"/>
          </p:cNvSpPr>
          <p:nvPr>
            <p:ph type="dt" sz="half" idx="10"/>
          </p:nvPr>
        </p:nvSpPr>
        <p:spPr/>
        <p:txBody>
          <a:bodyPr/>
          <a:lstStyle/>
          <a:p>
            <a:fld id="{765C18DA-410A-4124-BB0F-DE8CA676B1E5}" type="datetimeFigureOut">
              <a:rPr lang="sv-SE" smtClean="0"/>
              <a:t>2022-12-01</a:t>
            </a:fld>
            <a:endParaRPr lang="sv-SE" dirty="0"/>
          </a:p>
        </p:txBody>
      </p:sp>
      <p:sp>
        <p:nvSpPr>
          <p:cNvPr id="4" name="Platshållare för bildnummer 3"/>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131159471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666000" y="2746800"/>
            <a:ext cx="9608400" cy="1965600"/>
          </a:xfrm>
        </p:spPr>
        <p:txBody>
          <a:bodyPr anchor="t">
            <a:noAutofit/>
          </a:bodyPr>
          <a:lstStyle>
            <a:lvl1pPr algn="ctr">
              <a:defRPr sz="4400"/>
            </a:lvl1pPr>
          </a:lstStyle>
          <a:p>
            <a:r>
              <a:rPr lang="sv-SE"/>
              <a:t>Klicka här för att ändra format</a:t>
            </a:r>
            <a:endParaRPr lang="sv-SE" dirty="0"/>
          </a:p>
        </p:txBody>
      </p:sp>
      <p:sp>
        <p:nvSpPr>
          <p:cNvPr id="3" name="Underrubrik 2"/>
          <p:cNvSpPr>
            <a:spLocks noGrp="1"/>
          </p:cNvSpPr>
          <p:nvPr>
            <p:ph type="subTitle" idx="1"/>
          </p:nvPr>
        </p:nvSpPr>
        <p:spPr>
          <a:xfrm>
            <a:off x="666000" y="4809600"/>
            <a:ext cx="9608400" cy="1425600"/>
          </a:xfrm>
        </p:spPr>
        <p:txBody>
          <a:bodyPr>
            <a:no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om du vill redigera mall för underrubrikformat</a:t>
            </a:r>
            <a:endParaRPr lang="sv-SE" dirty="0"/>
          </a:p>
        </p:txBody>
      </p:sp>
      <p:sp>
        <p:nvSpPr>
          <p:cNvPr id="4" name="Platshållare för datum 3"/>
          <p:cNvSpPr>
            <a:spLocks noGrp="1"/>
          </p:cNvSpPr>
          <p:nvPr>
            <p:ph type="dt" sz="half" idx="10"/>
          </p:nvPr>
        </p:nvSpPr>
        <p:spPr/>
        <p:txBody>
          <a:bodyPr/>
          <a:lstStyle/>
          <a:p>
            <a:r>
              <a:rPr lang="sv-SE"/>
              <a:t>2021-09-22</a:t>
            </a:r>
            <a:endParaRPr lang="sv-SE" dirty="0"/>
          </a:p>
        </p:txBody>
      </p:sp>
      <p:sp>
        <p:nvSpPr>
          <p:cNvPr id="5" name="Platshållare för sidfot 4"/>
          <p:cNvSpPr>
            <a:spLocks noGrp="1"/>
          </p:cNvSpPr>
          <p:nvPr>
            <p:ph type="ftr" sz="quarter" idx="11"/>
          </p:nvPr>
        </p:nvSpPr>
        <p:spPr/>
        <p:txBody>
          <a:bodyPr/>
          <a:lstStyle/>
          <a:p>
            <a:r>
              <a:rPr lang="sv-SE"/>
              <a:t>Avdelningen för vård och omsorg</a:t>
            </a:r>
            <a:endParaRPr lang="sv-SE" dirty="0"/>
          </a:p>
        </p:txBody>
      </p:sp>
      <p:sp>
        <p:nvSpPr>
          <p:cNvPr id="6" name="Platshållare för bildnummer 5"/>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280833735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endParaRPr lang="sv-SE" dirty="0"/>
          </a:p>
        </p:txBody>
      </p:sp>
      <p:sp>
        <p:nvSpPr>
          <p:cNvPr id="3" name="Platshållare för innehåll 2"/>
          <p:cNvSpPr>
            <a:spLocks noGrp="1"/>
          </p:cNvSpPr>
          <p:nvPr>
            <p:ph idx="1"/>
          </p:nvPr>
        </p:nvSpPr>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r>
              <a:rPr lang="sv-SE"/>
              <a:t>2021-09-22</a:t>
            </a:r>
            <a:endParaRPr lang="sv-SE" dirty="0"/>
          </a:p>
        </p:txBody>
      </p:sp>
      <p:sp>
        <p:nvSpPr>
          <p:cNvPr id="5" name="Platshållare för sidfot 4"/>
          <p:cNvSpPr>
            <a:spLocks noGrp="1"/>
          </p:cNvSpPr>
          <p:nvPr>
            <p:ph type="ftr" sz="quarter" idx="11"/>
          </p:nvPr>
        </p:nvSpPr>
        <p:spPr/>
        <p:txBody>
          <a:bodyPr/>
          <a:lstStyle/>
          <a:p>
            <a:r>
              <a:rPr lang="sv-SE"/>
              <a:t>Avdelningen för vård och omsorg</a:t>
            </a:r>
            <a:endParaRPr lang="sv-SE" dirty="0"/>
          </a:p>
        </p:txBody>
      </p:sp>
      <p:sp>
        <p:nvSpPr>
          <p:cNvPr id="6" name="Platshållare för bildnummer 5"/>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362426515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666000" y="2746800"/>
            <a:ext cx="9608400" cy="1965600"/>
          </a:xfrm>
        </p:spPr>
        <p:txBody>
          <a:bodyPr anchor="t">
            <a:noAutofit/>
          </a:bodyPr>
          <a:lstStyle>
            <a:lvl1pPr algn="ctr">
              <a:defRPr sz="5400">
                <a:solidFill>
                  <a:schemeClr val="tx1"/>
                </a:solidFill>
              </a:defRPr>
            </a:lvl1pPr>
          </a:lstStyle>
          <a:p>
            <a:r>
              <a:rPr lang="sv-SE"/>
              <a:t>Klicka här för att ändra format</a:t>
            </a:r>
            <a:endParaRPr lang="sv-SE" dirty="0"/>
          </a:p>
        </p:txBody>
      </p:sp>
      <p:sp>
        <p:nvSpPr>
          <p:cNvPr id="3" name="Platshållare för text 2"/>
          <p:cNvSpPr>
            <a:spLocks noGrp="1"/>
          </p:cNvSpPr>
          <p:nvPr>
            <p:ph type="body" idx="1"/>
          </p:nvPr>
        </p:nvSpPr>
        <p:spPr>
          <a:xfrm>
            <a:off x="666000" y="4810125"/>
            <a:ext cx="9608400" cy="1427163"/>
          </a:xfrm>
        </p:spPr>
        <p:txBody>
          <a:bodyPr>
            <a:noAutofit/>
          </a:bodyPr>
          <a:lstStyle>
            <a:lvl1pPr marL="0" indent="0" algn="ctr">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Redigera format för bakgrundstext</a:t>
            </a:r>
          </a:p>
        </p:txBody>
      </p:sp>
      <p:sp>
        <p:nvSpPr>
          <p:cNvPr id="4" name="Platshållare för datum 3"/>
          <p:cNvSpPr>
            <a:spLocks noGrp="1"/>
          </p:cNvSpPr>
          <p:nvPr>
            <p:ph type="dt" sz="half" idx="10"/>
          </p:nvPr>
        </p:nvSpPr>
        <p:spPr/>
        <p:txBody>
          <a:bodyPr/>
          <a:lstStyle>
            <a:lvl1pPr>
              <a:defRPr>
                <a:solidFill>
                  <a:schemeClr val="tx1"/>
                </a:solidFill>
              </a:defRPr>
            </a:lvl1pPr>
          </a:lstStyle>
          <a:p>
            <a:r>
              <a:rPr lang="sv-SE"/>
              <a:t>2021-09-22</a:t>
            </a:r>
            <a:endParaRPr lang="sv-SE" dirty="0"/>
          </a:p>
        </p:txBody>
      </p:sp>
      <p:sp>
        <p:nvSpPr>
          <p:cNvPr id="5" name="Platshållare för sidfot 4"/>
          <p:cNvSpPr>
            <a:spLocks noGrp="1"/>
          </p:cNvSpPr>
          <p:nvPr>
            <p:ph type="ftr" sz="quarter" idx="11"/>
          </p:nvPr>
        </p:nvSpPr>
        <p:spPr/>
        <p:txBody>
          <a:bodyPr/>
          <a:lstStyle>
            <a:lvl1pPr>
              <a:defRPr>
                <a:solidFill>
                  <a:schemeClr val="tx1"/>
                </a:solidFill>
              </a:defRPr>
            </a:lvl1pPr>
          </a:lstStyle>
          <a:p>
            <a:r>
              <a:rPr lang="sv-SE"/>
              <a:t>Avdelningen för vård och omsorg</a:t>
            </a:r>
            <a:endParaRPr lang="sv-SE" dirty="0"/>
          </a:p>
        </p:txBody>
      </p:sp>
      <p:sp>
        <p:nvSpPr>
          <p:cNvPr id="6" name="Platshållare för bildnummer 5"/>
          <p:cNvSpPr>
            <a:spLocks noGrp="1"/>
          </p:cNvSpPr>
          <p:nvPr>
            <p:ph type="sldNum" sz="quarter" idx="12"/>
          </p:nvPr>
        </p:nvSpPr>
        <p:spPr/>
        <p:txBody>
          <a:bodyPr/>
          <a:lstStyle>
            <a:lvl1pPr>
              <a:defRPr>
                <a:solidFill>
                  <a:schemeClr val="tx1"/>
                </a:solidFill>
              </a:defRPr>
            </a:lvl1pPr>
          </a:lstStyle>
          <a:p>
            <a:fld id="{2DBAD975-63FF-4468-AC34-025F73E043F9}" type="slidenum">
              <a:rPr lang="sv-SE" smtClean="0"/>
              <a:t>‹#›</a:t>
            </a:fld>
            <a:endParaRPr lang="sv-SE" dirty="0"/>
          </a:p>
        </p:txBody>
      </p:sp>
    </p:spTree>
    <p:extLst>
      <p:ext uri="{BB962C8B-B14F-4D97-AF65-F5344CB8AC3E}">
        <p14:creationId xmlns:p14="http://schemas.microsoft.com/office/powerpoint/2010/main" val="414319536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endParaRPr lang="sv-SE" dirty="0"/>
          </a:p>
        </p:txBody>
      </p:sp>
      <p:sp>
        <p:nvSpPr>
          <p:cNvPr id="3" name="Platshållare för innehåll 2"/>
          <p:cNvSpPr>
            <a:spLocks noGrp="1"/>
          </p:cNvSpPr>
          <p:nvPr>
            <p:ph sz="half" idx="1"/>
          </p:nvPr>
        </p:nvSpPr>
        <p:spPr>
          <a:xfrm>
            <a:off x="666000" y="2494800"/>
            <a:ext cx="4716000"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innehåll 3"/>
          <p:cNvSpPr>
            <a:spLocks noGrp="1"/>
          </p:cNvSpPr>
          <p:nvPr>
            <p:ph sz="half" idx="2"/>
          </p:nvPr>
        </p:nvSpPr>
        <p:spPr>
          <a:xfrm>
            <a:off x="5552325" y="2494800"/>
            <a:ext cx="4716000"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datum 4"/>
          <p:cNvSpPr>
            <a:spLocks noGrp="1"/>
          </p:cNvSpPr>
          <p:nvPr>
            <p:ph type="dt" sz="half" idx="10"/>
          </p:nvPr>
        </p:nvSpPr>
        <p:spPr/>
        <p:txBody>
          <a:bodyPr/>
          <a:lstStyle/>
          <a:p>
            <a:r>
              <a:rPr lang="sv-SE"/>
              <a:t>2021-09-22</a:t>
            </a:r>
            <a:endParaRPr lang="sv-SE" dirty="0"/>
          </a:p>
        </p:txBody>
      </p:sp>
      <p:sp>
        <p:nvSpPr>
          <p:cNvPr id="6" name="Platshållare för sidfot 5"/>
          <p:cNvSpPr>
            <a:spLocks noGrp="1"/>
          </p:cNvSpPr>
          <p:nvPr>
            <p:ph type="ftr" sz="quarter" idx="11"/>
          </p:nvPr>
        </p:nvSpPr>
        <p:spPr/>
        <p:txBody>
          <a:bodyPr/>
          <a:lstStyle/>
          <a:p>
            <a:r>
              <a:rPr lang="sv-SE"/>
              <a:t>Avdelningen för vård och omsorg</a:t>
            </a:r>
            <a:endParaRPr lang="sv-SE" dirty="0"/>
          </a:p>
        </p:txBody>
      </p:sp>
      <p:sp>
        <p:nvSpPr>
          <p:cNvPr id="7" name="Platshållare för bildnummer 6"/>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100103824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Större höger">
    <p:spTree>
      <p:nvGrpSpPr>
        <p:cNvPr id="1" name=""/>
        <p:cNvGrpSpPr/>
        <p:nvPr/>
      </p:nvGrpSpPr>
      <p:grpSpPr>
        <a:xfrm>
          <a:off x="0" y="0"/>
          <a:ext cx="0" cy="0"/>
          <a:chOff x="0" y="0"/>
          <a:chExt cx="0" cy="0"/>
        </a:xfrm>
      </p:grpSpPr>
      <p:sp>
        <p:nvSpPr>
          <p:cNvPr id="2" name="Rubrik 1"/>
          <p:cNvSpPr>
            <a:spLocks noGrp="1"/>
          </p:cNvSpPr>
          <p:nvPr>
            <p:ph type="title"/>
          </p:nvPr>
        </p:nvSpPr>
        <p:spPr>
          <a:xfrm>
            <a:off x="664234" y="874602"/>
            <a:ext cx="5326992" cy="1228518"/>
          </a:xfrm>
        </p:spPr>
        <p:txBody>
          <a:bodyPr/>
          <a:lstStyle/>
          <a:p>
            <a:r>
              <a:rPr lang="sv-SE"/>
              <a:t>Klicka här för att ändra format</a:t>
            </a:r>
            <a:endParaRPr lang="sv-SE" dirty="0"/>
          </a:p>
        </p:txBody>
      </p:sp>
      <p:sp>
        <p:nvSpPr>
          <p:cNvPr id="3" name="Platshållare för innehåll 2"/>
          <p:cNvSpPr>
            <a:spLocks noGrp="1"/>
          </p:cNvSpPr>
          <p:nvPr>
            <p:ph sz="half" idx="1"/>
          </p:nvPr>
        </p:nvSpPr>
        <p:spPr>
          <a:xfrm>
            <a:off x="666000" y="2494800"/>
            <a:ext cx="5325226"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innehåll 3"/>
          <p:cNvSpPr>
            <a:spLocks noGrp="1"/>
          </p:cNvSpPr>
          <p:nvPr>
            <p:ph sz="half" idx="2"/>
          </p:nvPr>
        </p:nvSpPr>
        <p:spPr>
          <a:xfrm>
            <a:off x="6095999" y="874602"/>
            <a:ext cx="4172325" cy="536059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datum 4"/>
          <p:cNvSpPr>
            <a:spLocks noGrp="1"/>
          </p:cNvSpPr>
          <p:nvPr>
            <p:ph type="dt" sz="half" idx="10"/>
          </p:nvPr>
        </p:nvSpPr>
        <p:spPr/>
        <p:txBody>
          <a:bodyPr/>
          <a:lstStyle/>
          <a:p>
            <a:r>
              <a:rPr lang="sv-SE"/>
              <a:t>2021-09-22</a:t>
            </a:r>
            <a:endParaRPr lang="sv-SE" dirty="0"/>
          </a:p>
        </p:txBody>
      </p:sp>
      <p:sp>
        <p:nvSpPr>
          <p:cNvPr id="6" name="Platshållare för sidfot 5"/>
          <p:cNvSpPr>
            <a:spLocks noGrp="1"/>
          </p:cNvSpPr>
          <p:nvPr>
            <p:ph type="ftr" sz="quarter" idx="11"/>
          </p:nvPr>
        </p:nvSpPr>
        <p:spPr/>
        <p:txBody>
          <a:bodyPr/>
          <a:lstStyle/>
          <a:p>
            <a:r>
              <a:rPr lang="sv-SE"/>
              <a:t>Avdelningen för vård och omsorg</a:t>
            </a:r>
            <a:endParaRPr lang="sv-SE" dirty="0"/>
          </a:p>
        </p:txBody>
      </p:sp>
      <p:sp>
        <p:nvSpPr>
          <p:cNvPr id="7" name="Platshållare för bildnummer 6"/>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101154795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666000" y="875015"/>
            <a:ext cx="9608400" cy="1228105"/>
          </a:xfrm>
        </p:spPr>
        <p:txBody>
          <a:bodyPr>
            <a:noAutofit/>
          </a:bodyPr>
          <a:lstStyle/>
          <a:p>
            <a:r>
              <a:rPr lang="sv-SE"/>
              <a:t>Klicka här för att ändra format</a:t>
            </a:r>
            <a:endParaRPr lang="sv-SE" dirty="0"/>
          </a:p>
        </p:txBody>
      </p:sp>
      <p:sp>
        <p:nvSpPr>
          <p:cNvPr id="3" name="Platshållare för text 2"/>
          <p:cNvSpPr>
            <a:spLocks noGrp="1"/>
          </p:cNvSpPr>
          <p:nvPr>
            <p:ph type="body" idx="1"/>
          </p:nvPr>
        </p:nvSpPr>
        <p:spPr>
          <a:xfrm>
            <a:off x="666001" y="2162175"/>
            <a:ext cx="4716000" cy="609600"/>
          </a:xfrm>
        </p:spPr>
        <p:txBody>
          <a:bodyPr anchor="ctr">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4" name="Platshållare för innehåll 3"/>
          <p:cNvSpPr>
            <a:spLocks noGrp="1"/>
          </p:cNvSpPr>
          <p:nvPr>
            <p:ph sz="half" idx="2"/>
          </p:nvPr>
        </p:nvSpPr>
        <p:spPr>
          <a:xfrm>
            <a:off x="666000" y="2845950"/>
            <a:ext cx="4716000" cy="3391337"/>
          </a:xfrm>
        </p:spPr>
        <p:txBody>
          <a:bodyPr>
            <a:no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text 4"/>
          <p:cNvSpPr>
            <a:spLocks noGrp="1"/>
          </p:cNvSpPr>
          <p:nvPr>
            <p:ph type="body" sz="quarter" idx="3"/>
          </p:nvPr>
        </p:nvSpPr>
        <p:spPr>
          <a:xfrm>
            <a:off x="5551200" y="2162175"/>
            <a:ext cx="4723200" cy="609600"/>
          </a:xfrm>
        </p:spPr>
        <p:txBody>
          <a:bodyPr anchor="ctr">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6" name="Platshållare för innehåll 5"/>
          <p:cNvSpPr>
            <a:spLocks noGrp="1"/>
          </p:cNvSpPr>
          <p:nvPr>
            <p:ph sz="quarter" idx="4"/>
          </p:nvPr>
        </p:nvSpPr>
        <p:spPr>
          <a:xfrm>
            <a:off x="5551200" y="2847600"/>
            <a:ext cx="4716000" cy="3391200"/>
          </a:xfrm>
        </p:spPr>
        <p:txBody>
          <a:bodyPr>
            <a:no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7" name="Platshållare för datum 6"/>
          <p:cNvSpPr>
            <a:spLocks noGrp="1"/>
          </p:cNvSpPr>
          <p:nvPr>
            <p:ph type="dt" sz="half" idx="10"/>
          </p:nvPr>
        </p:nvSpPr>
        <p:spPr/>
        <p:txBody>
          <a:bodyPr/>
          <a:lstStyle/>
          <a:p>
            <a:r>
              <a:rPr lang="sv-SE"/>
              <a:t>2021-09-22</a:t>
            </a:r>
            <a:endParaRPr lang="sv-SE" dirty="0"/>
          </a:p>
        </p:txBody>
      </p:sp>
      <p:sp>
        <p:nvSpPr>
          <p:cNvPr id="8" name="Platshållare för sidfot 7"/>
          <p:cNvSpPr>
            <a:spLocks noGrp="1"/>
          </p:cNvSpPr>
          <p:nvPr>
            <p:ph type="ftr" sz="quarter" idx="11"/>
          </p:nvPr>
        </p:nvSpPr>
        <p:spPr/>
        <p:txBody>
          <a:bodyPr/>
          <a:lstStyle/>
          <a:p>
            <a:r>
              <a:rPr lang="sv-SE"/>
              <a:t>Avdelningen för vård och omsorg</a:t>
            </a:r>
            <a:endParaRPr lang="sv-SE" dirty="0"/>
          </a:p>
        </p:txBody>
      </p:sp>
      <p:sp>
        <p:nvSpPr>
          <p:cNvPr id="9" name="Platshållare för bildnummer 8"/>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254117873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endParaRPr lang="sv-SE" dirty="0"/>
          </a:p>
        </p:txBody>
      </p:sp>
      <p:sp>
        <p:nvSpPr>
          <p:cNvPr id="3" name="Platshållare för datum 2"/>
          <p:cNvSpPr>
            <a:spLocks noGrp="1"/>
          </p:cNvSpPr>
          <p:nvPr>
            <p:ph type="dt" sz="half" idx="10"/>
          </p:nvPr>
        </p:nvSpPr>
        <p:spPr/>
        <p:txBody>
          <a:bodyPr/>
          <a:lstStyle/>
          <a:p>
            <a:r>
              <a:rPr lang="sv-SE"/>
              <a:t>2021-09-22</a:t>
            </a:r>
            <a:endParaRPr lang="sv-SE" dirty="0"/>
          </a:p>
        </p:txBody>
      </p:sp>
      <p:sp>
        <p:nvSpPr>
          <p:cNvPr id="4" name="Platshållare för sidfot 3"/>
          <p:cNvSpPr>
            <a:spLocks noGrp="1"/>
          </p:cNvSpPr>
          <p:nvPr>
            <p:ph type="ftr" sz="quarter" idx="11"/>
          </p:nvPr>
        </p:nvSpPr>
        <p:spPr/>
        <p:txBody>
          <a:bodyPr/>
          <a:lstStyle/>
          <a:p>
            <a:r>
              <a:rPr lang="sv-SE"/>
              <a:t>Avdelningen för vård och omsorg</a:t>
            </a:r>
            <a:endParaRPr lang="sv-SE" dirty="0"/>
          </a:p>
        </p:txBody>
      </p:sp>
      <p:sp>
        <p:nvSpPr>
          <p:cNvPr id="5" name="Platshållare för bildnummer 4"/>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62168874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r>
              <a:rPr lang="sv-SE"/>
              <a:t>2021-09-22</a:t>
            </a:r>
            <a:endParaRPr lang="sv-SE" dirty="0"/>
          </a:p>
        </p:txBody>
      </p:sp>
      <p:sp>
        <p:nvSpPr>
          <p:cNvPr id="3" name="Platshållare för sidfot 2"/>
          <p:cNvSpPr>
            <a:spLocks noGrp="1"/>
          </p:cNvSpPr>
          <p:nvPr>
            <p:ph type="ftr" sz="quarter" idx="11"/>
          </p:nvPr>
        </p:nvSpPr>
        <p:spPr/>
        <p:txBody>
          <a:bodyPr/>
          <a:lstStyle/>
          <a:p>
            <a:r>
              <a:rPr lang="sv-SE"/>
              <a:t>Avdelningen för vård och omsorg</a:t>
            </a:r>
            <a:endParaRPr lang="sv-SE" dirty="0"/>
          </a:p>
        </p:txBody>
      </p:sp>
      <p:sp>
        <p:nvSpPr>
          <p:cNvPr id="4" name="Platshållare för bildnummer 3"/>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400211795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blank" preserve="1">
  <p:cSld name="Vit">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r>
              <a:rPr lang="sv-SE"/>
              <a:t>2021-09-22</a:t>
            </a:r>
            <a:endParaRPr lang="sv-SE" dirty="0"/>
          </a:p>
        </p:txBody>
      </p:sp>
      <p:sp>
        <p:nvSpPr>
          <p:cNvPr id="3" name="Platshållare för sidfot 2"/>
          <p:cNvSpPr>
            <a:spLocks noGrp="1"/>
          </p:cNvSpPr>
          <p:nvPr>
            <p:ph type="ftr" sz="quarter" idx="11"/>
          </p:nvPr>
        </p:nvSpPr>
        <p:spPr/>
        <p:txBody>
          <a:bodyPr/>
          <a:lstStyle/>
          <a:p>
            <a:r>
              <a:rPr lang="sv-SE"/>
              <a:t>Avdelningen för vård och omsorg</a:t>
            </a:r>
            <a:endParaRPr lang="sv-SE" dirty="0"/>
          </a:p>
        </p:txBody>
      </p:sp>
      <p:sp>
        <p:nvSpPr>
          <p:cNvPr id="4" name="Platshållare för bildnummer 3"/>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411731232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666000" y="2746800"/>
            <a:ext cx="9608400" cy="1965600"/>
          </a:xfrm>
        </p:spPr>
        <p:txBody>
          <a:bodyPr anchor="t">
            <a:noAutofit/>
          </a:bodyPr>
          <a:lstStyle>
            <a:lvl1pPr algn="ctr">
              <a:defRPr sz="4400"/>
            </a:lvl1pPr>
          </a:lstStyle>
          <a:p>
            <a:r>
              <a:rPr lang="sv-SE"/>
              <a:t>Klicka här för att ändra format</a:t>
            </a:r>
            <a:endParaRPr lang="sv-SE" dirty="0"/>
          </a:p>
        </p:txBody>
      </p:sp>
      <p:sp>
        <p:nvSpPr>
          <p:cNvPr id="3" name="Underrubrik 2"/>
          <p:cNvSpPr>
            <a:spLocks noGrp="1"/>
          </p:cNvSpPr>
          <p:nvPr>
            <p:ph type="subTitle" idx="1"/>
          </p:nvPr>
        </p:nvSpPr>
        <p:spPr>
          <a:xfrm>
            <a:off x="666000" y="4809600"/>
            <a:ext cx="9608400" cy="1425600"/>
          </a:xfrm>
        </p:spPr>
        <p:txBody>
          <a:bodyPr>
            <a:no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om du vill redigera mall för underrubrikformat</a:t>
            </a:r>
            <a:endParaRPr lang="sv-SE" dirty="0"/>
          </a:p>
        </p:txBody>
      </p:sp>
      <p:sp>
        <p:nvSpPr>
          <p:cNvPr id="4" name="Platshållare för datum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black"/>
                </a:solidFill>
                <a:effectLst/>
                <a:uLnTx/>
                <a:uFillTx/>
                <a:latin typeface="Arial"/>
                <a:ea typeface="+mn-ea"/>
                <a:cs typeface="+mn-cs"/>
              </a:rPr>
              <a:t>2022-11-14</a:t>
            </a:r>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5" name="Platshållare för sidfot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black"/>
                </a:solidFill>
                <a:effectLst/>
                <a:uLnTx/>
                <a:uFillTx/>
                <a:latin typeface="Arial"/>
                <a:ea typeface="+mn-ea"/>
                <a:cs typeface="+mn-cs"/>
              </a:rPr>
              <a:t>Avdelningen för vård och omsorg</a:t>
            </a:r>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6" name="Platshållare för bildnumm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BAD975-63FF-4468-AC34-025F73E043F9}" type="slidenum">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7575459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3" name="Underrubrik 2"/>
          <p:cNvSpPr>
            <a:spLocks noGrp="1"/>
          </p:cNvSpPr>
          <p:nvPr>
            <p:ph type="subTitle" idx="1"/>
          </p:nvPr>
        </p:nvSpPr>
        <p:spPr>
          <a:xfrm>
            <a:off x="666000" y="4809600"/>
            <a:ext cx="9608400" cy="1425600"/>
          </a:xfrm>
        </p:spPr>
        <p:txBody>
          <a:bodyPr>
            <a:no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om du vill redigera mall för underrubrikformat</a:t>
            </a:r>
            <a:endParaRPr lang="sv-SE" dirty="0"/>
          </a:p>
        </p:txBody>
      </p:sp>
      <p:sp>
        <p:nvSpPr>
          <p:cNvPr id="2" name="Rubrik 1"/>
          <p:cNvSpPr>
            <a:spLocks noGrp="1"/>
          </p:cNvSpPr>
          <p:nvPr>
            <p:ph type="ctrTitle"/>
          </p:nvPr>
        </p:nvSpPr>
        <p:spPr>
          <a:xfrm>
            <a:off x="666000" y="2746800"/>
            <a:ext cx="9608400" cy="1965600"/>
          </a:xfrm>
        </p:spPr>
        <p:txBody>
          <a:bodyPr anchor="t">
            <a:noAutofit/>
          </a:bodyPr>
          <a:lstStyle>
            <a:lvl1pPr algn="ctr">
              <a:defRPr sz="4400"/>
            </a:lvl1pPr>
          </a:lstStyle>
          <a:p>
            <a:r>
              <a:rPr lang="sv-SE"/>
              <a:t>Klicka här för att ändra format</a:t>
            </a:r>
            <a:endParaRPr lang="sv-SE" dirty="0"/>
          </a:p>
        </p:txBody>
      </p:sp>
      <p:sp>
        <p:nvSpPr>
          <p:cNvPr id="5" name="Platshållare för sidfot 4"/>
          <p:cNvSpPr>
            <a:spLocks noGrp="1"/>
          </p:cNvSpPr>
          <p:nvPr>
            <p:ph type="ftr" sz="quarter" idx="11"/>
          </p:nvPr>
        </p:nvSpPr>
        <p:spPr/>
        <p:txBody>
          <a:bodyPr/>
          <a:lstStyle/>
          <a:p>
            <a:endParaRPr lang="sv-SE" dirty="0"/>
          </a:p>
        </p:txBody>
      </p:sp>
      <p:sp>
        <p:nvSpPr>
          <p:cNvPr id="4" name="Platshållare för datum 3"/>
          <p:cNvSpPr>
            <a:spLocks noGrp="1"/>
          </p:cNvSpPr>
          <p:nvPr>
            <p:ph type="dt" sz="half" idx="10"/>
          </p:nvPr>
        </p:nvSpPr>
        <p:spPr/>
        <p:txBody>
          <a:bodyPr/>
          <a:lstStyle/>
          <a:p>
            <a:fld id="{765C18DA-410A-4124-BB0F-DE8CA676B1E5}" type="datetimeFigureOut">
              <a:rPr lang="sv-SE" smtClean="0"/>
              <a:t>2022-12-01</a:t>
            </a:fld>
            <a:endParaRPr lang="sv-SE" dirty="0"/>
          </a:p>
        </p:txBody>
      </p:sp>
      <p:sp>
        <p:nvSpPr>
          <p:cNvPr id="6" name="Platshållare för bildnummer 5"/>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184476380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endParaRPr lang="sv-SE" dirty="0"/>
          </a:p>
        </p:txBody>
      </p:sp>
      <p:sp>
        <p:nvSpPr>
          <p:cNvPr id="3" name="Platshållare för innehåll 2"/>
          <p:cNvSpPr>
            <a:spLocks noGrp="1"/>
          </p:cNvSpPr>
          <p:nvPr>
            <p:ph idx="1"/>
          </p:nvPr>
        </p:nvSpPr>
        <p:spPr/>
        <p:txBody>
          <a:bodyPr/>
          <a:lstStyle>
            <a:lvl1pPr marL="258763" indent="-228600">
              <a:buFont typeface="Wingdings" panose="05000000000000000000" pitchFamily="2" charset="2"/>
              <a:buChar char="§"/>
              <a:defRPr/>
            </a:lvl1pPr>
            <a:lvl2pPr marL="685800" indent="-228600">
              <a:buFont typeface="Wingdings" panose="05000000000000000000" pitchFamily="2" charset="2"/>
              <a:buChar char="§"/>
              <a:defRPr/>
            </a:lvl2pPr>
            <a:lvl3pPr marL="1143000" indent="-228600">
              <a:buFont typeface="Wingdings" panose="05000000000000000000" pitchFamily="2" charset="2"/>
              <a:buChar char="§"/>
              <a:defRPr/>
            </a:lvl3pPr>
            <a:lvl4pPr marL="1600200" indent="-228600">
              <a:buFont typeface="Wingdings" panose="05000000000000000000" pitchFamily="2" charset="2"/>
              <a:buChar char="§"/>
              <a:defRPr/>
            </a:lvl4pPr>
            <a:lvl5pPr marL="2057400" indent="-228600">
              <a:buFont typeface="Wingdings" panose="05000000000000000000" pitchFamily="2" charset="2"/>
              <a:buChar char="§"/>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black"/>
                </a:solidFill>
                <a:effectLst/>
                <a:uLnTx/>
                <a:uFillTx/>
                <a:latin typeface="Arial"/>
                <a:ea typeface="+mn-ea"/>
                <a:cs typeface="+mn-cs"/>
              </a:rPr>
              <a:t>2022-11-14</a:t>
            </a:r>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5" name="Platshållare för sidfot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black"/>
                </a:solidFill>
                <a:effectLst/>
                <a:uLnTx/>
                <a:uFillTx/>
                <a:latin typeface="Arial"/>
                <a:ea typeface="+mn-ea"/>
                <a:cs typeface="+mn-cs"/>
              </a:rPr>
              <a:t>Avdelningen för vård och omsorg</a:t>
            </a:r>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6" name="Platshållare för bildnumm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BAD975-63FF-4468-AC34-025F73E043F9}" type="slidenum">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77885320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666000" y="2746800"/>
            <a:ext cx="9608400" cy="1965600"/>
          </a:xfrm>
        </p:spPr>
        <p:txBody>
          <a:bodyPr anchor="t">
            <a:noAutofit/>
          </a:bodyPr>
          <a:lstStyle>
            <a:lvl1pPr algn="ctr">
              <a:defRPr sz="5400">
                <a:solidFill>
                  <a:schemeClr val="tx1"/>
                </a:solidFill>
              </a:defRPr>
            </a:lvl1pPr>
          </a:lstStyle>
          <a:p>
            <a:r>
              <a:rPr lang="sv-SE"/>
              <a:t>Klicka här för att ändra format</a:t>
            </a:r>
            <a:endParaRPr lang="sv-SE" dirty="0"/>
          </a:p>
        </p:txBody>
      </p:sp>
      <p:sp>
        <p:nvSpPr>
          <p:cNvPr id="3" name="Platshållare för text 2"/>
          <p:cNvSpPr>
            <a:spLocks noGrp="1"/>
          </p:cNvSpPr>
          <p:nvPr>
            <p:ph type="body" idx="1"/>
          </p:nvPr>
        </p:nvSpPr>
        <p:spPr>
          <a:xfrm>
            <a:off x="666000" y="4810125"/>
            <a:ext cx="9608400" cy="1427163"/>
          </a:xfrm>
        </p:spPr>
        <p:txBody>
          <a:bodyPr>
            <a:noAutofit/>
          </a:bodyPr>
          <a:lstStyle>
            <a:lvl1pPr marL="0" indent="0" algn="ctr">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Redigera format för bakgrundstext</a:t>
            </a:r>
          </a:p>
        </p:txBody>
      </p:sp>
      <p:sp>
        <p:nvSpPr>
          <p:cNvPr id="4" name="Platshållare för datum 3"/>
          <p:cNvSpPr>
            <a:spLocks noGrp="1"/>
          </p:cNvSpPr>
          <p:nvPr>
            <p:ph type="dt" sz="half" idx="10"/>
          </p:nvPr>
        </p:nvSpPr>
        <p:spPr/>
        <p:txBody>
          <a:bodyPr/>
          <a:lstStyle>
            <a:lvl1pPr>
              <a:defRPr>
                <a:solidFill>
                  <a:schemeClr val="tx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black"/>
                </a:solidFill>
                <a:effectLst/>
                <a:uLnTx/>
                <a:uFillTx/>
                <a:latin typeface="Arial"/>
                <a:ea typeface="+mn-ea"/>
                <a:cs typeface="+mn-cs"/>
              </a:rPr>
              <a:t>2022-11-14</a:t>
            </a:r>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5" name="Platshållare för sidfot 4"/>
          <p:cNvSpPr>
            <a:spLocks noGrp="1"/>
          </p:cNvSpPr>
          <p:nvPr>
            <p:ph type="ftr" sz="quarter" idx="11"/>
          </p:nvPr>
        </p:nvSpPr>
        <p:spPr/>
        <p:txBody>
          <a:bodyPr/>
          <a:lstStyle>
            <a:lvl1pPr>
              <a:defRPr>
                <a:solidFill>
                  <a:schemeClr val="tx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black"/>
                </a:solidFill>
                <a:effectLst/>
                <a:uLnTx/>
                <a:uFillTx/>
                <a:latin typeface="Arial"/>
                <a:ea typeface="+mn-ea"/>
                <a:cs typeface="+mn-cs"/>
              </a:rPr>
              <a:t>Avdelningen för vård och omsorg</a:t>
            </a:r>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6" name="Platshållare för bildnummer 5"/>
          <p:cNvSpPr>
            <a:spLocks noGrp="1"/>
          </p:cNvSpPr>
          <p:nvPr>
            <p:ph type="sldNum" sz="quarter" idx="12"/>
          </p:nvPr>
        </p:nvSpPr>
        <p:spPr/>
        <p:txBody>
          <a:bodyPr/>
          <a:lstStyle>
            <a:lvl1pPr>
              <a:defRPr>
                <a:solidFill>
                  <a:schemeClr val="tx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DBAD975-63FF-4468-AC34-025F73E043F9}" type="slidenum">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80077196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endParaRPr lang="sv-SE" dirty="0"/>
          </a:p>
        </p:txBody>
      </p:sp>
      <p:sp>
        <p:nvSpPr>
          <p:cNvPr id="3" name="Platshållare för innehåll 2"/>
          <p:cNvSpPr>
            <a:spLocks noGrp="1"/>
          </p:cNvSpPr>
          <p:nvPr>
            <p:ph sz="half" idx="1"/>
          </p:nvPr>
        </p:nvSpPr>
        <p:spPr>
          <a:xfrm>
            <a:off x="666000" y="2494800"/>
            <a:ext cx="4716000" cy="3740400"/>
          </a:xfrm>
        </p:spPr>
        <p:txBody>
          <a:bodyPr/>
          <a:lstStyle>
            <a:lvl1pPr marL="258763" indent="-228600">
              <a:buFont typeface="Wingdings" panose="05000000000000000000" pitchFamily="2" charset="2"/>
              <a:buChar char="§"/>
              <a:defRPr/>
            </a:lvl1pPr>
            <a:lvl2pPr marL="685800" indent="-228600">
              <a:buFont typeface="Wingdings" panose="05000000000000000000" pitchFamily="2" charset="2"/>
              <a:buChar char="§"/>
              <a:defRPr/>
            </a:lvl2pPr>
            <a:lvl3pPr marL="1143000" indent="-228600">
              <a:buFont typeface="Wingdings" panose="05000000000000000000" pitchFamily="2" charset="2"/>
              <a:buChar char="§"/>
              <a:defRPr/>
            </a:lvl3pPr>
            <a:lvl4pPr marL="1600200" indent="-228600">
              <a:buFont typeface="Wingdings" panose="05000000000000000000" pitchFamily="2" charset="2"/>
              <a:buChar char="§"/>
              <a:defRPr/>
            </a:lvl4pPr>
            <a:lvl5pPr marL="2057400" indent="-228600">
              <a:buFont typeface="Wingdings" panose="05000000000000000000" pitchFamily="2" charset="2"/>
              <a:buChar char="§"/>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innehåll 3"/>
          <p:cNvSpPr>
            <a:spLocks noGrp="1"/>
          </p:cNvSpPr>
          <p:nvPr>
            <p:ph sz="half" idx="2"/>
          </p:nvPr>
        </p:nvSpPr>
        <p:spPr>
          <a:xfrm>
            <a:off x="5552325" y="2494800"/>
            <a:ext cx="4716000" cy="3740400"/>
          </a:xfrm>
        </p:spPr>
        <p:txBody>
          <a:bodyPr/>
          <a:lstStyle>
            <a:lvl1pPr marL="258763" indent="-228600">
              <a:buFont typeface="Wingdings" panose="05000000000000000000" pitchFamily="2" charset="2"/>
              <a:buChar char="§"/>
              <a:defRPr/>
            </a:lvl1pPr>
            <a:lvl2pPr marL="685800" indent="-228600">
              <a:buFont typeface="Wingdings" panose="05000000000000000000" pitchFamily="2" charset="2"/>
              <a:buChar char="§"/>
              <a:defRPr/>
            </a:lvl2pPr>
            <a:lvl3pPr marL="1143000" indent="-228600">
              <a:buFont typeface="Wingdings" panose="05000000000000000000" pitchFamily="2" charset="2"/>
              <a:buChar char="§"/>
              <a:defRPr/>
            </a:lvl3pPr>
            <a:lvl4pPr marL="1600200" indent="-228600">
              <a:buFont typeface="Wingdings" panose="05000000000000000000" pitchFamily="2" charset="2"/>
              <a:buChar char="§"/>
              <a:defRPr/>
            </a:lvl4pPr>
            <a:lvl5pPr marL="2057400" indent="-228600">
              <a:buFont typeface="Wingdings" panose="05000000000000000000" pitchFamily="2" charset="2"/>
              <a:buChar char="§"/>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datum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black"/>
                </a:solidFill>
                <a:effectLst/>
                <a:uLnTx/>
                <a:uFillTx/>
                <a:latin typeface="Arial"/>
                <a:ea typeface="+mn-ea"/>
                <a:cs typeface="+mn-cs"/>
              </a:rPr>
              <a:t>2022-11-14</a:t>
            </a:r>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6" name="Platshållare för sidfot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black"/>
                </a:solidFill>
                <a:effectLst/>
                <a:uLnTx/>
                <a:uFillTx/>
                <a:latin typeface="Arial"/>
                <a:ea typeface="+mn-ea"/>
                <a:cs typeface="+mn-cs"/>
              </a:rPr>
              <a:t>Avdelningen för vård och omsorg</a:t>
            </a:r>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7" name="Platshållare för bildnumm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BAD975-63FF-4468-AC34-025F73E043F9}" type="slidenum">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58393806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Större höger">
    <p:spTree>
      <p:nvGrpSpPr>
        <p:cNvPr id="1" name=""/>
        <p:cNvGrpSpPr/>
        <p:nvPr/>
      </p:nvGrpSpPr>
      <p:grpSpPr>
        <a:xfrm>
          <a:off x="0" y="0"/>
          <a:ext cx="0" cy="0"/>
          <a:chOff x="0" y="0"/>
          <a:chExt cx="0" cy="0"/>
        </a:xfrm>
      </p:grpSpPr>
      <p:sp>
        <p:nvSpPr>
          <p:cNvPr id="2" name="Rubrik 1"/>
          <p:cNvSpPr>
            <a:spLocks noGrp="1"/>
          </p:cNvSpPr>
          <p:nvPr>
            <p:ph type="title"/>
          </p:nvPr>
        </p:nvSpPr>
        <p:spPr>
          <a:xfrm>
            <a:off x="664234" y="874602"/>
            <a:ext cx="5326992" cy="1228518"/>
          </a:xfrm>
        </p:spPr>
        <p:txBody>
          <a:bodyPr/>
          <a:lstStyle/>
          <a:p>
            <a:r>
              <a:rPr lang="sv-SE"/>
              <a:t>Klicka här för att ändra format</a:t>
            </a:r>
            <a:endParaRPr lang="sv-SE" dirty="0"/>
          </a:p>
        </p:txBody>
      </p:sp>
      <p:sp>
        <p:nvSpPr>
          <p:cNvPr id="3" name="Platshållare för innehåll 2"/>
          <p:cNvSpPr>
            <a:spLocks noGrp="1"/>
          </p:cNvSpPr>
          <p:nvPr>
            <p:ph sz="half" idx="1"/>
          </p:nvPr>
        </p:nvSpPr>
        <p:spPr>
          <a:xfrm>
            <a:off x="666000" y="2494800"/>
            <a:ext cx="5325226" cy="3740400"/>
          </a:xfrm>
        </p:spPr>
        <p:txBody>
          <a:bodyPr/>
          <a:lstStyle>
            <a:lvl1pPr marL="258763" indent="-228600">
              <a:buFont typeface="Wingdings" panose="05000000000000000000" pitchFamily="2" charset="2"/>
              <a:buChar char="§"/>
              <a:defRPr/>
            </a:lvl1pPr>
            <a:lvl2pPr marL="685800" indent="-228600">
              <a:buFont typeface="Wingdings" panose="05000000000000000000" pitchFamily="2" charset="2"/>
              <a:buChar char="§"/>
              <a:defRPr/>
            </a:lvl2pPr>
            <a:lvl3pPr marL="1143000" indent="-228600">
              <a:buFont typeface="Wingdings" panose="05000000000000000000" pitchFamily="2" charset="2"/>
              <a:buChar char="§"/>
              <a:defRPr/>
            </a:lvl3pPr>
            <a:lvl4pPr marL="1600200" indent="-228600">
              <a:buFont typeface="Wingdings" panose="05000000000000000000" pitchFamily="2" charset="2"/>
              <a:buChar char="§"/>
              <a:defRPr/>
            </a:lvl4pPr>
            <a:lvl5pPr marL="2057400" indent="-228600">
              <a:buFont typeface="Wingdings" panose="05000000000000000000" pitchFamily="2" charset="2"/>
              <a:buChar char="§"/>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innehåll 3"/>
          <p:cNvSpPr>
            <a:spLocks noGrp="1"/>
          </p:cNvSpPr>
          <p:nvPr>
            <p:ph sz="half" idx="2"/>
          </p:nvPr>
        </p:nvSpPr>
        <p:spPr>
          <a:xfrm>
            <a:off x="6095999" y="874602"/>
            <a:ext cx="4172325" cy="5360598"/>
          </a:xfrm>
        </p:spPr>
        <p:txBody>
          <a:bodyPr/>
          <a:lstStyle>
            <a:lvl1pPr marL="258763" indent="-228600">
              <a:buFont typeface="Wingdings" panose="05000000000000000000" pitchFamily="2" charset="2"/>
              <a:buChar char="§"/>
              <a:defRPr/>
            </a:lvl1pPr>
            <a:lvl2pPr marL="685800" indent="-228600">
              <a:buFont typeface="Wingdings" panose="05000000000000000000" pitchFamily="2" charset="2"/>
              <a:buChar char="§"/>
              <a:defRPr/>
            </a:lvl2pPr>
            <a:lvl3pPr marL="1143000" indent="-228600">
              <a:buFont typeface="Wingdings" panose="05000000000000000000" pitchFamily="2" charset="2"/>
              <a:buChar char="§"/>
              <a:defRPr/>
            </a:lvl3pPr>
            <a:lvl4pPr marL="1600200" indent="-228600">
              <a:buFont typeface="Wingdings" panose="05000000000000000000" pitchFamily="2" charset="2"/>
              <a:buChar char="§"/>
              <a:defRPr/>
            </a:lvl4pPr>
            <a:lvl5pPr marL="2057400" indent="-228600">
              <a:buFont typeface="Wingdings" panose="05000000000000000000" pitchFamily="2" charset="2"/>
              <a:buChar char="§"/>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datum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black"/>
                </a:solidFill>
                <a:effectLst/>
                <a:uLnTx/>
                <a:uFillTx/>
                <a:latin typeface="Arial"/>
                <a:ea typeface="+mn-ea"/>
                <a:cs typeface="+mn-cs"/>
              </a:rPr>
              <a:t>2022-11-14</a:t>
            </a:r>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6" name="Platshållare för sidfot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black"/>
                </a:solidFill>
                <a:effectLst/>
                <a:uLnTx/>
                <a:uFillTx/>
                <a:latin typeface="Arial"/>
                <a:ea typeface="+mn-ea"/>
                <a:cs typeface="+mn-cs"/>
              </a:rPr>
              <a:t>Avdelningen för vård och omsorg</a:t>
            </a:r>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7" name="Platshållare för bildnumm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BAD975-63FF-4468-AC34-025F73E043F9}" type="slidenum">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82818090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666000" y="875015"/>
            <a:ext cx="9608400" cy="1228105"/>
          </a:xfrm>
        </p:spPr>
        <p:txBody>
          <a:bodyPr>
            <a:noAutofit/>
          </a:bodyPr>
          <a:lstStyle/>
          <a:p>
            <a:r>
              <a:rPr lang="sv-SE"/>
              <a:t>Klicka här för att ändra format</a:t>
            </a:r>
            <a:endParaRPr lang="sv-SE" dirty="0"/>
          </a:p>
        </p:txBody>
      </p:sp>
      <p:sp>
        <p:nvSpPr>
          <p:cNvPr id="3" name="Platshållare för text 2"/>
          <p:cNvSpPr>
            <a:spLocks noGrp="1"/>
          </p:cNvSpPr>
          <p:nvPr>
            <p:ph type="body" idx="1"/>
          </p:nvPr>
        </p:nvSpPr>
        <p:spPr>
          <a:xfrm>
            <a:off x="666001" y="2162175"/>
            <a:ext cx="4716000" cy="609600"/>
          </a:xfrm>
        </p:spPr>
        <p:txBody>
          <a:bodyPr anchor="ctr">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4" name="Platshållare för innehåll 3"/>
          <p:cNvSpPr>
            <a:spLocks noGrp="1"/>
          </p:cNvSpPr>
          <p:nvPr>
            <p:ph sz="half" idx="2"/>
          </p:nvPr>
        </p:nvSpPr>
        <p:spPr>
          <a:xfrm>
            <a:off x="666000" y="2845950"/>
            <a:ext cx="4716000" cy="3391337"/>
          </a:xfrm>
        </p:spPr>
        <p:txBody>
          <a:bodyPr>
            <a:noAutofit/>
          </a:bodyPr>
          <a:lstStyle>
            <a:lvl1pPr marL="258763" indent="-228600">
              <a:buFont typeface="Wingdings" panose="05000000000000000000" pitchFamily="2" charset="2"/>
              <a:buChar char="§"/>
              <a:defRPr/>
            </a:lvl1pPr>
            <a:lvl2pPr marL="685800" indent="-228600">
              <a:buFont typeface="Wingdings" panose="05000000000000000000" pitchFamily="2" charset="2"/>
              <a:buChar char="§"/>
              <a:defRPr/>
            </a:lvl2pPr>
            <a:lvl3pPr marL="1143000" indent="-228600">
              <a:buFont typeface="Wingdings" panose="05000000000000000000" pitchFamily="2" charset="2"/>
              <a:buChar char="§"/>
              <a:defRPr/>
            </a:lvl3pPr>
            <a:lvl4pPr marL="1600200" indent="-228600">
              <a:buFont typeface="Wingdings" panose="05000000000000000000" pitchFamily="2" charset="2"/>
              <a:buChar char="§"/>
              <a:defRPr/>
            </a:lvl4pPr>
            <a:lvl5pPr marL="2057400" indent="-228600">
              <a:buFont typeface="Wingdings" panose="05000000000000000000" pitchFamily="2" charset="2"/>
              <a:buChar char="§"/>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text 4"/>
          <p:cNvSpPr>
            <a:spLocks noGrp="1"/>
          </p:cNvSpPr>
          <p:nvPr>
            <p:ph type="body" sz="quarter" idx="3"/>
          </p:nvPr>
        </p:nvSpPr>
        <p:spPr>
          <a:xfrm>
            <a:off x="5551200" y="2162175"/>
            <a:ext cx="4723200" cy="609600"/>
          </a:xfrm>
        </p:spPr>
        <p:txBody>
          <a:bodyPr anchor="ctr">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6" name="Platshållare för innehåll 5"/>
          <p:cNvSpPr>
            <a:spLocks noGrp="1"/>
          </p:cNvSpPr>
          <p:nvPr>
            <p:ph sz="quarter" idx="4"/>
          </p:nvPr>
        </p:nvSpPr>
        <p:spPr>
          <a:xfrm>
            <a:off x="5551200" y="2847600"/>
            <a:ext cx="4716000" cy="3391200"/>
          </a:xfrm>
        </p:spPr>
        <p:txBody>
          <a:bodyPr>
            <a:noAutofit/>
          </a:bodyPr>
          <a:lstStyle>
            <a:lvl1pPr marL="258763" indent="-228600">
              <a:buFont typeface="Wingdings" panose="05000000000000000000" pitchFamily="2" charset="2"/>
              <a:buChar char="§"/>
              <a:defRPr/>
            </a:lvl1pPr>
            <a:lvl2pPr marL="685800" indent="-228600">
              <a:buFont typeface="Wingdings" panose="05000000000000000000" pitchFamily="2" charset="2"/>
              <a:buChar char="§"/>
              <a:defRPr/>
            </a:lvl2pPr>
            <a:lvl3pPr marL="1143000" indent="-228600">
              <a:buFont typeface="Wingdings" panose="05000000000000000000" pitchFamily="2" charset="2"/>
              <a:buChar char="§"/>
              <a:defRPr/>
            </a:lvl3pPr>
            <a:lvl4pPr marL="1600200" indent="-228600">
              <a:buFont typeface="Wingdings" panose="05000000000000000000" pitchFamily="2" charset="2"/>
              <a:buChar char="§"/>
              <a:defRPr/>
            </a:lvl4pPr>
            <a:lvl5pPr marL="2057400" indent="-228600">
              <a:buFont typeface="Wingdings" panose="05000000000000000000" pitchFamily="2" charset="2"/>
              <a:buChar char="§"/>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7" name="Platshållare för datum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black"/>
                </a:solidFill>
                <a:effectLst/>
                <a:uLnTx/>
                <a:uFillTx/>
                <a:latin typeface="Arial"/>
                <a:ea typeface="+mn-ea"/>
                <a:cs typeface="+mn-cs"/>
              </a:rPr>
              <a:t>2022-11-14</a:t>
            </a:r>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8" name="Platshållare för sidfot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black"/>
                </a:solidFill>
                <a:effectLst/>
                <a:uLnTx/>
                <a:uFillTx/>
                <a:latin typeface="Arial"/>
                <a:ea typeface="+mn-ea"/>
                <a:cs typeface="+mn-cs"/>
              </a:rPr>
              <a:t>Avdelningen för vård och omsorg</a:t>
            </a:r>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9" name="Platshållare för bildnumm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BAD975-63FF-4468-AC34-025F73E043F9}" type="slidenum">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55163501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endParaRPr lang="sv-SE" dirty="0"/>
          </a:p>
        </p:txBody>
      </p:sp>
      <p:sp>
        <p:nvSpPr>
          <p:cNvPr id="3" name="Platshållare för datum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black"/>
                </a:solidFill>
                <a:effectLst/>
                <a:uLnTx/>
                <a:uFillTx/>
                <a:latin typeface="Arial"/>
                <a:ea typeface="+mn-ea"/>
                <a:cs typeface="+mn-cs"/>
              </a:rPr>
              <a:t>2022-11-14</a:t>
            </a:r>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4" name="Platshållare för sidfot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black"/>
                </a:solidFill>
                <a:effectLst/>
                <a:uLnTx/>
                <a:uFillTx/>
                <a:latin typeface="Arial"/>
                <a:ea typeface="+mn-ea"/>
                <a:cs typeface="+mn-cs"/>
              </a:rPr>
              <a:t>Avdelningen för vård och omsorg</a:t>
            </a:r>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5" name="Platshållare för bildnumm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BAD975-63FF-4468-AC34-025F73E043F9}" type="slidenum">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39616314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black"/>
                </a:solidFill>
                <a:effectLst/>
                <a:uLnTx/>
                <a:uFillTx/>
                <a:latin typeface="Arial"/>
                <a:ea typeface="+mn-ea"/>
                <a:cs typeface="+mn-cs"/>
              </a:rPr>
              <a:t>2022-11-14</a:t>
            </a:r>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3" name="Platshållare för sidfot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black"/>
                </a:solidFill>
                <a:effectLst/>
                <a:uLnTx/>
                <a:uFillTx/>
                <a:latin typeface="Arial"/>
                <a:ea typeface="+mn-ea"/>
                <a:cs typeface="+mn-cs"/>
              </a:rPr>
              <a:t>Avdelningen för vård och omsorg</a:t>
            </a:r>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4" name="Platshållare för bildnumm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BAD975-63FF-4468-AC34-025F73E043F9}" type="slidenum">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21863496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blank" preserve="1">
  <p:cSld name="Vit">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black"/>
                </a:solidFill>
                <a:effectLst/>
                <a:uLnTx/>
                <a:uFillTx/>
                <a:latin typeface="Arial"/>
                <a:ea typeface="+mn-ea"/>
                <a:cs typeface="+mn-cs"/>
              </a:rPr>
              <a:t>2022-11-14</a:t>
            </a:r>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3" name="Platshållare för sidfot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black"/>
                </a:solidFill>
                <a:effectLst/>
                <a:uLnTx/>
                <a:uFillTx/>
                <a:latin typeface="Arial"/>
                <a:ea typeface="+mn-ea"/>
                <a:cs typeface="+mn-cs"/>
              </a:rPr>
              <a:t>Avdelningen för vård och omsorg</a:t>
            </a:r>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4" name="Platshållare för bildnumm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BAD975-63FF-4468-AC34-025F73E043F9}" type="slidenum">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4739558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cSld name="Rött avsnitt">
    <p:bg>
      <p:bgPr>
        <a:solidFill>
          <a:schemeClr val="bg1"/>
        </a:solidFill>
        <a:effectLst/>
      </p:bgPr>
    </p:bg>
    <p:spTree>
      <p:nvGrpSpPr>
        <p:cNvPr id="1" name=""/>
        <p:cNvGrpSpPr/>
        <p:nvPr/>
      </p:nvGrpSpPr>
      <p:grpSpPr>
        <a:xfrm>
          <a:off x="0" y="0"/>
          <a:ext cx="0" cy="0"/>
          <a:chOff x="0" y="0"/>
          <a:chExt cx="0" cy="0"/>
        </a:xfrm>
      </p:grpSpPr>
      <p:pic>
        <p:nvPicPr>
          <p:cNvPr id="7" name="Bildobjekt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
        <p:nvSpPr>
          <p:cNvPr id="2" name="Rubrik 1"/>
          <p:cNvSpPr>
            <a:spLocks noGrp="1"/>
          </p:cNvSpPr>
          <p:nvPr>
            <p:ph type="title"/>
          </p:nvPr>
        </p:nvSpPr>
        <p:spPr>
          <a:xfrm>
            <a:off x="666000" y="2747964"/>
            <a:ext cx="9608400" cy="1966912"/>
          </a:xfrm>
        </p:spPr>
        <p:txBody>
          <a:bodyPr anchor="t">
            <a:noAutofit/>
          </a:bodyPr>
          <a:lstStyle>
            <a:lvl1pPr algn="ctr">
              <a:defRPr sz="5400">
                <a:solidFill>
                  <a:srgbClr val="FFFFFF"/>
                </a:solidFill>
              </a:defRPr>
            </a:lvl1pPr>
          </a:lstStyle>
          <a:p>
            <a:r>
              <a:rPr lang="sv-SE"/>
              <a:t>Klicka här för att ändra format</a:t>
            </a:r>
            <a:endParaRPr lang="sv-SE" dirty="0"/>
          </a:p>
        </p:txBody>
      </p:sp>
      <p:pic>
        <p:nvPicPr>
          <p:cNvPr id="8" name="Bildobjekt 7"/>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111778" y="-9524"/>
            <a:ext cx="3096000" cy="3599059"/>
          </a:xfrm>
          <a:prstGeom prst="rect">
            <a:avLst/>
          </a:prstGeom>
        </p:spPr>
      </p:pic>
      <p:pic>
        <p:nvPicPr>
          <p:cNvPr id="9" name="Bildobjekt 8" descr="En bild som visar ritning&#10;&#10;Automatiskt genererad beskrivning">
            <a:extLst>
              <a:ext uri="{FF2B5EF4-FFF2-40B4-BE49-F238E27FC236}">
                <a16:creationId xmlns:a16="http://schemas.microsoft.com/office/drawing/2014/main" id="{E0CF1DFE-83CD-4DBA-9864-1BB764A14C1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664171" y="388536"/>
            <a:ext cx="1175965" cy="486066"/>
          </a:xfrm>
          <a:prstGeom prst="rect">
            <a:avLst/>
          </a:prstGeom>
        </p:spPr>
      </p:pic>
    </p:spTree>
    <p:extLst>
      <p:ext uri="{BB962C8B-B14F-4D97-AF65-F5344CB8AC3E}">
        <p14:creationId xmlns:p14="http://schemas.microsoft.com/office/powerpoint/2010/main" val="151233573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666000" y="2746800"/>
            <a:ext cx="9608400" cy="1965600"/>
          </a:xfrm>
        </p:spPr>
        <p:txBody>
          <a:bodyPr anchor="t">
            <a:noAutofit/>
          </a:bodyPr>
          <a:lstStyle>
            <a:lvl1pPr algn="ctr">
              <a:defRPr sz="4400"/>
            </a:lvl1pPr>
          </a:lstStyle>
          <a:p>
            <a:r>
              <a:rPr lang="sv-SE"/>
              <a:t>Klicka här för att ändra format</a:t>
            </a:r>
            <a:endParaRPr lang="sv-SE" dirty="0"/>
          </a:p>
        </p:txBody>
      </p:sp>
      <p:sp>
        <p:nvSpPr>
          <p:cNvPr id="3" name="Underrubrik 2"/>
          <p:cNvSpPr>
            <a:spLocks noGrp="1"/>
          </p:cNvSpPr>
          <p:nvPr>
            <p:ph type="subTitle" idx="1"/>
          </p:nvPr>
        </p:nvSpPr>
        <p:spPr>
          <a:xfrm>
            <a:off x="666000" y="4809600"/>
            <a:ext cx="9608400" cy="1425600"/>
          </a:xfrm>
        </p:spPr>
        <p:txBody>
          <a:bodyPr>
            <a:no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om du vill redigera mall för underrubrikformat</a:t>
            </a:r>
            <a:endParaRPr lang="sv-SE" dirty="0"/>
          </a:p>
        </p:txBody>
      </p:sp>
      <p:sp>
        <p:nvSpPr>
          <p:cNvPr id="4" name="Platshållare för datum 3"/>
          <p:cNvSpPr>
            <a:spLocks noGrp="1"/>
          </p:cNvSpPr>
          <p:nvPr>
            <p:ph type="dt" sz="half" idx="10"/>
          </p:nvPr>
        </p:nvSpPr>
        <p:spPr/>
        <p:txBody>
          <a:bodyPr/>
          <a:lstStyle/>
          <a:p>
            <a:r>
              <a:rPr lang="sv-SE"/>
              <a:t>2021-02-23</a:t>
            </a:r>
            <a:endParaRPr lang="sv-SE" dirty="0"/>
          </a:p>
        </p:txBody>
      </p:sp>
      <p:sp>
        <p:nvSpPr>
          <p:cNvPr id="5" name="Platshållare för sidfot 4"/>
          <p:cNvSpPr>
            <a:spLocks noGrp="1"/>
          </p:cNvSpPr>
          <p:nvPr>
            <p:ph type="ftr" sz="quarter" idx="11"/>
          </p:nvPr>
        </p:nvSpPr>
        <p:spPr/>
        <p:txBody>
          <a:bodyPr/>
          <a:lstStyle/>
          <a:p>
            <a:r>
              <a:rPr lang="sv-SE"/>
              <a:t>Avdelningen för vård och omsorg</a:t>
            </a:r>
            <a:endParaRPr lang="sv-SE" dirty="0"/>
          </a:p>
        </p:txBody>
      </p:sp>
      <p:sp>
        <p:nvSpPr>
          <p:cNvPr id="6" name="Platshållare för bildnummer 5"/>
          <p:cNvSpPr>
            <a:spLocks noGrp="1"/>
          </p:cNvSpPr>
          <p:nvPr>
            <p:ph type="sldNum" sz="quarter" idx="12"/>
          </p:nvPr>
        </p:nvSpPr>
        <p:spPr/>
        <p:txBody>
          <a:bodyPr/>
          <a:lstStyle/>
          <a:p>
            <a:fld id="{34C9B0E5-37D7-412E-A162-6A236BADC197}" type="slidenum">
              <a:rPr lang="sv-SE" smtClean="0"/>
              <a:t>‹#›</a:t>
            </a:fld>
            <a:endParaRPr lang="sv-SE" dirty="0"/>
          </a:p>
        </p:txBody>
      </p:sp>
    </p:spTree>
    <p:extLst>
      <p:ext uri="{BB962C8B-B14F-4D97-AF65-F5344CB8AC3E}">
        <p14:creationId xmlns:p14="http://schemas.microsoft.com/office/powerpoint/2010/main" val="10703038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image" Target="../media/image1.png"/><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10.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87.xml"/><Relationship Id="rId3" Type="http://schemas.openxmlformats.org/officeDocument/2006/relationships/slideLayout" Target="../slideLayouts/slideLayout82.xml"/><Relationship Id="rId7" Type="http://schemas.openxmlformats.org/officeDocument/2006/relationships/slideLayout" Target="../slideLayouts/slideLayout86.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image" Target="../media/image1.png"/><Relationship Id="rId5" Type="http://schemas.openxmlformats.org/officeDocument/2006/relationships/slideLayout" Target="../slideLayouts/slideLayout84.xml"/><Relationship Id="rId10" Type="http://schemas.openxmlformats.org/officeDocument/2006/relationships/theme" Target="../theme/theme11.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image" Target="../media/image17.png"/><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theme" Target="../theme/theme12.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06.xml"/><Relationship Id="rId3" Type="http://schemas.openxmlformats.org/officeDocument/2006/relationships/slideLayout" Target="../slideLayouts/slideLayout101.xml"/><Relationship Id="rId7" Type="http://schemas.openxmlformats.org/officeDocument/2006/relationships/slideLayout" Target="../slideLayouts/slideLayout105.xml"/><Relationship Id="rId12" Type="http://schemas.openxmlformats.org/officeDocument/2006/relationships/image" Target="../media/image3.emf"/><Relationship Id="rId2" Type="http://schemas.openxmlformats.org/officeDocument/2006/relationships/slideLayout" Target="../slideLayouts/slideLayout100.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theme" Target="../theme/theme13.xml"/><Relationship Id="rId5" Type="http://schemas.openxmlformats.org/officeDocument/2006/relationships/slideLayout" Target="../slideLayouts/slideLayout103.xml"/><Relationship Id="rId10" Type="http://schemas.openxmlformats.org/officeDocument/2006/relationships/slideLayout" Target="../slideLayouts/slideLayout108.xml"/><Relationship Id="rId4" Type="http://schemas.openxmlformats.org/officeDocument/2006/relationships/slideLayout" Target="../slideLayouts/slideLayout102.xml"/><Relationship Id="rId9" Type="http://schemas.openxmlformats.org/officeDocument/2006/relationships/slideLayout" Target="../slideLayouts/slideLayout107.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16.xml"/><Relationship Id="rId13" Type="http://schemas.openxmlformats.org/officeDocument/2006/relationships/tags" Target="../tags/tag2.xml"/><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tags" Target="../tags/tag1.xml"/><Relationship Id="rId2" Type="http://schemas.openxmlformats.org/officeDocument/2006/relationships/slideLayout" Target="../slideLayouts/slideLayout110.xml"/><Relationship Id="rId16" Type="http://schemas.openxmlformats.org/officeDocument/2006/relationships/image" Target="../media/image17.png"/><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vmlDrawing" Target="../drawings/vmlDrawing1.vml"/><Relationship Id="rId5" Type="http://schemas.openxmlformats.org/officeDocument/2006/relationships/slideLayout" Target="../slideLayouts/slideLayout113.xml"/><Relationship Id="rId15" Type="http://schemas.openxmlformats.org/officeDocument/2006/relationships/image" Target="../media/image19.emf"/><Relationship Id="rId10" Type="http://schemas.openxmlformats.org/officeDocument/2006/relationships/theme" Target="../theme/theme14.xml"/><Relationship Id="rId4" Type="http://schemas.openxmlformats.org/officeDocument/2006/relationships/slideLayout" Target="../slideLayouts/slideLayout112.xml"/><Relationship Id="rId9" Type="http://schemas.openxmlformats.org/officeDocument/2006/relationships/slideLayout" Target="../slideLayouts/slideLayout117.xml"/><Relationship Id="rId14" Type="http://schemas.openxmlformats.org/officeDocument/2006/relationships/oleObject" Target="../embeddings/oleObject1.bin"/></Relationships>
</file>

<file path=ppt/slideMasters/_rels/slideMaster15.xml.rels><?xml version="1.0" encoding="UTF-8" standalone="yes"?>
<Relationships xmlns="http://schemas.openxmlformats.org/package/2006/relationships"><Relationship Id="rId8" Type="http://schemas.openxmlformats.org/officeDocument/2006/relationships/image" Target="../media/image3.emf"/><Relationship Id="rId3" Type="http://schemas.openxmlformats.org/officeDocument/2006/relationships/slideLayout" Target="../slideLayouts/slideLayout120.xml"/><Relationship Id="rId7" Type="http://schemas.openxmlformats.org/officeDocument/2006/relationships/theme" Target="../theme/theme15.xml"/><Relationship Id="rId2" Type="http://schemas.openxmlformats.org/officeDocument/2006/relationships/slideLayout" Target="../slideLayouts/slideLayout119.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5" Type="http://schemas.openxmlformats.org/officeDocument/2006/relationships/slideLayout" Target="../slideLayouts/slideLayout122.xml"/><Relationship Id="rId4" Type="http://schemas.openxmlformats.org/officeDocument/2006/relationships/slideLayout" Target="../slideLayouts/slideLayout121.xml"/><Relationship Id="rId9" Type="http://schemas.openxmlformats.org/officeDocument/2006/relationships/image" Target="../media/image4.jpeg"/></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31.xml"/><Relationship Id="rId3" Type="http://schemas.openxmlformats.org/officeDocument/2006/relationships/slideLayout" Target="../slideLayouts/slideLayout126.xml"/><Relationship Id="rId7" Type="http://schemas.openxmlformats.org/officeDocument/2006/relationships/slideLayout" Target="../slideLayouts/slideLayout130.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image" Target="../media/image2.png"/><Relationship Id="rId5" Type="http://schemas.openxmlformats.org/officeDocument/2006/relationships/slideLayout" Target="../slideLayouts/slideLayout128.xml"/><Relationship Id="rId10" Type="http://schemas.openxmlformats.org/officeDocument/2006/relationships/theme" Target="../theme/theme16.xml"/><Relationship Id="rId4" Type="http://schemas.openxmlformats.org/officeDocument/2006/relationships/slideLayout" Target="../slideLayouts/slideLayout127.xml"/><Relationship Id="rId9" Type="http://schemas.openxmlformats.org/officeDocument/2006/relationships/slideLayout" Target="../slideLayouts/slideLayout132.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40.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image" Target="../media/image22.jpeg"/><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theme" Target="../theme/theme17.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50.xml"/><Relationship Id="rId3" Type="http://schemas.openxmlformats.org/officeDocument/2006/relationships/slideLayout" Target="../slideLayouts/slideLayout145.xml"/><Relationship Id="rId7" Type="http://schemas.openxmlformats.org/officeDocument/2006/relationships/slideLayout" Target="../slideLayouts/slideLayout149.xml"/><Relationship Id="rId2" Type="http://schemas.openxmlformats.org/officeDocument/2006/relationships/slideLayout" Target="../slideLayouts/slideLayout144.xml"/><Relationship Id="rId1" Type="http://schemas.openxmlformats.org/officeDocument/2006/relationships/slideLayout" Target="../slideLayouts/slideLayout143.xml"/><Relationship Id="rId6" Type="http://schemas.openxmlformats.org/officeDocument/2006/relationships/slideLayout" Target="../slideLayouts/slideLayout148.xml"/><Relationship Id="rId5" Type="http://schemas.openxmlformats.org/officeDocument/2006/relationships/slideLayout" Target="../slideLayouts/slideLayout147.xml"/><Relationship Id="rId10" Type="http://schemas.openxmlformats.org/officeDocument/2006/relationships/image" Target="../media/image22.jpeg"/><Relationship Id="rId4" Type="http://schemas.openxmlformats.org/officeDocument/2006/relationships/slideLayout" Target="../slideLayouts/slideLayout146.xml"/><Relationship Id="rId9" Type="http://schemas.openxmlformats.org/officeDocument/2006/relationships/theme" Target="../theme/theme1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58.xml"/><Relationship Id="rId13" Type="http://schemas.openxmlformats.org/officeDocument/2006/relationships/image" Target="../media/image23.png"/><Relationship Id="rId3" Type="http://schemas.openxmlformats.org/officeDocument/2006/relationships/slideLayout" Target="../slideLayouts/slideLayout153.xml"/><Relationship Id="rId7" Type="http://schemas.openxmlformats.org/officeDocument/2006/relationships/slideLayout" Target="../slideLayouts/slideLayout157.xml"/><Relationship Id="rId12" Type="http://schemas.openxmlformats.org/officeDocument/2006/relationships/theme" Target="../theme/theme19.xml"/><Relationship Id="rId2" Type="http://schemas.openxmlformats.org/officeDocument/2006/relationships/slideLayout" Target="../slideLayouts/slideLayout152.xml"/><Relationship Id="rId16" Type="http://schemas.openxmlformats.org/officeDocument/2006/relationships/image" Target="../media/image26.png"/><Relationship Id="rId1" Type="http://schemas.openxmlformats.org/officeDocument/2006/relationships/slideLayout" Target="../slideLayouts/slideLayout151.xml"/><Relationship Id="rId6" Type="http://schemas.openxmlformats.org/officeDocument/2006/relationships/slideLayout" Target="../slideLayouts/slideLayout156.xml"/><Relationship Id="rId11" Type="http://schemas.openxmlformats.org/officeDocument/2006/relationships/slideLayout" Target="../slideLayouts/slideLayout161.xml"/><Relationship Id="rId5" Type="http://schemas.openxmlformats.org/officeDocument/2006/relationships/slideLayout" Target="../slideLayouts/slideLayout155.xml"/><Relationship Id="rId15" Type="http://schemas.openxmlformats.org/officeDocument/2006/relationships/image" Target="../media/image25.PNG"/><Relationship Id="rId10" Type="http://schemas.openxmlformats.org/officeDocument/2006/relationships/slideLayout" Target="../slideLayouts/slideLayout160.xml"/><Relationship Id="rId4" Type="http://schemas.openxmlformats.org/officeDocument/2006/relationships/slideLayout" Target="../slideLayouts/slideLayout154.xml"/><Relationship Id="rId9" Type="http://schemas.openxmlformats.org/officeDocument/2006/relationships/slideLayout" Target="../slideLayouts/slideLayout159.xml"/><Relationship Id="rId14" Type="http://schemas.openxmlformats.org/officeDocument/2006/relationships/image" Target="../media/image24.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5" Type="http://schemas.openxmlformats.org/officeDocument/2006/relationships/slideLayout" Target="../slideLayouts/slideLayout13.xml"/><Relationship Id="rId10" Type="http://schemas.openxmlformats.org/officeDocument/2006/relationships/image" Target="../media/image2.png"/><Relationship Id="rId4" Type="http://schemas.openxmlformats.org/officeDocument/2006/relationships/slideLayout" Target="../slideLayouts/slideLayout12.xml"/><Relationship Id="rId9" Type="http://schemas.openxmlformats.org/officeDocument/2006/relationships/theme" Target="../theme/theme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69.xml"/><Relationship Id="rId3" Type="http://schemas.openxmlformats.org/officeDocument/2006/relationships/slideLayout" Target="../slideLayouts/slideLayout164.xml"/><Relationship Id="rId7" Type="http://schemas.openxmlformats.org/officeDocument/2006/relationships/slideLayout" Target="../slideLayouts/slideLayout168.xml"/><Relationship Id="rId2" Type="http://schemas.openxmlformats.org/officeDocument/2006/relationships/slideLayout" Target="../slideLayouts/slideLayout163.xml"/><Relationship Id="rId1" Type="http://schemas.openxmlformats.org/officeDocument/2006/relationships/slideLayout" Target="../slideLayouts/slideLayout162.xml"/><Relationship Id="rId6" Type="http://schemas.openxmlformats.org/officeDocument/2006/relationships/slideLayout" Target="../slideLayouts/slideLayout167.xml"/><Relationship Id="rId11" Type="http://schemas.openxmlformats.org/officeDocument/2006/relationships/image" Target="../media/image1.png"/><Relationship Id="rId5" Type="http://schemas.openxmlformats.org/officeDocument/2006/relationships/slideLayout" Target="../slideLayouts/slideLayout166.xml"/><Relationship Id="rId10" Type="http://schemas.openxmlformats.org/officeDocument/2006/relationships/theme" Target="../theme/theme20.xml"/><Relationship Id="rId4" Type="http://schemas.openxmlformats.org/officeDocument/2006/relationships/slideLayout" Target="../slideLayouts/slideLayout165.xml"/><Relationship Id="rId9" Type="http://schemas.openxmlformats.org/officeDocument/2006/relationships/slideLayout" Target="../slideLayouts/slideLayout170.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178.xml"/><Relationship Id="rId3" Type="http://schemas.openxmlformats.org/officeDocument/2006/relationships/slideLayout" Target="../slideLayouts/slideLayout173.xml"/><Relationship Id="rId7" Type="http://schemas.openxmlformats.org/officeDocument/2006/relationships/slideLayout" Target="../slideLayouts/slideLayout177.xml"/><Relationship Id="rId2" Type="http://schemas.openxmlformats.org/officeDocument/2006/relationships/slideLayout" Target="../slideLayouts/slideLayout172.xml"/><Relationship Id="rId1" Type="http://schemas.openxmlformats.org/officeDocument/2006/relationships/slideLayout" Target="../slideLayouts/slideLayout171.xml"/><Relationship Id="rId6" Type="http://schemas.openxmlformats.org/officeDocument/2006/relationships/slideLayout" Target="../slideLayouts/slideLayout176.xml"/><Relationship Id="rId5" Type="http://schemas.openxmlformats.org/officeDocument/2006/relationships/slideLayout" Target="../slideLayouts/slideLayout175.xml"/><Relationship Id="rId10" Type="http://schemas.openxmlformats.org/officeDocument/2006/relationships/image" Target="../media/image1.png"/><Relationship Id="rId4" Type="http://schemas.openxmlformats.org/officeDocument/2006/relationships/slideLayout" Target="../slideLayouts/slideLayout174.xml"/><Relationship Id="rId9" Type="http://schemas.openxmlformats.org/officeDocument/2006/relationships/theme" Target="../theme/theme21.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slideLayout" Target="../slideLayouts/slideLayout19.xml"/><Relationship Id="rId7" Type="http://schemas.openxmlformats.org/officeDocument/2006/relationships/image" Target="../media/image3.emf"/><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theme" Target="../theme/theme3.xml"/><Relationship Id="rId5" Type="http://schemas.openxmlformats.org/officeDocument/2006/relationships/slideLayout" Target="../slideLayouts/slideLayout21.xml"/><Relationship Id="rId4" Type="http://schemas.openxmlformats.org/officeDocument/2006/relationships/slideLayout" Target="../slideLayouts/slideLayout2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5" Type="http://schemas.openxmlformats.org/officeDocument/2006/relationships/slideLayout" Target="../slideLayouts/slideLayout26.xml"/><Relationship Id="rId10" Type="http://schemas.openxmlformats.org/officeDocument/2006/relationships/image" Target="../media/image10.png"/><Relationship Id="rId4" Type="http://schemas.openxmlformats.org/officeDocument/2006/relationships/slideLayout" Target="../slideLayouts/slideLayout25.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5" Type="http://schemas.openxmlformats.org/officeDocument/2006/relationships/slideLayout" Target="../slideLayouts/slideLayout34.xml"/><Relationship Id="rId10" Type="http://schemas.openxmlformats.org/officeDocument/2006/relationships/image" Target="../media/image11.png"/><Relationship Id="rId4" Type="http://schemas.openxmlformats.org/officeDocument/2006/relationships/slideLayout" Target="../slideLayouts/slideLayout33.xml"/><Relationship Id="rId9"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5" Type="http://schemas.openxmlformats.org/officeDocument/2006/relationships/slideLayout" Target="../slideLayouts/slideLayout42.xml"/><Relationship Id="rId10" Type="http://schemas.openxmlformats.org/officeDocument/2006/relationships/image" Target="../media/image12.jpeg"/><Relationship Id="rId4" Type="http://schemas.openxmlformats.org/officeDocument/2006/relationships/slideLayout" Target="../slideLayouts/slideLayout41.xml"/><Relationship Id="rId9"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48.xml"/><Relationship Id="rId7" Type="http://schemas.openxmlformats.org/officeDocument/2006/relationships/image" Target="../media/image13.jpeg"/><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image" Target="../media/image3.emf"/><Relationship Id="rId5" Type="http://schemas.openxmlformats.org/officeDocument/2006/relationships/theme" Target="../theme/theme7.xml"/><Relationship Id="rId4" Type="http://schemas.openxmlformats.org/officeDocument/2006/relationships/slideLayout" Target="../slideLayouts/slideLayout4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image" Target="../media/image2.png"/><Relationship Id="rId5" Type="http://schemas.openxmlformats.org/officeDocument/2006/relationships/slideLayout" Target="../slideLayouts/slideLayout54.xml"/><Relationship Id="rId10" Type="http://schemas.openxmlformats.org/officeDocument/2006/relationships/theme" Target="../theme/theme8.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image" Target="../media/image2.png"/><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theme" Target="../theme/theme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 name="Bildobjekt 10">
            <a:extLst>
              <a:ext uri="{FF2B5EF4-FFF2-40B4-BE49-F238E27FC236}">
                <a16:creationId xmlns:a16="http://schemas.microsoft.com/office/drawing/2014/main" id="{C376CDD0-9A3E-4D42-A72D-71F6AEC57F58}"/>
              </a:ext>
              <a:ext uri="{C183D7F6-B498-43B3-948B-1728B52AA6E4}">
                <adec:decorative xmlns:adec="http://schemas.microsoft.com/office/drawing/2017/decorative" xmlns="" val="1"/>
              </a:ext>
            </a:extLst>
          </p:cNvPr>
          <p:cNvPicPr>
            <a:picLocks noChangeAspect="1"/>
          </p:cNvPicPr>
          <p:nvPr userDrawn="1"/>
        </p:nvPicPr>
        <p:blipFill>
          <a:blip r:embed="rId10" cstate="hqprint">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3" name="Platshållare för text 2"/>
          <p:cNvSpPr>
            <a:spLocks noGrp="1"/>
          </p:cNvSpPr>
          <p:nvPr>
            <p:ph type="body" idx="1"/>
          </p:nvPr>
        </p:nvSpPr>
        <p:spPr>
          <a:xfrm>
            <a:off x="664232" y="2495203"/>
            <a:ext cx="9609825" cy="3738598"/>
          </a:xfrm>
          <a:prstGeom prst="rect">
            <a:avLst/>
          </a:prstGeom>
        </p:spPr>
        <p:txBody>
          <a:bodyPr vert="horz" lIns="91440" tIns="45720" rIns="91440" bIns="45720" rtlCol="0">
            <a:noAutofit/>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p>
        </p:txBody>
      </p:sp>
      <p:sp>
        <p:nvSpPr>
          <p:cNvPr id="2" name="Platshållare för rubrik 1"/>
          <p:cNvSpPr>
            <a:spLocks noGrp="1"/>
          </p:cNvSpPr>
          <p:nvPr>
            <p:ph type="title"/>
          </p:nvPr>
        </p:nvSpPr>
        <p:spPr>
          <a:xfrm>
            <a:off x="664233" y="874602"/>
            <a:ext cx="9609825" cy="1231392"/>
          </a:xfrm>
          <a:prstGeom prst="rect">
            <a:avLst/>
          </a:prstGeom>
        </p:spPr>
        <p:txBody>
          <a:bodyPr vert="horz" lIns="91440" tIns="45720" rIns="91440" bIns="45720" rtlCol="0" anchor="t">
            <a:noAutofit/>
          </a:bodyPr>
          <a:lstStyle/>
          <a:p>
            <a:r>
              <a:rPr lang="sv-SE" dirty="0"/>
              <a:t>Klicka här för att ändra format</a:t>
            </a:r>
          </a:p>
        </p:txBody>
      </p:sp>
      <p:sp>
        <p:nvSpPr>
          <p:cNvPr id="5" name="Platshållare för sidfot 4"/>
          <p:cNvSpPr>
            <a:spLocks noGrp="1"/>
          </p:cNvSpPr>
          <p:nvPr>
            <p:ph type="ftr" sz="quarter" idx="3"/>
          </p:nvPr>
        </p:nvSpPr>
        <p:spPr>
          <a:xfrm>
            <a:off x="2457449" y="6356350"/>
            <a:ext cx="6029326" cy="365125"/>
          </a:xfrm>
          <a:prstGeom prst="rect">
            <a:avLst/>
          </a:prstGeom>
        </p:spPr>
        <p:txBody>
          <a:bodyPr vert="horz" lIns="91440" tIns="45720" rIns="91440" bIns="45720" rtlCol="0" anchor="ctr"/>
          <a:lstStyle>
            <a:lvl1pPr algn="ctr">
              <a:defRPr sz="1200">
                <a:solidFill>
                  <a:schemeClr val="tx1"/>
                </a:solidFill>
              </a:defRPr>
            </a:lvl1pPr>
          </a:lstStyle>
          <a:p>
            <a:endParaRPr lang="sv-SE" dirty="0"/>
          </a:p>
        </p:txBody>
      </p:sp>
      <p:sp>
        <p:nvSpPr>
          <p:cNvPr id="4" name="Platshållare för datum 3"/>
          <p:cNvSpPr>
            <a:spLocks noGrp="1"/>
          </p:cNvSpPr>
          <p:nvPr>
            <p:ph type="dt" sz="half" idx="2"/>
          </p:nvPr>
        </p:nvSpPr>
        <p:spPr>
          <a:xfrm>
            <a:off x="664232" y="6356350"/>
            <a:ext cx="1269343" cy="365125"/>
          </a:xfrm>
          <a:prstGeom prst="rect">
            <a:avLst/>
          </a:prstGeom>
        </p:spPr>
        <p:txBody>
          <a:bodyPr vert="horz" lIns="91440" tIns="45720" rIns="91440" bIns="45720" rtlCol="0" anchor="ctr"/>
          <a:lstStyle>
            <a:lvl1pPr algn="l">
              <a:defRPr sz="1200">
                <a:solidFill>
                  <a:schemeClr val="tx1"/>
                </a:solidFill>
              </a:defRPr>
            </a:lvl1pPr>
          </a:lstStyle>
          <a:p>
            <a:fld id="{765C18DA-410A-4124-BB0F-DE8CA676B1E5}" type="datetimeFigureOut">
              <a:rPr lang="sv-SE" smtClean="0"/>
              <a:t>2022-12-01</a:t>
            </a:fld>
            <a:endParaRPr lang="sv-SE" dirty="0"/>
          </a:p>
        </p:txBody>
      </p:sp>
      <p:sp>
        <p:nvSpPr>
          <p:cNvPr id="6" name="Platshållare för bildnummer 5"/>
          <p:cNvSpPr>
            <a:spLocks noGrp="1"/>
          </p:cNvSpPr>
          <p:nvPr>
            <p:ph type="sldNum" sz="quarter" idx="4"/>
          </p:nvPr>
        </p:nvSpPr>
        <p:spPr>
          <a:xfrm>
            <a:off x="9009033" y="6356350"/>
            <a:ext cx="1270800" cy="365125"/>
          </a:xfrm>
          <a:prstGeom prst="rect">
            <a:avLst/>
          </a:prstGeom>
        </p:spPr>
        <p:txBody>
          <a:bodyPr vert="horz" lIns="91440" tIns="45720" rIns="91440" bIns="45720" rtlCol="0" anchor="ctr"/>
          <a:lstStyle>
            <a:lvl1pPr algn="r">
              <a:defRPr sz="1200">
                <a:solidFill>
                  <a:schemeClr val="tx1"/>
                </a:solidFill>
              </a:defRPr>
            </a:lvl1pPr>
          </a:lstStyle>
          <a:p>
            <a:fld id="{2DBAD975-63FF-4468-AC34-025F73E043F9}" type="slidenum">
              <a:rPr lang="sv-SE" smtClean="0"/>
              <a:t>‹#›</a:t>
            </a:fld>
            <a:endParaRPr lang="sv-SE" dirty="0"/>
          </a:p>
        </p:txBody>
      </p:sp>
    </p:spTree>
    <p:extLst>
      <p:ext uri="{BB962C8B-B14F-4D97-AF65-F5344CB8AC3E}">
        <p14:creationId xmlns:p14="http://schemas.microsoft.com/office/powerpoint/2010/main" val="1997148999"/>
      </p:ext>
    </p:extLst>
  </p:cSld>
  <p:clrMap bg1="lt1" tx1="dk1" bg2="lt2" tx2="dk2" accent1="accent1" accent2="accent2" accent3="accent3" accent4="accent4" accent5="accent5" accent6="accent6" hlink="hlink" folHlink="folHlink"/>
  <p:sldLayoutIdLst>
    <p:sldLayoutId id="2147483661" r:id="rId1"/>
    <p:sldLayoutId id="2147483663" r:id="rId2"/>
    <p:sldLayoutId id="2147483664" r:id="rId3"/>
    <p:sldLayoutId id="2147483665" r:id="rId4"/>
    <p:sldLayoutId id="2147483666" r:id="rId5"/>
    <p:sldLayoutId id="2147483667" r:id="rId6"/>
    <p:sldLayoutId id="2147483668" r:id="rId7"/>
    <p:sldLayoutId id="2147483669" r:id="rId8"/>
  </p:sldLayoutIdLst>
  <p:txStyles>
    <p:titleStyle>
      <a:lvl1pPr algn="l" defTabSz="914400" rtl="0" eaLnBrk="1" latinLnBrk="0" hangingPunct="1">
        <a:lnSpc>
          <a:spcPct val="95000"/>
        </a:lnSpc>
        <a:spcBef>
          <a:spcPct val="0"/>
        </a:spcBef>
        <a:buNone/>
        <a:defRPr sz="4400" b="1" kern="1200">
          <a:solidFill>
            <a:schemeClr val="tx1"/>
          </a:solidFill>
          <a:latin typeface="+mj-lt"/>
          <a:ea typeface="+mj-ea"/>
          <a:cs typeface="+mj-cs"/>
        </a:defRPr>
      </a:lvl1pPr>
    </p:titleStyle>
    <p:bodyStyle>
      <a:lvl1pPr marL="258763" indent="-228600" algn="l" defTabSz="914400" rtl="0" eaLnBrk="1" latinLnBrk="0" hangingPunct="1">
        <a:lnSpc>
          <a:spcPct val="100000"/>
        </a:lnSpc>
        <a:spcBef>
          <a:spcPts val="0"/>
        </a:spcBef>
        <a:spcAft>
          <a:spcPts val="1200"/>
        </a:spcAft>
        <a:buFont typeface="Symbol" panose="05050102010706020507" pitchFamily="18" charset="2"/>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Font typeface="Symbol" panose="05050102010706020507" pitchFamily="18" charset="2"/>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9" pos="3840">
          <p15:clr>
            <a:srgbClr val="F26B43"/>
          </p15:clr>
        </p15:guide>
        <p15:guide id="10" orient="horz" pos="2160">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 name="Bildobjekt 10">
            <a:extLst>
              <a:ext uri="{FF2B5EF4-FFF2-40B4-BE49-F238E27FC236}">
                <a16:creationId xmlns:a16="http://schemas.microsoft.com/office/drawing/2014/main" id="{C376CDD0-9A3E-4D42-A72D-71F6AEC57F58}"/>
              </a:ext>
            </a:extLst>
          </p:cNvPr>
          <p:cNvPicPr>
            <a:picLocks noChangeAspect="1"/>
          </p:cNvPicPr>
          <p:nvPr userDrawn="1"/>
        </p:nvPicPr>
        <p:blipFill>
          <a:blip r:embed="rId13" cstate="hqprint">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Platshållare för rubrik 1"/>
          <p:cNvSpPr>
            <a:spLocks noGrp="1"/>
          </p:cNvSpPr>
          <p:nvPr>
            <p:ph type="title"/>
          </p:nvPr>
        </p:nvSpPr>
        <p:spPr>
          <a:xfrm>
            <a:off x="664233" y="874602"/>
            <a:ext cx="9609825" cy="1231392"/>
          </a:xfrm>
          <a:prstGeom prst="rect">
            <a:avLst/>
          </a:prstGeom>
        </p:spPr>
        <p:txBody>
          <a:bodyPr vert="horz" lIns="91440" tIns="45720" rIns="91440" bIns="45720" rtlCol="0" anchor="t">
            <a:noAutofit/>
          </a:bodyPr>
          <a:lstStyle/>
          <a:p>
            <a:r>
              <a:rPr lang="sv-SE" dirty="0"/>
              <a:t>Klicka här för att ändra format</a:t>
            </a:r>
          </a:p>
        </p:txBody>
      </p:sp>
      <p:sp>
        <p:nvSpPr>
          <p:cNvPr id="3" name="Platshållare för text 2"/>
          <p:cNvSpPr>
            <a:spLocks noGrp="1"/>
          </p:cNvSpPr>
          <p:nvPr>
            <p:ph type="body" idx="1"/>
          </p:nvPr>
        </p:nvSpPr>
        <p:spPr>
          <a:xfrm>
            <a:off x="664232" y="2495203"/>
            <a:ext cx="9609825" cy="3738598"/>
          </a:xfrm>
          <a:prstGeom prst="rect">
            <a:avLst/>
          </a:prstGeom>
        </p:spPr>
        <p:txBody>
          <a:bodyPr vert="horz" lIns="91440" tIns="45720" rIns="91440" bIns="45720" rtlCol="0">
            <a:noAutofit/>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p:cNvSpPr>
            <a:spLocks noGrp="1"/>
          </p:cNvSpPr>
          <p:nvPr>
            <p:ph type="dt" sz="half" idx="2"/>
          </p:nvPr>
        </p:nvSpPr>
        <p:spPr>
          <a:xfrm>
            <a:off x="664232" y="6356350"/>
            <a:ext cx="1269343" cy="365125"/>
          </a:xfrm>
          <a:prstGeom prst="rect">
            <a:avLst/>
          </a:prstGeom>
        </p:spPr>
        <p:txBody>
          <a:bodyPr vert="horz" lIns="91440" tIns="45720" rIns="91440" bIns="45720" rtlCol="0" anchor="ctr"/>
          <a:lstStyle>
            <a:lvl1pPr algn="l">
              <a:defRPr sz="1200">
                <a:solidFill>
                  <a:schemeClr val="tx1"/>
                </a:solidFill>
              </a:defRPr>
            </a:lvl1pPr>
          </a:lstStyle>
          <a:p>
            <a:r>
              <a:rPr lang="sv-SE"/>
              <a:t>2022-11-14</a:t>
            </a:r>
            <a:endParaRPr lang="sv-SE" dirty="0"/>
          </a:p>
        </p:txBody>
      </p:sp>
      <p:sp>
        <p:nvSpPr>
          <p:cNvPr id="5" name="Platshållare för sidfot 4"/>
          <p:cNvSpPr>
            <a:spLocks noGrp="1"/>
          </p:cNvSpPr>
          <p:nvPr>
            <p:ph type="ftr" sz="quarter" idx="3"/>
          </p:nvPr>
        </p:nvSpPr>
        <p:spPr>
          <a:xfrm>
            <a:off x="2457449" y="6356350"/>
            <a:ext cx="6029326" cy="365125"/>
          </a:xfrm>
          <a:prstGeom prst="rect">
            <a:avLst/>
          </a:prstGeom>
        </p:spPr>
        <p:txBody>
          <a:bodyPr vert="horz" lIns="91440" tIns="45720" rIns="91440" bIns="45720" rtlCol="0" anchor="ctr"/>
          <a:lstStyle>
            <a:lvl1pPr algn="ctr">
              <a:defRPr sz="1200">
                <a:solidFill>
                  <a:schemeClr val="tx1"/>
                </a:solidFill>
              </a:defRPr>
            </a:lvl1pPr>
          </a:lstStyle>
          <a:p>
            <a:r>
              <a:rPr lang="sv-SE"/>
              <a:t>Avdelningen för vård och omsorg</a:t>
            </a:r>
            <a:endParaRPr lang="sv-SE" dirty="0"/>
          </a:p>
        </p:txBody>
      </p:sp>
      <p:sp>
        <p:nvSpPr>
          <p:cNvPr id="6" name="Platshållare för bildnummer 5"/>
          <p:cNvSpPr>
            <a:spLocks noGrp="1"/>
          </p:cNvSpPr>
          <p:nvPr>
            <p:ph type="sldNum" sz="quarter" idx="4"/>
          </p:nvPr>
        </p:nvSpPr>
        <p:spPr>
          <a:xfrm>
            <a:off x="9009033" y="6356350"/>
            <a:ext cx="1270800" cy="365125"/>
          </a:xfrm>
          <a:prstGeom prst="rect">
            <a:avLst/>
          </a:prstGeom>
        </p:spPr>
        <p:txBody>
          <a:bodyPr vert="horz" lIns="91440" tIns="45720" rIns="91440" bIns="45720" rtlCol="0" anchor="ctr"/>
          <a:lstStyle>
            <a:lvl1pPr algn="r">
              <a:defRPr sz="1200">
                <a:solidFill>
                  <a:schemeClr val="tx1"/>
                </a:solidFill>
              </a:defRPr>
            </a:lvl1pPr>
          </a:lstStyle>
          <a:p>
            <a:fld id="{2DBAD975-63FF-4468-AC34-025F73E043F9}" type="slidenum">
              <a:rPr lang="sv-SE" smtClean="0"/>
              <a:t>‹#›</a:t>
            </a:fld>
            <a:endParaRPr lang="sv-SE" dirty="0"/>
          </a:p>
        </p:txBody>
      </p:sp>
    </p:spTree>
    <p:extLst>
      <p:ext uri="{BB962C8B-B14F-4D97-AF65-F5344CB8AC3E}">
        <p14:creationId xmlns:p14="http://schemas.microsoft.com/office/powerpoint/2010/main" val="2055094566"/>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Lst>
  <p:hf sldNum="0" hdr="0"/>
  <p:txStyles>
    <p:titleStyle>
      <a:lvl1pPr algn="l" defTabSz="914400" rtl="0" eaLnBrk="1" latinLnBrk="0" hangingPunct="1">
        <a:lnSpc>
          <a:spcPct val="95000"/>
        </a:lnSpc>
        <a:spcBef>
          <a:spcPct val="0"/>
        </a:spcBef>
        <a:buNone/>
        <a:defRPr sz="4400" b="1" kern="1200">
          <a:solidFill>
            <a:schemeClr val="tx1"/>
          </a:solidFill>
          <a:latin typeface="+mj-lt"/>
          <a:ea typeface="+mj-ea"/>
          <a:cs typeface="+mj-cs"/>
        </a:defRPr>
      </a:lvl1pPr>
    </p:titleStyle>
    <p:bodyStyle>
      <a:lvl1pPr marL="258763" indent="-228600" algn="l" defTabSz="914400" rtl="0" eaLnBrk="1" latinLnBrk="0" hangingPunct="1">
        <a:lnSpc>
          <a:spcPct val="100000"/>
        </a:lnSpc>
        <a:spcBef>
          <a:spcPts val="0"/>
        </a:spcBef>
        <a:spcAft>
          <a:spcPts val="1200"/>
        </a:spcAft>
        <a:buFont typeface="Symbol" panose="05050102010706020507" pitchFamily="18" charset="2"/>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Font typeface="Symbol" panose="05050102010706020507" pitchFamily="18" charset="2"/>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9" pos="3840">
          <p15:clr>
            <a:srgbClr val="F26B43"/>
          </p15:clr>
        </p15:guide>
        <p15:guide id="10" orient="horz" pos="2160">
          <p15:clr>
            <a:srgbClr val="F26B43"/>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 name="Bildobjekt 10">
            <a:extLst>
              <a:ext uri="{FF2B5EF4-FFF2-40B4-BE49-F238E27FC236}">
                <a16:creationId xmlns:a16="http://schemas.microsoft.com/office/drawing/2014/main" id="{C376CDD0-9A3E-4D42-A72D-71F6AEC57F58}"/>
              </a:ext>
            </a:extLst>
          </p:cNvPr>
          <p:cNvPicPr>
            <a:picLocks noChangeAspect="1"/>
          </p:cNvPicPr>
          <p:nvPr userDrawn="1"/>
        </p:nvPicPr>
        <p:blipFill>
          <a:blip r:embed="rId11" cstate="hqprint">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Platshållare för rubrik 1"/>
          <p:cNvSpPr>
            <a:spLocks noGrp="1"/>
          </p:cNvSpPr>
          <p:nvPr>
            <p:ph type="title"/>
          </p:nvPr>
        </p:nvSpPr>
        <p:spPr>
          <a:xfrm>
            <a:off x="664233" y="874602"/>
            <a:ext cx="9609825" cy="1231392"/>
          </a:xfrm>
          <a:prstGeom prst="rect">
            <a:avLst/>
          </a:prstGeom>
        </p:spPr>
        <p:txBody>
          <a:bodyPr vert="horz" lIns="91440" tIns="45720" rIns="91440" bIns="45720" rtlCol="0" anchor="t">
            <a:noAutofit/>
          </a:bodyPr>
          <a:lstStyle/>
          <a:p>
            <a:r>
              <a:rPr lang="sv-SE" dirty="0"/>
              <a:t>Klicka här för att ändra format</a:t>
            </a:r>
          </a:p>
        </p:txBody>
      </p:sp>
      <p:sp>
        <p:nvSpPr>
          <p:cNvPr id="3" name="Platshållare för text 2"/>
          <p:cNvSpPr>
            <a:spLocks noGrp="1"/>
          </p:cNvSpPr>
          <p:nvPr>
            <p:ph type="body" idx="1"/>
          </p:nvPr>
        </p:nvSpPr>
        <p:spPr>
          <a:xfrm>
            <a:off x="664232" y="2495203"/>
            <a:ext cx="9609825" cy="3738598"/>
          </a:xfrm>
          <a:prstGeom prst="rect">
            <a:avLst/>
          </a:prstGeom>
        </p:spPr>
        <p:txBody>
          <a:bodyPr vert="horz" lIns="91440" tIns="45720" rIns="91440" bIns="45720" rtlCol="0">
            <a:noAutofit/>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p:cNvSpPr>
            <a:spLocks noGrp="1"/>
          </p:cNvSpPr>
          <p:nvPr>
            <p:ph type="dt" sz="half" idx="2"/>
          </p:nvPr>
        </p:nvSpPr>
        <p:spPr>
          <a:xfrm>
            <a:off x="664232" y="6356350"/>
            <a:ext cx="1269343" cy="365125"/>
          </a:xfrm>
          <a:prstGeom prst="rect">
            <a:avLst/>
          </a:prstGeom>
        </p:spPr>
        <p:txBody>
          <a:bodyPr vert="horz" lIns="91440" tIns="45720" rIns="91440" bIns="45720" rtlCol="0" anchor="ctr"/>
          <a:lstStyle>
            <a:lvl1pPr algn="l">
              <a:defRPr sz="1200">
                <a:solidFill>
                  <a:schemeClr val="tx1"/>
                </a:solidFill>
              </a:defRPr>
            </a:lvl1pPr>
          </a:lstStyle>
          <a:p>
            <a:r>
              <a:rPr lang="sv-SE"/>
              <a:t>2021-09-22</a:t>
            </a:r>
            <a:endParaRPr lang="sv-SE" dirty="0"/>
          </a:p>
        </p:txBody>
      </p:sp>
      <p:sp>
        <p:nvSpPr>
          <p:cNvPr id="5" name="Platshållare för sidfot 4"/>
          <p:cNvSpPr>
            <a:spLocks noGrp="1"/>
          </p:cNvSpPr>
          <p:nvPr>
            <p:ph type="ftr" sz="quarter" idx="3"/>
          </p:nvPr>
        </p:nvSpPr>
        <p:spPr>
          <a:xfrm>
            <a:off x="2457449" y="6356350"/>
            <a:ext cx="6029326" cy="365125"/>
          </a:xfrm>
          <a:prstGeom prst="rect">
            <a:avLst/>
          </a:prstGeom>
        </p:spPr>
        <p:txBody>
          <a:bodyPr vert="horz" lIns="91440" tIns="45720" rIns="91440" bIns="45720" rtlCol="0" anchor="ctr"/>
          <a:lstStyle>
            <a:lvl1pPr algn="ctr">
              <a:defRPr sz="1200">
                <a:solidFill>
                  <a:schemeClr val="tx1"/>
                </a:solidFill>
              </a:defRPr>
            </a:lvl1pPr>
          </a:lstStyle>
          <a:p>
            <a:r>
              <a:rPr lang="sv-SE"/>
              <a:t>Avdelningen för vård och omsorg</a:t>
            </a:r>
            <a:endParaRPr lang="sv-SE" dirty="0"/>
          </a:p>
        </p:txBody>
      </p:sp>
      <p:sp>
        <p:nvSpPr>
          <p:cNvPr id="6" name="Platshållare för bildnummer 5"/>
          <p:cNvSpPr>
            <a:spLocks noGrp="1"/>
          </p:cNvSpPr>
          <p:nvPr>
            <p:ph type="sldNum" sz="quarter" idx="4"/>
          </p:nvPr>
        </p:nvSpPr>
        <p:spPr>
          <a:xfrm>
            <a:off x="9009033" y="6356350"/>
            <a:ext cx="1270800" cy="365125"/>
          </a:xfrm>
          <a:prstGeom prst="rect">
            <a:avLst/>
          </a:prstGeom>
        </p:spPr>
        <p:txBody>
          <a:bodyPr vert="horz" lIns="91440" tIns="45720" rIns="91440" bIns="45720" rtlCol="0" anchor="ctr"/>
          <a:lstStyle>
            <a:lvl1pPr algn="r">
              <a:defRPr sz="1200">
                <a:solidFill>
                  <a:schemeClr val="tx1"/>
                </a:solidFill>
              </a:defRPr>
            </a:lvl1pPr>
          </a:lstStyle>
          <a:p>
            <a:fld id="{2DBAD975-63FF-4468-AC34-025F73E043F9}" type="slidenum">
              <a:rPr lang="sv-SE" smtClean="0"/>
              <a:t>‹#›</a:t>
            </a:fld>
            <a:endParaRPr lang="sv-SE" dirty="0"/>
          </a:p>
        </p:txBody>
      </p:sp>
    </p:spTree>
    <p:extLst>
      <p:ext uri="{BB962C8B-B14F-4D97-AF65-F5344CB8AC3E}">
        <p14:creationId xmlns:p14="http://schemas.microsoft.com/office/powerpoint/2010/main" val="374005333"/>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Lst>
  <p:hf hdr="0"/>
  <p:txStyles>
    <p:titleStyle>
      <a:lvl1pPr algn="l" defTabSz="914400" rtl="0" eaLnBrk="1" latinLnBrk="0" hangingPunct="1">
        <a:lnSpc>
          <a:spcPct val="95000"/>
        </a:lnSpc>
        <a:spcBef>
          <a:spcPct val="0"/>
        </a:spcBef>
        <a:buNone/>
        <a:defRPr sz="4400" b="1" kern="1200">
          <a:solidFill>
            <a:schemeClr val="tx1"/>
          </a:solidFill>
          <a:latin typeface="+mj-lt"/>
          <a:ea typeface="+mj-ea"/>
          <a:cs typeface="+mj-cs"/>
        </a:defRPr>
      </a:lvl1pPr>
    </p:titleStyle>
    <p:bodyStyle>
      <a:lvl1pPr marL="258763" indent="-228600" algn="l" defTabSz="914400" rtl="0" eaLnBrk="1" latinLnBrk="0" hangingPunct="1">
        <a:lnSpc>
          <a:spcPct val="100000"/>
        </a:lnSpc>
        <a:spcBef>
          <a:spcPts val="0"/>
        </a:spcBef>
        <a:spcAft>
          <a:spcPts val="1200"/>
        </a:spcAft>
        <a:buFont typeface="Symbol" panose="05050102010706020507" pitchFamily="18" charset="2"/>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Font typeface="Symbol" panose="05050102010706020507" pitchFamily="18" charset="2"/>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9" pos="3840">
          <p15:clr>
            <a:srgbClr val="F26B43"/>
          </p15:clr>
        </p15:guide>
        <p15:guide id="10" orient="horz" pos="2160">
          <p15:clr>
            <a:srgbClr val="F26B43"/>
          </p15:clr>
        </p15:guide>
      </p15:sldGuideLst>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 name="Bildobjekt 10">
            <a:extLst>
              <a:ext uri="{FF2B5EF4-FFF2-40B4-BE49-F238E27FC236}">
                <a16:creationId xmlns:a16="http://schemas.microsoft.com/office/drawing/2014/main" id="{C376CDD0-9A3E-4D42-A72D-71F6AEC57F58}"/>
              </a:ext>
            </a:extLst>
          </p:cNvPr>
          <p:cNvPicPr>
            <a:picLocks noChangeAspect="1"/>
          </p:cNvPicPr>
          <p:nvPr userDrawn="1"/>
        </p:nvPicPr>
        <p:blipFill>
          <a:blip r:embed="rId12" cstate="print">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Platshållare för rubrik 1"/>
          <p:cNvSpPr>
            <a:spLocks noGrp="1"/>
          </p:cNvSpPr>
          <p:nvPr>
            <p:ph type="title"/>
          </p:nvPr>
        </p:nvSpPr>
        <p:spPr>
          <a:xfrm>
            <a:off x="664233" y="874602"/>
            <a:ext cx="9609825" cy="1231392"/>
          </a:xfrm>
          <a:prstGeom prst="rect">
            <a:avLst/>
          </a:prstGeom>
        </p:spPr>
        <p:txBody>
          <a:bodyPr vert="horz" lIns="91440" tIns="45720" rIns="91440" bIns="45720" rtlCol="0" anchor="t">
            <a:noAutofit/>
          </a:bodyPr>
          <a:lstStyle/>
          <a:p>
            <a:r>
              <a:rPr lang="sv-SE" dirty="0"/>
              <a:t>Klicka här för att ändra format</a:t>
            </a:r>
          </a:p>
        </p:txBody>
      </p:sp>
      <p:sp>
        <p:nvSpPr>
          <p:cNvPr id="3" name="Platshållare för text 2"/>
          <p:cNvSpPr>
            <a:spLocks noGrp="1"/>
          </p:cNvSpPr>
          <p:nvPr>
            <p:ph type="body" idx="1"/>
          </p:nvPr>
        </p:nvSpPr>
        <p:spPr>
          <a:xfrm>
            <a:off x="664232" y="2495203"/>
            <a:ext cx="9609825" cy="3738598"/>
          </a:xfrm>
          <a:prstGeom prst="rect">
            <a:avLst/>
          </a:prstGeom>
        </p:spPr>
        <p:txBody>
          <a:bodyPr vert="horz" lIns="91440" tIns="45720" rIns="91440" bIns="45720" rtlCol="0">
            <a:noAutofit/>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p:cNvSpPr>
            <a:spLocks noGrp="1"/>
          </p:cNvSpPr>
          <p:nvPr>
            <p:ph type="dt" sz="half" idx="2"/>
          </p:nvPr>
        </p:nvSpPr>
        <p:spPr>
          <a:xfrm>
            <a:off x="664232" y="6356350"/>
            <a:ext cx="1269343" cy="365125"/>
          </a:xfrm>
          <a:prstGeom prst="rect">
            <a:avLst/>
          </a:prstGeom>
        </p:spPr>
        <p:txBody>
          <a:bodyPr vert="horz" lIns="91440" tIns="45720" rIns="91440" bIns="45720" rtlCol="0" anchor="ctr"/>
          <a:lstStyle>
            <a:lvl1pPr algn="l">
              <a:defRPr sz="1200">
                <a:solidFill>
                  <a:schemeClr val="tx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black"/>
                </a:solidFill>
                <a:effectLst/>
                <a:uLnTx/>
                <a:uFillTx/>
                <a:latin typeface="Arial"/>
                <a:ea typeface="+mn-ea"/>
                <a:cs typeface="+mn-cs"/>
              </a:rPr>
              <a:t>2022-11-14</a:t>
            </a:r>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5" name="Platshållare för sidfot 4"/>
          <p:cNvSpPr>
            <a:spLocks noGrp="1"/>
          </p:cNvSpPr>
          <p:nvPr>
            <p:ph type="ftr" sz="quarter" idx="3"/>
          </p:nvPr>
        </p:nvSpPr>
        <p:spPr>
          <a:xfrm>
            <a:off x="2457449" y="6356350"/>
            <a:ext cx="6029326" cy="365125"/>
          </a:xfrm>
          <a:prstGeom prst="rect">
            <a:avLst/>
          </a:prstGeom>
        </p:spPr>
        <p:txBody>
          <a:bodyPr vert="horz" lIns="91440" tIns="45720" rIns="91440" bIns="45720" rtlCol="0" anchor="ctr"/>
          <a:lstStyle>
            <a:lvl1pPr algn="ctr">
              <a:defRPr sz="1200">
                <a:solidFill>
                  <a:schemeClr val="tx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black"/>
                </a:solidFill>
                <a:effectLst/>
                <a:uLnTx/>
                <a:uFillTx/>
                <a:latin typeface="Arial"/>
                <a:ea typeface="+mn-ea"/>
                <a:cs typeface="+mn-cs"/>
              </a:rPr>
              <a:t>Avdelningen för vård och omsorg</a:t>
            </a:r>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6" name="Platshållare för bildnummer 5"/>
          <p:cNvSpPr>
            <a:spLocks noGrp="1"/>
          </p:cNvSpPr>
          <p:nvPr>
            <p:ph type="sldNum" sz="quarter" idx="4"/>
          </p:nvPr>
        </p:nvSpPr>
        <p:spPr>
          <a:xfrm>
            <a:off x="9009033" y="6356350"/>
            <a:ext cx="1270800" cy="365125"/>
          </a:xfrm>
          <a:prstGeom prst="rect">
            <a:avLst/>
          </a:prstGeom>
        </p:spPr>
        <p:txBody>
          <a:bodyPr vert="horz" lIns="91440" tIns="45720" rIns="91440" bIns="45720" rtlCol="0" anchor="ctr"/>
          <a:lstStyle>
            <a:lvl1pPr algn="r">
              <a:defRPr sz="1200">
                <a:solidFill>
                  <a:schemeClr val="tx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DBAD975-63FF-4468-AC34-025F73E043F9}" type="slidenum">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907980545"/>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Lst>
  <p:hf hdr="0"/>
  <p:txStyles>
    <p:titleStyle>
      <a:lvl1pPr algn="l" defTabSz="914400" rtl="0" eaLnBrk="1" latinLnBrk="0" hangingPunct="1">
        <a:lnSpc>
          <a:spcPct val="95000"/>
        </a:lnSpc>
        <a:spcBef>
          <a:spcPct val="0"/>
        </a:spcBef>
        <a:buNone/>
        <a:defRPr sz="4400" b="1" kern="1200">
          <a:solidFill>
            <a:schemeClr val="tx1"/>
          </a:solidFill>
          <a:latin typeface="+mj-lt"/>
          <a:ea typeface="+mj-ea"/>
          <a:cs typeface="+mj-cs"/>
        </a:defRPr>
      </a:lvl1pPr>
    </p:titleStyle>
    <p:bodyStyle>
      <a:lvl1pPr marL="258763" indent="-228600" algn="l" defTabSz="914400" rtl="0" eaLnBrk="1" latinLnBrk="0" hangingPunct="1">
        <a:lnSpc>
          <a:spcPct val="100000"/>
        </a:lnSpc>
        <a:spcBef>
          <a:spcPts val="0"/>
        </a:spcBef>
        <a:spcAft>
          <a:spcPts val="1200"/>
        </a:spcAft>
        <a:buFont typeface="Symbol" panose="05050102010706020507" pitchFamily="18" charset="2"/>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Font typeface="Symbol" panose="05050102010706020507" pitchFamily="18" charset="2"/>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9" pos="3840">
          <p15:clr>
            <a:srgbClr val="F26B43"/>
          </p15:clr>
        </p15:guide>
        <p15:guide id="10" orient="horz" pos="2160">
          <p15:clr>
            <a:srgbClr val="F26B43"/>
          </p15:clr>
        </p15:guide>
      </p15:sldGuideLst>
    </p:ext>
  </p:extLst>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664233" y="874602"/>
            <a:ext cx="9609825" cy="1231392"/>
          </a:xfrm>
          <a:prstGeom prst="rect">
            <a:avLst/>
          </a:prstGeom>
        </p:spPr>
        <p:txBody>
          <a:bodyPr vert="horz" lIns="91440" tIns="45720" rIns="91440" bIns="45720" rtlCol="0" anchor="t">
            <a:noAutofit/>
          </a:bodyPr>
          <a:lstStyle/>
          <a:p>
            <a:r>
              <a:rPr lang="sv-SE" dirty="0"/>
              <a:t>Klicka här för att ändra format</a:t>
            </a:r>
          </a:p>
        </p:txBody>
      </p:sp>
      <p:sp>
        <p:nvSpPr>
          <p:cNvPr id="3" name="Platshållare för text 2"/>
          <p:cNvSpPr>
            <a:spLocks noGrp="1"/>
          </p:cNvSpPr>
          <p:nvPr>
            <p:ph type="body" idx="1"/>
          </p:nvPr>
        </p:nvSpPr>
        <p:spPr>
          <a:xfrm>
            <a:off x="664232" y="2495203"/>
            <a:ext cx="9609825" cy="3738598"/>
          </a:xfrm>
          <a:prstGeom prst="rect">
            <a:avLst/>
          </a:prstGeom>
        </p:spPr>
        <p:txBody>
          <a:bodyPr vert="horz" lIns="91440" tIns="45720" rIns="91440" bIns="45720" rtlCol="0">
            <a:noAutofit/>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p:cNvSpPr>
            <a:spLocks noGrp="1"/>
          </p:cNvSpPr>
          <p:nvPr>
            <p:ph type="dt" sz="half" idx="2"/>
          </p:nvPr>
        </p:nvSpPr>
        <p:spPr>
          <a:xfrm>
            <a:off x="664232" y="6356350"/>
            <a:ext cx="1269343" cy="365125"/>
          </a:xfrm>
          <a:prstGeom prst="rect">
            <a:avLst/>
          </a:prstGeom>
        </p:spPr>
        <p:txBody>
          <a:bodyPr vert="horz" lIns="91440" tIns="45720" rIns="91440" bIns="45720" rtlCol="0" anchor="ctr"/>
          <a:lstStyle>
            <a:lvl1pPr algn="l">
              <a:defRPr sz="1200">
                <a:solidFill>
                  <a:schemeClr val="tx1"/>
                </a:solidFill>
              </a:defRPr>
            </a:lvl1pPr>
          </a:lstStyle>
          <a:p>
            <a:r>
              <a:rPr lang="sv-SE"/>
              <a:t>2021-02-23</a:t>
            </a:r>
            <a:endParaRPr lang="sv-SE" dirty="0"/>
          </a:p>
        </p:txBody>
      </p:sp>
      <p:sp>
        <p:nvSpPr>
          <p:cNvPr id="5" name="Platshållare för sidfot 4"/>
          <p:cNvSpPr>
            <a:spLocks noGrp="1"/>
          </p:cNvSpPr>
          <p:nvPr>
            <p:ph type="ftr" sz="quarter" idx="3"/>
          </p:nvPr>
        </p:nvSpPr>
        <p:spPr>
          <a:xfrm>
            <a:off x="2457449" y="6356350"/>
            <a:ext cx="6029326" cy="365125"/>
          </a:xfrm>
          <a:prstGeom prst="rect">
            <a:avLst/>
          </a:prstGeom>
        </p:spPr>
        <p:txBody>
          <a:bodyPr vert="horz" lIns="91440" tIns="45720" rIns="91440" bIns="45720" rtlCol="0" anchor="ctr"/>
          <a:lstStyle>
            <a:lvl1pPr algn="ctr">
              <a:defRPr sz="1200">
                <a:solidFill>
                  <a:schemeClr val="tx1"/>
                </a:solidFill>
              </a:defRPr>
            </a:lvl1pPr>
          </a:lstStyle>
          <a:p>
            <a:r>
              <a:rPr lang="sv-SE"/>
              <a:t>Avdelningen för vård och omsorg</a:t>
            </a:r>
            <a:endParaRPr lang="sv-SE" dirty="0"/>
          </a:p>
        </p:txBody>
      </p:sp>
      <p:sp>
        <p:nvSpPr>
          <p:cNvPr id="6" name="Platshållare för bildnummer 5"/>
          <p:cNvSpPr>
            <a:spLocks noGrp="1"/>
          </p:cNvSpPr>
          <p:nvPr>
            <p:ph type="sldNum" sz="quarter" idx="4"/>
          </p:nvPr>
        </p:nvSpPr>
        <p:spPr>
          <a:xfrm>
            <a:off x="9009033" y="6356350"/>
            <a:ext cx="1270800" cy="365125"/>
          </a:xfrm>
          <a:prstGeom prst="rect">
            <a:avLst/>
          </a:prstGeom>
        </p:spPr>
        <p:txBody>
          <a:bodyPr vert="horz" lIns="91440" tIns="45720" rIns="91440" bIns="45720" rtlCol="0" anchor="ctr"/>
          <a:lstStyle>
            <a:lvl1pPr algn="r">
              <a:defRPr sz="1200">
                <a:solidFill>
                  <a:schemeClr val="tx1"/>
                </a:solidFill>
              </a:defRPr>
            </a:lvl1pPr>
          </a:lstStyle>
          <a:p>
            <a:fld id="{34C9B0E5-37D7-412E-A162-6A236BADC197}" type="slidenum">
              <a:rPr lang="sv-SE" smtClean="0"/>
              <a:t>‹#›</a:t>
            </a:fld>
            <a:endParaRPr lang="sv-SE" dirty="0"/>
          </a:p>
        </p:txBody>
      </p:sp>
      <p:pic>
        <p:nvPicPr>
          <p:cNvPr id="10" name="Bildobjekt 9"/>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9111778" y="-9524"/>
            <a:ext cx="3096000" cy="3599059"/>
          </a:xfrm>
          <a:prstGeom prst="rect">
            <a:avLst/>
          </a:prstGeom>
        </p:spPr>
      </p:pic>
    </p:spTree>
    <p:extLst>
      <p:ext uri="{BB962C8B-B14F-4D97-AF65-F5344CB8AC3E}">
        <p14:creationId xmlns:p14="http://schemas.microsoft.com/office/powerpoint/2010/main" val="3261461076"/>
      </p:ext>
    </p:extLst>
  </p:cSld>
  <p:clrMap bg1="lt1" tx1="dk1" bg2="lt2" tx2="dk2" accent1="accent1" accent2="accent2" accent3="accent3" accent4="accent4" accent5="accent5" accent6="accent6" hlink="hlink" folHlink="folHlink"/>
  <p:sldLayoutIdLst>
    <p:sldLayoutId id="2147483816" r:id="rId1"/>
    <p:sldLayoutId id="2147483817" r:id="rId2"/>
    <p:sldLayoutId id="2147483818" r:id="rId3"/>
    <p:sldLayoutId id="2147483819" r:id="rId4"/>
    <p:sldLayoutId id="2147483820" r:id="rId5"/>
    <p:sldLayoutId id="2147483821" r:id="rId6"/>
    <p:sldLayoutId id="2147483822" r:id="rId7"/>
    <p:sldLayoutId id="2147483823" r:id="rId8"/>
    <p:sldLayoutId id="2147483824" r:id="rId9"/>
    <p:sldLayoutId id="2147483825" r:id="rId10"/>
  </p:sldLayoutIdLst>
  <p:hf hdr="0"/>
  <p:txStyles>
    <p:titleStyle>
      <a:lvl1pPr algn="l" defTabSz="914400" rtl="0" eaLnBrk="1" latinLnBrk="0" hangingPunct="1">
        <a:lnSpc>
          <a:spcPct val="95000"/>
        </a:lnSpc>
        <a:spcBef>
          <a:spcPct val="0"/>
        </a:spcBef>
        <a:buNone/>
        <a:defRPr sz="4400" b="1" kern="1200">
          <a:solidFill>
            <a:schemeClr val="tx1"/>
          </a:solidFill>
          <a:latin typeface="+mj-lt"/>
          <a:ea typeface="+mj-ea"/>
          <a:cs typeface="+mj-cs"/>
        </a:defRPr>
      </a:lvl1pPr>
    </p:titleStyle>
    <p:bodyStyle>
      <a:lvl1pPr marL="258763" indent="-228600" algn="l" defTabSz="914400" rtl="0" eaLnBrk="1" latinLnBrk="0" hangingPunct="1">
        <a:lnSpc>
          <a:spcPct val="100000"/>
        </a:lnSpc>
        <a:spcBef>
          <a:spcPts val="0"/>
        </a:spcBef>
        <a:spcAft>
          <a:spcPts val="1200"/>
        </a:spcAft>
        <a:buFont typeface="Symbol" panose="05050102010706020507" pitchFamily="18" charset="2"/>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Font typeface="Symbol" panose="05050102010706020507" pitchFamily="18" charset="2"/>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9" pos="3840">
          <p15:clr>
            <a:srgbClr val="F26B43"/>
          </p15:clr>
        </p15:guide>
        <p15:guide id="10" orient="horz" pos="2160">
          <p15:clr>
            <a:srgbClr val="F26B43"/>
          </p15:clr>
        </p15:guide>
      </p15:sldGuideLst>
    </p:ext>
  </p:extLst>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05A02BEA-74FB-45BF-A9A5-0FB3A51880E1}"/>
              </a:ext>
            </a:extLst>
          </p:cNvPr>
          <p:cNvGraphicFramePr>
            <a:graphicFrameLocks noChangeAspect="1"/>
          </p:cNvGraphicFramePr>
          <p:nvPr userDrawn="1">
            <p:custDataLst>
              <p:tags r:id="rId1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28" name="think-cell Slide" r:id="rId14" imgW="395" imgH="394" progId="TCLayout.ActiveDocument.1">
                  <p:embed/>
                </p:oleObj>
              </mc:Choice>
              <mc:Fallback>
                <p:oleObj name="think-cell Slide" r:id="rId14" imgW="395" imgH="394" progId="TCLayout.ActiveDocument.1">
                  <p:embed/>
                  <p:pic>
                    <p:nvPicPr>
                      <p:cNvPr id="8" name="Object 7" hidden="1">
                        <a:extLst>
                          <a:ext uri="{FF2B5EF4-FFF2-40B4-BE49-F238E27FC236}">
                            <a16:creationId xmlns:a16="http://schemas.microsoft.com/office/drawing/2014/main" id="{05A02BEA-74FB-45BF-A9A5-0FB3A51880E1}"/>
                          </a:ext>
                        </a:extLst>
                      </p:cNvPr>
                      <p:cNvPicPr/>
                      <p:nvPr/>
                    </p:nvPicPr>
                    <p:blipFill>
                      <a:blip r:embed="rId15"/>
                      <a:stretch>
                        <a:fillRect/>
                      </a:stretch>
                    </p:blipFill>
                    <p:spPr>
                      <a:xfrm>
                        <a:off x="1588" y="1588"/>
                        <a:ext cx="1588" cy="1588"/>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A1551139-6AC8-4771-BFEA-2ED2A55245E7}"/>
              </a:ext>
            </a:extLst>
          </p:cNvPr>
          <p:cNvSpPr/>
          <p:nvPr userDrawn="1">
            <p:custDataLst>
              <p:tags r:id="rId1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2400" b="1"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panose="020B0604020202020204" pitchFamily="34" charset="0"/>
            </a:endParaRPr>
          </a:p>
        </p:txBody>
      </p:sp>
      <p:pic>
        <p:nvPicPr>
          <p:cNvPr id="11" name="Bildobjekt 10">
            <a:extLst>
              <a:ext uri="{FF2B5EF4-FFF2-40B4-BE49-F238E27FC236}">
                <a16:creationId xmlns:a16="http://schemas.microsoft.com/office/drawing/2014/main" id="{C376CDD0-9A3E-4D42-A72D-71F6AEC57F58}"/>
              </a:ext>
            </a:extLst>
          </p:cNvPr>
          <p:cNvPicPr>
            <a:picLocks noChangeAspect="1"/>
          </p:cNvPicPr>
          <p:nvPr userDrawn="1"/>
        </p:nvPicPr>
        <p:blipFill>
          <a:blip r:embed="rId16" cstate="print">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Platshållare för rubrik 1"/>
          <p:cNvSpPr>
            <a:spLocks noGrp="1"/>
          </p:cNvSpPr>
          <p:nvPr>
            <p:ph type="title"/>
          </p:nvPr>
        </p:nvSpPr>
        <p:spPr>
          <a:xfrm>
            <a:off x="363985" y="266948"/>
            <a:ext cx="11336784" cy="714501"/>
          </a:xfrm>
          <a:prstGeom prst="rect">
            <a:avLst/>
          </a:prstGeom>
        </p:spPr>
        <p:txBody>
          <a:bodyPr vert="horz" lIns="91440" tIns="45720" rIns="91440" bIns="45720" rtlCol="0" anchor="b">
            <a:noAutofit/>
          </a:bodyPr>
          <a:lstStyle/>
          <a:p>
            <a:r>
              <a:rPr lang="sv-SE"/>
              <a:t>Klicka här för att ändra format</a:t>
            </a:r>
          </a:p>
        </p:txBody>
      </p:sp>
      <p:sp>
        <p:nvSpPr>
          <p:cNvPr id="3" name="Platshållare för text 2"/>
          <p:cNvSpPr>
            <a:spLocks noGrp="1"/>
          </p:cNvSpPr>
          <p:nvPr>
            <p:ph type="body" idx="1"/>
          </p:nvPr>
        </p:nvSpPr>
        <p:spPr>
          <a:xfrm>
            <a:off x="363985" y="1248397"/>
            <a:ext cx="11336784" cy="3163805"/>
          </a:xfrm>
          <a:prstGeom prst="rect">
            <a:avLst/>
          </a:prstGeom>
        </p:spPr>
        <p:txBody>
          <a:bodyPr vert="horz" lIns="91440" tIns="45720" rIns="91440" bIns="45720" rtlCol="0">
            <a:noAutofit/>
          </a:bodyPr>
          <a:lstStyle/>
          <a:p>
            <a:pPr lvl="0"/>
            <a:r>
              <a:rPr lang="sv-SE"/>
              <a:t>Redigera format för bakgrundstext</a:t>
            </a:r>
          </a:p>
          <a:p>
            <a:pPr lvl="1"/>
            <a:r>
              <a:rPr lang="sv-SE"/>
              <a:t>Nivå två</a:t>
            </a:r>
          </a:p>
          <a:p>
            <a:pPr lvl="2"/>
            <a:r>
              <a:rPr lang="sv-SE"/>
              <a:t>Nivå tre</a:t>
            </a:r>
          </a:p>
        </p:txBody>
      </p:sp>
      <p:sp>
        <p:nvSpPr>
          <p:cNvPr id="4" name="Platshållare för datum 3"/>
          <p:cNvSpPr>
            <a:spLocks noGrp="1"/>
          </p:cNvSpPr>
          <p:nvPr>
            <p:ph type="dt" sz="half" idx="2"/>
          </p:nvPr>
        </p:nvSpPr>
        <p:spPr>
          <a:xfrm>
            <a:off x="664232" y="6356350"/>
            <a:ext cx="1269343" cy="365125"/>
          </a:xfrm>
          <a:prstGeom prst="rect">
            <a:avLst/>
          </a:prstGeom>
        </p:spPr>
        <p:txBody>
          <a:bodyPr vert="horz" lIns="91440" tIns="45720" rIns="91440" bIns="45720" rtlCol="0" anchor="ctr"/>
          <a:lstStyle>
            <a:lvl1pPr algn="l">
              <a:defRPr sz="1200">
                <a:solidFill>
                  <a:schemeClr val="tx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black"/>
                </a:solidFill>
                <a:effectLst/>
                <a:uLnTx/>
                <a:uFillTx/>
                <a:latin typeface="Arial"/>
                <a:ea typeface="+mn-ea"/>
                <a:cs typeface="+mn-cs"/>
              </a:rPr>
              <a:t>2022-11-16</a:t>
            </a:r>
          </a:p>
        </p:txBody>
      </p:sp>
      <p:sp>
        <p:nvSpPr>
          <p:cNvPr id="5" name="Platshållare för sidfot 4"/>
          <p:cNvSpPr>
            <a:spLocks noGrp="1"/>
          </p:cNvSpPr>
          <p:nvPr>
            <p:ph type="ftr" sz="quarter" idx="3"/>
          </p:nvPr>
        </p:nvSpPr>
        <p:spPr>
          <a:xfrm>
            <a:off x="2457449" y="6356350"/>
            <a:ext cx="6029326" cy="365125"/>
          </a:xfrm>
          <a:prstGeom prst="rect">
            <a:avLst/>
          </a:prstGeom>
        </p:spPr>
        <p:txBody>
          <a:bodyPr vert="horz" lIns="91440" tIns="45720" rIns="91440" bIns="45720" rtlCol="0" anchor="ctr"/>
          <a:lstStyle>
            <a:lvl1pPr algn="ctr">
              <a:defRPr sz="1200">
                <a:solidFill>
                  <a:schemeClr val="tx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black"/>
                </a:solidFill>
                <a:effectLst/>
                <a:uLnTx/>
                <a:uFillTx/>
                <a:latin typeface="Arial"/>
                <a:ea typeface="+mn-ea"/>
                <a:cs typeface="+mn-cs"/>
              </a:rPr>
              <a:t>Avdelningen för vård och omsorg</a:t>
            </a:r>
          </a:p>
        </p:txBody>
      </p:sp>
      <p:sp>
        <p:nvSpPr>
          <p:cNvPr id="6" name="Platshållare för bildnummer 5"/>
          <p:cNvSpPr>
            <a:spLocks noGrp="1"/>
          </p:cNvSpPr>
          <p:nvPr>
            <p:ph type="sldNum" sz="quarter" idx="4"/>
          </p:nvPr>
        </p:nvSpPr>
        <p:spPr>
          <a:xfrm>
            <a:off x="9009033" y="6356350"/>
            <a:ext cx="1270800" cy="365125"/>
          </a:xfrm>
          <a:prstGeom prst="rect">
            <a:avLst/>
          </a:prstGeom>
        </p:spPr>
        <p:txBody>
          <a:bodyPr vert="horz" lIns="91440" tIns="45720" rIns="91440" bIns="45720" rtlCol="0" anchor="ctr"/>
          <a:lstStyle>
            <a:lvl1pPr algn="r">
              <a:defRPr sz="1200">
                <a:solidFill>
                  <a:schemeClr val="tx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DBAD975-63FF-4468-AC34-025F73E043F9}" type="slidenum">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sv-SE" sz="12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707059369"/>
      </p:ext>
    </p:extLst>
  </p:cSld>
  <p:clrMap bg1="lt1" tx1="dk1" bg2="lt2" tx2="dk2" accent1="accent1" accent2="accent2" accent3="accent3" accent4="accent4" accent5="accent5" accent6="accent6" hlink="hlink" folHlink="folHlink"/>
  <p:sldLayoutIdLst>
    <p:sldLayoutId id="2147483827" r:id="rId1"/>
    <p:sldLayoutId id="2147483828" r:id="rId2"/>
    <p:sldLayoutId id="2147483829" r:id="rId3"/>
    <p:sldLayoutId id="2147483830" r:id="rId4"/>
    <p:sldLayoutId id="2147483831" r:id="rId5"/>
    <p:sldLayoutId id="2147483832" r:id="rId6"/>
    <p:sldLayoutId id="2147483833" r:id="rId7"/>
    <p:sldLayoutId id="2147483834" r:id="rId8"/>
    <p:sldLayoutId id="2147483835" r:id="rId9"/>
  </p:sldLayoutIdLst>
  <p:hf hdr="0"/>
  <p:txStyles>
    <p:titleStyle>
      <a:lvl1pPr algn="l" defTabSz="914400" rtl="0" eaLnBrk="1" latinLnBrk="0" hangingPunct="1">
        <a:lnSpc>
          <a:spcPct val="95000"/>
        </a:lnSpc>
        <a:spcBef>
          <a:spcPct val="0"/>
        </a:spcBef>
        <a:buNone/>
        <a:defRPr sz="2400" b="1" kern="1200">
          <a:solidFill>
            <a:schemeClr val="tx1"/>
          </a:solidFill>
          <a:latin typeface="+mj-lt"/>
          <a:ea typeface="+mj-ea"/>
          <a:cs typeface="+mj-cs"/>
        </a:defRPr>
      </a:lvl1pPr>
    </p:titleStyle>
    <p:bodyStyle>
      <a:lvl1pPr marL="258763" indent="-228600" algn="l" defTabSz="914400" rtl="0" eaLnBrk="1" latinLnBrk="0" hangingPunct="1">
        <a:lnSpc>
          <a:spcPct val="100000"/>
        </a:lnSpc>
        <a:spcBef>
          <a:spcPts val="0"/>
        </a:spcBef>
        <a:spcAft>
          <a:spcPts val="300"/>
        </a:spcAft>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300"/>
        </a:spcAft>
        <a:buFont typeface="Symbol" panose="05050102010706020507" pitchFamily="18" charset="2"/>
        <a:buChar char="-"/>
        <a:defRPr sz="18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300"/>
        </a:spcAft>
        <a:buFont typeface="Wingdings" panose="05000000000000000000" pitchFamily="2" charset="2"/>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300"/>
        </a:spcAft>
        <a:buFont typeface="Symbol" panose="05050102010706020507" pitchFamily="18" charset="2"/>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300"/>
        </a:spcAft>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9" pos="3840">
          <p15:clr>
            <a:srgbClr val="F26B43"/>
          </p15:clr>
        </p15:guide>
        <p15:guide id="10" orient="horz" pos="2160">
          <p15:clr>
            <a:srgbClr val="F26B43"/>
          </p15:clr>
        </p15:guide>
      </p15:sldGuideLst>
    </p:ext>
  </p:extLst>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rgbClr val="E2E2E2"/>
        </a:solidFill>
        <a:effectLst/>
      </p:bgPr>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664233" y="874602"/>
            <a:ext cx="9609825" cy="1231392"/>
          </a:xfrm>
          <a:prstGeom prst="rect">
            <a:avLst/>
          </a:prstGeom>
        </p:spPr>
        <p:txBody>
          <a:bodyPr vert="horz" lIns="91440" tIns="45720" rIns="91440" bIns="45720" rtlCol="0" anchor="t">
            <a:noAutofit/>
          </a:bodyPr>
          <a:lstStyle/>
          <a:p>
            <a:r>
              <a:rPr lang="sv-SE"/>
              <a:t>Klicka här för att ändra format</a:t>
            </a:r>
          </a:p>
        </p:txBody>
      </p:sp>
      <p:sp>
        <p:nvSpPr>
          <p:cNvPr id="3" name="Platshållare för text 2"/>
          <p:cNvSpPr>
            <a:spLocks noGrp="1"/>
          </p:cNvSpPr>
          <p:nvPr>
            <p:ph type="body" idx="1"/>
          </p:nvPr>
        </p:nvSpPr>
        <p:spPr>
          <a:xfrm>
            <a:off x="664232" y="2495203"/>
            <a:ext cx="9609825" cy="3738598"/>
          </a:xfrm>
          <a:prstGeom prst="rect">
            <a:avLst/>
          </a:prstGeom>
        </p:spPr>
        <p:txBody>
          <a:bodyPr vert="horz" lIns="91440" tIns="45720" rIns="91440" bIns="45720" rtlCol="0">
            <a:no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2"/>
          </p:nvPr>
        </p:nvSpPr>
        <p:spPr>
          <a:xfrm>
            <a:off x="664232" y="6356350"/>
            <a:ext cx="1269343" cy="365125"/>
          </a:xfrm>
          <a:prstGeom prst="rect">
            <a:avLst/>
          </a:prstGeom>
        </p:spPr>
        <p:txBody>
          <a:bodyPr vert="horz" lIns="91440" tIns="45720" rIns="91440" bIns="45720" rtlCol="0" anchor="ctr"/>
          <a:lstStyle>
            <a:lvl1pPr algn="l">
              <a:defRPr sz="1200">
                <a:solidFill>
                  <a:srgbClr val="FFFFFF"/>
                </a:solidFill>
              </a:defRPr>
            </a:lvl1pPr>
          </a:lstStyle>
          <a:p>
            <a:fld id="{4B42D259-ACB8-4FD1-AC0F-9CAC8F5E07E0}" type="datetimeFigureOut">
              <a:rPr lang="sv-SE" smtClean="0"/>
              <a:pPr/>
              <a:t>2022-12-01</a:t>
            </a:fld>
            <a:endParaRPr lang="sv-SE"/>
          </a:p>
        </p:txBody>
      </p:sp>
      <p:sp>
        <p:nvSpPr>
          <p:cNvPr id="5" name="Platshållare för sidfot 4"/>
          <p:cNvSpPr>
            <a:spLocks noGrp="1"/>
          </p:cNvSpPr>
          <p:nvPr>
            <p:ph type="ftr" sz="quarter" idx="3"/>
          </p:nvPr>
        </p:nvSpPr>
        <p:spPr>
          <a:xfrm>
            <a:off x="2457449" y="6356350"/>
            <a:ext cx="6029326" cy="365125"/>
          </a:xfrm>
          <a:prstGeom prst="rect">
            <a:avLst/>
          </a:prstGeom>
        </p:spPr>
        <p:txBody>
          <a:bodyPr vert="horz" lIns="91440" tIns="45720" rIns="91440" bIns="45720" rtlCol="0" anchor="ctr"/>
          <a:lstStyle>
            <a:lvl1pPr algn="ctr">
              <a:defRPr sz="1200">
                <a:solidFill>
                  <a:srgbClr val="FFFFFF"/>
                </a:solidFill>
              </a:defRPr>
            </a:lvl1pPr>
          </a:lstStyle>
          <a:p>
            <a:endParaRPr lang="sv-SE"/>
          </a:p>
        </p:txBody>
      </p:sp>
      <p:sp>
        <p:nvSpPr>
          <p:cNvPr id="6" name="Platshållare för bildnummer 5"/>
          <p:cNvSpPr>
            <a:spLocks noGrp="1"/>
          </p:cNvSpPr>
          <p:nvPr>
            <p:ph type="sldNum" sz="quarter" idx="4"/>
          </p:nvPr>
        </p:nvSpPr>
        <p:spPr>
          <a:xfrm>
            <a:off x="9009033" y="6356350"/>
            <a:ext cx="1270800" cy="365125"/>
          </a:xfrm>
          <a:prstGeom prst="rect">
            <a:avLst/>
          </a:prstGeom>
        </p:spPr>
        <p:txBody>
          <a:bodyPr vert="horz" lIns="91440" tIns="45720" rIns="91440" bIns="45720" rtlCol="0" anchor="ctr"/>
          <a:lstStyle>
            <a:lvl1pPr algn="r">
              <a:defRPr sz="1200">
                <a:solidFill>
                  <a:srgbClr val="FFFFFF"/>
                </a:solidFill>
              </a:defRPr>
            </a:lvl1pPr>
          </a:lstStyle>
          <a:p>
            <a:fld id="{34C9B0E5-37D7-412E-A162-6A236BADC197}" type="slidenum">
              <a:rPr lang="sv-SE" smtClean="0"/>
              <a:pPr/>
              <a:t>‹#›</a:t>
            </a:fld>
            <a:endParaRPr lang="sv-SE"/>
          </a:p>
        </p:txBody>
      </p:sp>
      <p:grpSp>
        <p:nvGrpSpPr>
          <p:cNvPr id="10" name="Grupp 9">
            <a:extLst>
              <a:ext uri="{FF2B5EF4-FFF2-40B4-BE49-F238E27FC236}">
                <a16:creationId xmlns:a16="http://schemas.microsoft.com/office/drawing/2014/main" id="{BCD0A87E-FE0C-48EC-96E1-F6EBC1D60EB4}"/>
              </a:ext>
            </a:extLst>
          </p:cNvPr>
          <p:cNvGrpSpPr/>
          <p:nvPr userDrawn="1"/>
        </p:nvGrpSpPr>
        <p:grpSpPr>
          <a:xfrm>
            <a:off x="9575321" y="4632388"/>
            <a:ext cx="2624600" cy="2234238"/>
            <a:chOff x="9575321" y="4632388"/>
            <a:chExt cx="2624600" cy="2234238"/>
          </a:xfrm>
        </p:grpSpPr>
        <p:grpSp>
          <p:nvGrpSpPr>
            <p:cNvPr id="11" name="Grupp 10">
              <a:extLst>
                <a:ext uri="{FF2B5EF4-FFF2-40B4-BE49-F238E27FC236}">
                  <a16:creationId xmlns:a16="http://schemas.microsoft.com/office/drawing/2014/main" id="{ACA10481-D63E-4AC3-9AE2-AFE237E53EE2}"/>
                </a:ext>
              </a:extLst>
            </p:cNvPr>
            <p:cNvGrpSpPr/>
            <p:nvPr userDrawn="1"/>
          </p:nvGrpSpPr>
          <p:grpSpPr>
            <a:xfrm>
              <a:off x="9575321" y="4632388"/>
              <a:ext cx="2624600" cy="2234238"/>
              <a:chOff x="9575321" y="4632388"/>
              <a:chExt cx="2624600" cy="2234238"/>
            </a:xfrm>
          </p:grpSpPr>
          <p:pic>
            <p:nvPicPr>
              <p:cNvPr id="9" name="Bildobjekt 8">
                <a:extLst>
                  <a:ext uri="{FF2B5EF4-FFF2-40B4-BE49-F238E27FC236}">
                    <a16:creationId xmlns:a16="http://schemas.microsoft.com/office/drawing/2014/main" id="{202610F5-2FAD-47F3-9DA3-0B09A2D86B1A}"/>
                  </a:ext>
                </a:extLst>
              </p:cNvPr>
              <p:cNvPicPr>
                <a:picLocks noChangeAspect="1"/>
              </p:cNvPicPr>
              <p:nvPr userDrawn="1"/>
            </p:nvPicPr>
            <p:blipFill>
              <a:blip r:embed="rId8" cstate="hqprint">
                <a:extLst>
                  <a:ext uri="{28A0092B-C50C-407E-A947-70E740481C1C}">
                    <a14:useLocalDpi xmlns:a14="http://schemas.microsoft.com/office/drawing/2010/main" val="0"/>
                  </a:ext>
                </a:extLst>
              </a:blip>
              <a:stretch>
                <a:fillRect/>
              </a:stretch>
            </p:blipFill>
            <p:spPr>
              <a:xfrm rot="5400000">
                <a:off x="9770502" y="4437207"/>
                <a:ext cx="2234238" cy="2624600"/>
              </a:xfrm>
              <a:prstGeom prst="rect">
                <a:avLst/>
              </a:prstGeom>
            </p:spPr>
          </p:pic>
          <p:sp>
            <p:nvSpPr>
              <p:cNvPr id="7" name="Rektangel 6">
                <a:extLst>
                  <a:ext uri="{FF2B5EF4-FFF2-40B4-BE49-F238E27FC236}">
                    <a16:creationId xmlns:a16="http://schemas.microsoft.com/office/drawing/2014/main" id="{62880465-B287-44D9-987F-54B252C2CEC4}"/>
                  </a:ext>
                </a:extLst>
              </p:cNvPr>
              <p:cNvSpPr/>
              <p:nvPr userDrawn="1"/>
            </p:nvSpPr>
            <p:spPr>
              <a:xfrm>
                <a:off x="11527768" y="5607170"/>
                <a:ext cx="428443" cy="9834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pic>
          <p:nvPicPr>
            <p:cNvPr id="8" name="Bildobjekt 7" descr="En bild som visar ritning&#10;&#10;Automatiskt genererad beskrivning">
              <a:extLst>
                <a:ext uri="{FF2B5EF4-FFF2-40B4-BE49-F238E27FC236}">
                  <a16:creationId xmlns:a16="http://schemas.microsoft.com/office/drawing/2014/main" id="{05E2CB7E-A3C4-4B87-A60A-A968FF73A4B3}"/>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10990052" y="6211021"/>
              <a:ext cx="966160" cy="399346"/>
            </a:xfrm>
            <a:prstGeom prst="rect">
              <a:avLst/>
            </a:prstGeom>
          </p:spPr>
        </p:pic>
      </p:grpSp>
    </p:spTree>
    <p:extLst>
      <p:ext uri="{BB962C8B-B14F-4D97-AF65-F5344CB8AC3E}">
        <p14:creationId xmlns:p14="http://schemas.microsoft.com/office/powerpoint/2010/main" val="4054295624"/>
      </p:ext>
    </p:extLst>
  </p:cSld>
  <p:clrMap bg1="lt1" tx1="dk1" bg2="lt2" tx2="dk2" accent1="accent1" accent2="accent2" accent3="accent3" accent4="accent4" accent5="accent5" accent6="accent6" hlink="hlink" folHlink="folHlink"/>
  <p:sldLayoutIdLst>
    <p:sldLayoutId id="2147483837" r:id="rId1"/>
    <p:sldLayoutId id="2147483838" r:id="rId2"/>
    <p:sldLayoutId id="2147483839" r:id="rId3"/>
    <p:sldLayoutId id="2147483840" r:id="rId4"/>
    <p:sldLayoutId id="2147483841" r:id="rId5"/>
    <p:sldLayoutId id="2147483842" r:id="rId6"/>
  </p:sldLayoutIdLst>
  <p:txStyles>
    <p:titleStyle>
      <a:lvl1pPr algn="l" defTabSz="914400" rtl="0" eaLnBrk="1" latinLnBrk="0" hangingPunct="1">
        <a:lnSpc>
          <a:spcPct val="95000"/>
        </a:lnSpc>
        <a:spcBef>
          <a:spcPct val="0"/>
        </a:spcBef>
        <a:buNone/>
        <a:defRPr sz="4400" b="1" kern="1200">
          <a:solidFill>
            <a:srgbClr val="FFFFFF"/>
          </a:solidFill>
          <a:latin typeface="+mj-lt"/>
          <a:ea typeface="+mj-ea"/>
          <a:cs typeface="+mj-cs"/>
        </a:defRPr>
      </a:lvl1pPr>
    </p:titleStyle>
    <p:bodyStyle>
      <a:lvl1pPr marL="258763" indent="-228600" algn="l" defTabSz="914400" rtl="0" eaLnBrk="1" latinLnBrk="0" hangingPunct="1">
        <a:lnSpc>
          <a:spcPct val="100000"/>
        </a:lnSpc>
        <a:spcBef>
          <a:spcPts val="0"/>
        </a:spcBef>
        <a:spcAft>
          <a:spcPts val="1200"/>
        </a:spcAft>
        <a:buFont typeface="Symbol" panose="05050102010706020507" pitchFamily="18" charset="2"/>
        <a:buChar char=""/>
        <a:defRPr sz="1800" kern="1200">
          <a:solidFill>
            <a:srgbClr val="FFFFFF"/>
          </a:solidFill>
          <a:latin typeface="+mn-lt"/>
          <a:ea typeface="+mn-ea"/>
          <a:cs typeface="+mn-cs"/>
        </a:defRPr>
      </a:lvl1pPr>
      <a:lvl2pPr marL="685800" indent="-228600" algn="l" defTabSz="914400" rtl="0" eaLnBrk="1" latinLnBrk="0" hangingPunct="1">
        <a:lnSpc>
          <a:spcPct val="100000"/>
        </a:lnSpc>
        <a:spcBef>
          <a:spcPts val="0"/>
        </a:spcBef>
        <a:spcAft>
          <a:spcPts val="600"/>
        </a:spcAft>
        <a:buFont typeface="Symbol" panose="05050102010706020507" pitchFamily="18" charset="2"/>
        <a:buChar char="-"/>
        <a:defRPr sz="1600" kern="1200">
          <a:solidFill>
            <a:srgbClr val="FFFFFF"/>
          </a:solidFill>
          <a:latin typeface="+mn-lt"/>
          <a:ea typeface="+mn-ea"/>
          <a:cs typeface="+mn-cs"/>
        </a:defRPr>
      </a:lvl2pPr>
      <a:lvl3pPr marL="1143000" indent="-228600" algn="l" defTabSz="914400" rtl="0" eaLnBrk="1" latinLnBrk="0" hangingPunct="1">
        <a:lnSpc>
          <a:spcPct val="100000"/>
        </a:lnSpc>
        <a:spcBef>
          <a:spcPts val="0"/>
        </a:spcBef>
        <a:spcAft>
          <a:spcPts val="200"/>
        </a:spcAft>
        <a:buFont typeface="Symbol" panose="05050102010706020507" pitchFamily="18" charset="2"/>
        <a:buChar char="-"/>
        <a:defRPr sz="1400" kern="1200">
          <a:solidFill>
            <a:srgbClr val="FFFFFF"/>
          </a:solidFill>
          <a:latin typeface="+mn-lt"/>
          <a:ea typeface="+mn-ea"/>
          <a:cs typeface="+mn-cs"/>
        </a:defRPr>
      </a:lvl3pPr>
      <a:lvl4pPr marL="1600200" indent="-228600" algn="l" defTabSz="914400" rtl="0" eaLnBrk="1" latinLnBrk="0" hangingPunct="1">
        <a:lnSpc>
          <a:spcPct val="100000"/>
        </a:lnSpc>
        <a:spcBef>
          <a:spcPts val="0"/>
        </a:spcBef>
        <a:spcAft>
          <a:spcPts val="200"/>
        </a:spcAft>
        <a:buFont typeface="Symbol" panose="05050102010706020507" pitchFamily="18" charset="2"/>
        <a:buChar char="-"/>
        <a:defRPr sz="1400" kern="1200">
          <a:solidFill>
            <a:srgbClr val="FFFFFF"/>
          </a:solidFill>
          <a:latin typeface="+mn-lt"/>
          <a:ea typeface="+mn-ea"/>
          <a:cs typeface="+mn-cs"/>
        </a:defRPr>
      </a:lvl4pPr>
      <a:lvl5pPr marL="2057400" indent="-228600" algn="l" defTabSz="914400" rtl="0" eaLnBrk="1" latinLnBrk="0" hangingPunct="1">
        <a:lnSpc>
          <a:spcPct val="100000"/>
        </a:lnSpc>
        <a:spcBef>
          <a:spcPts val="0"/>
        </a:spcBef>
        <a:spcAft>
          <a:spcPts val="200"/>
        </a:spcAft>
        <a:buFont typeface="Symbol" panose="05050102010706020507" pitchFamily="18" charset="2"/>
        <a:buChar char="-"/>
        <a:defRPr sz="1400" kern="1200">
          <a:solidFill>
            <a:srgbClr val="FFFFF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9" pos="3840">
          <p15:clr>
            <a:srgbClr val="F26B43"/>
          </p15:clr>
        </p15:guide>
        <p15:guide id="10" orient="horz" pos="2160">
          <p15:clr>
            <a:srgbClr val="F26B43"/>
          </p15:clr>
        </p15:guide>
      </p15:sldGuideLst>
    </p:ext>
  </p:extLst>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pic>
        <p:nvPicPr>
          <p:cNvPr id="9" name="Bildobjekt 8">
            <a:extLst>
              <a:ext uri="{FF2B5EF4-FFF2-40B4-BE49-F238E27FC236}">
                <a16:creationId xmlns:a16="http://schemas.microsoft.com/office/drawing/2014/main" id="{88DC57B8-96C9-401F-BEB2-987CD6ADD88C}"/>
              </a:ext>
            </a:extLst>
          </p:cNvPr>
          <p:cNvPicPr>
            <a:picLocks noChangeAspect="1"/>
          </p:cNvPicPr>
          <p:nvPr userDrawn="1"/>
        </p:nvPicPr>
        <p:blipFill>
          <a:blip r:embed="rId11" cstate="hqprint">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Platshållare för rubrik 1"/>
          <p:cNvSpPr>
            <a:spLocks noGrp="1"/>
          </p:cNvSpPr>
          <p:nvPr>
            <p:ph type="title"/>
          </p:nvPr>
        </p:nvSpPr>
        <p:spPr>
          <a:xfrm>
            <a:off x="664233" y="874602"/>
            <a:ext cx="9609825" cy="1231392"/>
          </a:xfrm>
          <a:prstGeom prst="rect">
            <a:avLst/>
          </a:prstGeom>
        </p:spPr>
        <p:txBody>
          <a:bodyPr vert="horz" lIns="91440" tIns="45720" rIns="91440" bIns="45720" rtlCol="0" anchor="t">
            <a:noAutofit/>
          </a:bodyPr>
          <a:lstStyle/>
          <a:p>
            <a:r>
              <a:rPr lang="sv-SE"/>
              <a:t>Klicka här för att ändra format</a:t>
            </a:r>
          </a:p>
        </p:txBody>
      </p:sp>
      <p:sp>
        <p:nvSpPr>
          <p:cNvPr id="3" name="Platshållare för text 2"/>
          <p:cNvSpPr>
            <a:spLocks noGrp="1"/>
          </p:cNvSpPr>
          <p:nvPr>
            <p:ph type="body" idx="1"/>
          </p:nvPr>
        </p:nvSpPr>
        <p:spPr>
          <a:xfrm>
            <a:off x="664232" y="2495203"/>
            <a:ext cx="9609825" cy="3738598"/>
          </a:xfrm>
          <a:prstGeom prst="rect">
            <a:avLst/>
          </a:prstGeom>
        </p:spPr>
        <p:txBody>
          <a:bodyPr vert="horz" lIns="91440" tIns="45720" rIns="91440" bIns="45720" rtlCol="0">
            <a:no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2"/>
          </p:nvPr>
        </p:nvSpPr>
        <p:spPr>
          <a:xfrm>
            <a:off x="664232" y="6356350"/>
            <a:ext cx="1269343" cy="365125"/>
          </a:xfrm>
          <a:prstGeom prst="rect">
            <a:avLst/>
          </a:prstGeom>
        </p:spPr>
        <p:txBody>
          <a:bodyPr vert="horz" lIns="91440" tIns="45720" rIns="91440" bIns="45720" rtlCol="0" anchor="ctr"/>
          <a:lstStyle>
            <a:lvl1pPr algn="l">
              <a:defRPr sz="1200">
                <a:solidFill>
                  <a:schemeClr val="tx1"/>
                </a:solidFill>
              </a:defRPr>
            </a:lvl1pPr>
          </a:lstStyle>
          <a:p>
            <a:fld id="{4B42D259-ACB8-4FD1-AC0F-9CAC8F5E07E0}" type="datetimeFigureOut">
              <a:rPr lang="sv-SE" smtClean="0"/>
              <a:t>2022-12-01</a:t>
            </a:fld>
            <a:endParaRPr lang="sv-SE"/>
          </a:p>
        </p:txBody>
      </p:sp>
      <p:sp>
        <p:nvSpPr>
          <p:cNvPr id="5" name="Platshållare för sidfot 4"/>
          <p:cNvSpPr>
            <a:spLocks noGrp="1"/>
          </p:cNvSpPr>
          <p:nvPr>
            <p:ph type="ftr" sz="quarter" idx="3"/>
          </p:nvPr>
        </p:nvSpPr>
        <p:spPr>
          <a:xfrm>
            <a:off x="2457449" y="6356350"/>
            <a:ext cx="6029326" cy="365125"/>
          </a:xfrm>
          <a:prstGeom prst="rect">
            <a:avLst/>
          </a:prstGeom>
        </p:spPr>
        <p:txBody>
          <a:bodyPr vert="horz" lIns="91440" tIns="45720" rIns="91440" bIns="45720" rtlCol="0" anchor="ctr"/>
          <a:lstStyle>
            <a:lvl1pPr algn="ctr">
              <a:defRPr sz="1200">
                <a:solidFill>
                  <a:schemeClr val="tx1"/>
                </a:solidFill>
              </a:defRPr>
            </a:lvl1pPr>
          </a:lstStyle>
          <a:p>
            <a:endParaRPr lang="sv-SE"/>
          </a:p>
        </p:txBody>
      </p:sp>
      <p:sp>
        <p:nvSpPr>
          <p:cNvPr id="6" name="Platshållare för bildnummer 5"/>
          <p:cNvSpPr>
            <a:spLocks noGrp="1"/>
          </p:cNvSpPr>
          <p:nvPr>
            <p:ph type="sldNum" sz="quarter" idx="4"/>
          </p:nvPr>
        </p:nvSpPr>
        <p:spPr>
          <a:xfrm>
            <a:off x="9009033" y="6356350"/>
            <a:ext cx="1270800" cy="365125"/>
          </a:xfrm>
          <a:prstGeom prst="rect">
            <a:avLst/>
          </a:prstGeom>
        </p:spPr>
        <p:txBody>
          <a:bodyPr vert="horz" lIns="91440" tIns="45720" rIns="91440" bIns="45720" rtlCol="0" anchor="ctr"/>
          <a:lstStyle>
            <a:lvl1pPr algn="r">
              <a:defRPr sz="1200">
                <a:solidFill>
                  <a:schemeClr val="tx1"/>
                </a:solidFill>
              </a:defRPr>
            </a:lvl1pPr>
          </a:lstStyle>
          <a:p>
            <a:fld id="{34C9B0E5-37D7-412E-A162-6A236BADC197}" type="slidenum">
              <a:rPr lang="sv-SE" smtClean="0"/>
              <a:t>‹#›</a:t>
            </a:fld>
            <a:endParaRPr lang="sv-SE"/>
          </a:p>
        </p:txBody>
      </p:sp>
    </p:spTree>
    <p:extLst>
      <p:ext uri="{BB962C8B-B14F-4D97-AF65-F5344CB8AC3E}">
        <p14:creationId xmlns:p14="http://schemas.microsoft.com/office/powerpoint/2010/main" val="415960398"/>
      </p:ext>
    </p:extLst>
  </p:cSld>
  <p:clrMap bg1="lt1" tx1="dk1" bg2="lt2" tx2="dk2" accent1="accent1" accent2="accent2" accent3="accent3" accent4="accent4" accent5="accent5" accent6="accent6" hlink="hlink" folHlink="folHlink"/>
  <p:sldLayoutIdLst>
    <p:sldLayoutId id="2147483844" r:id="rId1"/>
    <p:sldLayoutId id="2147483845" r:id="rId2"/>
    <p:sldLayoutId id="2147483846" r:id="rId3"/>
    <p:sldLayoutId id="2147483847" r:id="rId4"/>
    <p:sldLayoutId id="2147483848" r:id="rId5"/>
    <p:sldLayoutId id="2147483849" r:id="rId6"/>
    <p:sldLayoutId id="2147483850" r:id="rId7"/>
    <p:sldLayoutId id="2147483851" r:id="rId8"/>
    <p:sldLayoutId id="2147483852" r:id="rId9"/>
  </p:sldLayoutIdLst>
  <p:txStyles>
    <p:titleStyle>
      <a:lvl1pPr algn="l" defTabSz="914400" rtl="0" eaLnBrk="1" latinLnBrk="0" hangingPunct="1">
        <a:lnSpc>
          <a:spcPct val="95000"/>
        </a:lnSpc>
        <a:spcBef>
          <a:spcPct val="0"/>
        </a:spcBef>
        <a:buNone/>
        <a:defRPr sz="4400" b="1" kern="1200">
          <a:solidFill>
            <a:schemeClr val="tx1"/>
          </a:solidFill>
          <a:latin typeface="+mj-lt"/>
          <a:ea typeface="+mj-ea"/>
          <a:cs typeface="+mj-cs"/>
        </a:defRPr>
      </a:lvl1pPr>
    </p:titleStyle>
    <p:bodyStyle>
      <a:lvl1pPr marL="258763" indent="-228600" algn="l" defTabSz="914400" rtl="0" eaLnBrk="1" latinLnBrk="0" hangingPunct="1">
        <a:lnSpc>
          <a:spcPct val="100000"/>
        </a:lnSpc>
        <a:spcBef>
          <a:spcPts val="0"/>
        </a:spcBef>
        <a:spcAft>
          <a:spcPts val="1200"/>
        </a:spcAft>
        <a:buFont typeface="Symbol" panose="05050102010706020507" pitchFamily="18" charset="2"/>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Font typeface="Symbol" panose="05050102010706020507" pitchFamily="18" charset="2"/>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9" pos="3840">
          <p15:clr>
            <a:srgbClr val="F26B43"/>
          </p15:clr>
        </p15:guide>
        <p15:guide id="10" orient="horz" pos="2160">
          <p15:clr>
            <a:srgbClr val="F26B43"/>
          </p15:clr>
        </p15:guide>
      </p15:sldGuideLst>
    </p:ext>
  </p:extLst>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Bildobjekt 9" descr="En bild som visar ritning&#10;&#10;Automatiskt genererad beskrivning">
            <a:extLst>
              <a:ext uri="{FF2B5EF4-FFF2-40B4-BE49-F238E27FC236}">
                <a16:creationId xmlns:a16="http://schemas.microsoft.com/office/drawing/2014/main" id="{3AE7FF09-5CCC-4FAB-8408-8005BA4AAF14}"/>
              </a:ext>
            </a:extLst>
          </p:cNvPr>
          <p:cNvPicPr>
            <a:picLocks noChangeAspect="1"/>
          </p:cNvPicPr>
          <p:nvPr userDrawn="1"/>
        </p:nvPicPr>
        <p:blipFill>
          <a:blip r:embed="rId12" cstate="hqprint">
            <a:extLst>
              <a:ext uri="{28A0092B-C50C-407E-A947-70E740481C1C}">
                <a14:useLocalDpi xmlns:a14="http://schemas.microsoft.com/office/drawing/2010/main" val="0"/>
              </a:ext>
            </a:extLst>
          </a:blip>
          <a:stretch>
            <a:fillRect/>
          </a:stretch>
        </p:blipFill>
        <p:spPr>
          <a:xfrm>
            <a:off x="10892244" y="6356350"/>
            <a:ext cx="975483" cy="403200"/>
          </a:xfrm>
          <a:prstGeom prst="rect">
            <a:avLst/>
          </a:prstGeom>
        </p:spPr>
      </p:pic>
      <p:sp>
        <p:nvSpPr>
          <p:cNvPr id="2" name="Platshållare för rubrik 1"/>
          <p:cNvSpPr>
            <a:spLocks noGrp="1"/>
          </p:cNvSpPr>
          <p:nvPr>
            <p:ph type="title"/>
          </p:nvPr>
        </p:nvSpPr>
        <p:spPr>
          <a:xfrm>
            <a:off x="664233" y="975186"/>
            <a:ext cx="9609825" cy="1112405"/>
          </a:xfrm>
          <a:prstGeom prst="rect">
            <a:avLst/>
          </a:prstGeom>
        </p:spPr>
        <p:txBody>
          <a:bodyPr vert="horz" lIns="91440" tIns="45720" rIns="91440" bIns="45720" rtlCol="0" anchor="t">
            <a:noAutofit/>
          </a:bodyPr>
          <a:lstStyle/>
          <a:p>
            <a:r>
              <a:rPr lang="sv-SE"/>
              <a:t>Klicka här för att ändra format</a:t>
            </a:r>
          </a:p>
        </p:txBody>
      </p:sp>
      <p:sp>
        <p:nvSpPr>
          <p:cNvPr id="3" name="Platshållare för text 2"/>
          <p:cNvSpPr>
            <a:spLocks noGrp="1"/>
          </p:cNvSpPr>
          <p:nvPr>
            <p:ph type="body" idx="1"/>
          </p:nvPr>
        </p:nvSpPr>
        <p:spPr>
          <a:xfrm>
            <a:off x="664232" y="2495203"/>
            <a:ext cx="9609825" cy="3738598"/>
          </a:xfrm>
          <a:prstGeom prst="rect">
            <a:avLst/>
          </a:prstGeom>
        </p:spPr>
        <p:txBody>
          <a:bodyPr vert="horz" lIns="91440" tIns="45720" rIns="91440" bIns="45720" rtlCol="0">
            <a:no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2"/>
          </p:nvPr>
        </p:nvSpPr>
        <p:spPr>
          <a:xfrm>
            <a:off x="664232" y="6356350"/>
            <a:ext cx="1269343" cy="365125"/>
          </a:xfrm>
          <a:prstGeom prst="rect">
            <a:avLst/>
          </a:prstGeom>
        </p:spPr>
        <p:txBody>
          <a:bodyPr vert="horz" lIns="91440" tIns="45720" rIns="91440" bIns="45720" rtlCol="0" anchor="ctr"/>
          <a:lstStyle>
            <a:lvl1pPr algn="l">
              <a:defRPr sz="1200">
                <a:solidFill>
                  <a:schemeClr val="tx1"/>
                </a:solidFill>
              </a:defRPr>
            </a:lvl1pPr>
          </a:lstStyle>
          <a:p>
            <a:fld id="{D230B7FC-8DD1-423E-8EF4-94D7897E47A9}" type="datetimeFigureOut">
              <a:rPr lang="sv-SE" smtClean="0"/>
              <a:pPr/>
              <a:t>2022-12-01</a:t>
            </a:fld>
            <a:endParaRPr lang="sv-SE"/>
          </a:p>
        </p:txBody>
      </p:sp>
      <p:sp>
        <p:nvSpPr>
          <p:cNvPr id="5" name="Platshållare för sidfot 4"/>
          <p:cNvSpPr>
            <a:spLocks noGrp="1"/>
          </p:cNvSpPr>
          <p:nvPr>
            <p:ph type="ftr" sz="quarter" idx="3"/>
          </p:nvPr>
        </p:nvSpPr>
        <p:spPr>
          <a:xfrm>
            <a:off x="2457449" y="6356350"/>
            <a:ext cx="6029326" cy="365125"/>
          </a:xfrm>
          <a:prstGeom prst="rect">
            <a:avLst/>
          </a:prstGeom>
        </p:spPr>
        <p:txBody>
          <a:bodyPr vert="horz" lIns="91440" tIns="45720" rIns="91440" bIns="45720" rtlCol="0" anchor="ctr"/>
          <a:lstStyle>
            <a:lvl1pPr algn="ctr">
              <a:defRPr sz="1200">
                <a:solidFill>
                  <a:schemeClr val="tx1"/>
                </a:solidFill>
              </a:defRPr>
            </a:lvl1pPr>
          </a:lstStyle>
          <a:p>
            <a:endParaRPr lang="sv-SE"/>
          </a:p>
        </p:txBody>
      </p:sp>
      <p:sp>
        <p:nvSpPr>
          <p:cNvPr id="6" name="Platshållare för bildnummer 5"/>
          <p:cNvSpPr>
            <a:spLocks noGrp="1"/>
          </p:cNvSpPr>
          <p:nvPr>
            <p:ph type="sldNum" sz="quarter" idx="4"/>
          </p:nvPr>
        </p:nvSpPr>
        <p:spPr>
          <a:xfrm>
            <a:off x="9009033" y="6356350"/>
            <a:ext cx="1270800" cy="365125"/>
          </a:xfrm>
          <a:prstGeom prst="rect">
            <a:avLst/>
          </a:prstGeom>
        </p:spPr>
        <p:txBody>
          <a:bodyPr vert="horz" lIns="91440" tIns="45720" rIns="91440" bIns="45720" rtlCol="0" anchor="ctr"/>
          <a:lstStyle>
            <a:lvl1pPr algn="r">
              <a:defRPr sz="1200">
                <a:solidFill>
                  <a:schemeClr val="tx1"/>
                </a:solidFill>
              </a:defRPr>
            </a:lvl1pPr>
          </a:lstStyle>
          <a:p>
            <a:fld id="{2A89D212-3966-4D00-A59B-EFC19ACC4594}" type="slidenum">
              <a:rPr lang="sv-SE" smtClean="0"/>
              <a:pPr/>
              <a:t>‹#›</a:t>
            </a:fld>
            <a:endParaRPr lang="sv-SE"/>
          </a:p>
        </p:txBody>
      </p:sp>
      <p:cxnSp>
        <p:nvCxnSpPr>
          <p:cNvPr id="9" name="Rak koppling 8">
            <a:extLst>
              <a:ext uri="{FF2B5EF4-FFF2-40B4-BE49-F238E27FC236}">
                <a16:creationId xmlns:a16="http://schemas.microsoft.com/office/drawing/2014/main" id="{A52E8933-DCFE-49DC-8860-51A0F5BEB337}"/>
              </a:ext>
            </a:extLst>
          </p:cNvPr>
          <p:cNvCxnSpPr/>
          <p:nvPr userDrawn="1"/>
        </p:nvCxnSpPr>
        <p:spPr>
          <a:xfrm>
            <a:off x="0" y="6279521"/>
            <a:ext cx="12192000" cy="0"/>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9826687"/>
      </p:ext>
    </p:extLst>
  </p:cSld>
  <p:clrMap bg1="lt1" tx1="dk1" bg2="lt2" tx2="dk2" accent1="accent1" accent2="accent2" accent3="accent3" accent4="accent4" accent5="accent5" accent6="accent6" hlink="hlink" folHlink="folHlink"/>
  <p:sldLayoutIdLst>
    <p:sldLayoutId id="2147483854" r:id="rId1"/>
    <p:sldLayoutId id="2147483855" r:id="rId2"/>
    <p:sldLayoutId id="2147483856" r:id="rId3"/>
    <p:sldLayoutId id="2147483857" r:id="rId4"/>
    <p:sldLayoutId id="2147483858" r:id="rId5"/>
    <p:sldLayoutId id="2147483859" r:id="rId6"/>
    <p:sldLayoutId id="2147483860" r:id="rId7"/>
    <p:sldLayoutId id="2147483861" r:id="rId8"/>
    <p:sldLayoutId id="2147483862" r:id="rId9"/>
    <p:sldLayoutId id="2147483863" r:id="rId10"/>
  </p:sldLayoutIdLst>
  <p:txStyles>
    <p:titleStyle>
      <a:lvl1pPr algn="l" defTabSz="914400" rtl="0" eaLnBrk="1" latinLnBrk="0" hangingPunct="1">
        <a:lnSpc>
          <a:spcPct val="80000"/>
        </a:lnSpc>
        <a:spcBef>
          <a:spcPct val="0"/>
        </a:spcBef>
        <a:buNone/>
        <a:defRPr sz="4400" b="1" kern="1200">
          <a:solidFill>
            <a:schemeClr val="tx1"/>
          </a:solidFill>
          <a:latin typeface="+mj-lt"/>
          <a:ea typeface="+mj-ea"/>
          <a:cs typeface="+mj-cs"/>
        </a:defRPr>
      </a:lvl1pPr>
    </p:titleStyle>
    <p:bodyStyle>
      <a:lvl1pPr marL="258763" indent="-228600" algn="l" defTabSz="914400" rtl="0" eaLnBrk="1" latinLnBrk="0" hangingPunct="1">
        <a:lnSpc>
          <a:spcPct val="100000"/>
        </a:lnSpc>
        <a:spcBef>
          <a:spcPts val="0"/>
        </a:spcBef>
        <a:spcAft>
          <a:spcPts val="1200"/>
        </a:spcAft>
        <a:buFont typeface="Symbol" panose="05050102010706020507" pitchFamily="18" charset="2"/>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Font typeface="Symbol" panose="05050102010706020507" pitchFamily="18" charset="2"/>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9" pos="3840">
          <p15:clr>
            <a:srgbClr val="F26B43"/>
          </p15:clr>
        </p15:guide>
        <p15:guide id="10" orient="horz" pos="2160">
          <p15:clr>
            <a:srgbClr val="F26B43"/>
          </p15:clr>
        </p15:guide>
      </p15:sldGuideLst>
    </p:ext>
  </p:extLst>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Bildobjekt 9" descr="En bild som visar ritning&#10;&#10;Automatiskt genererad beskrivning">
            <a:extLst>
              <a:ext uri="{FF2B5EF4-FFF2-40B4-BE49-F238E27FC236}">
                <a16:creationId xmlns:a16="http://schemas.microsoft.com/office/drawing/2014/main" id="{3AE7FF09-5CCC-4FAB-8408-8005BA4AAF14}"/>
              </a:ext>
            </a:extLst>
          </p:cNvPr>
          <p:cNvPicPr>
            <a:picLocks noChangeAspect="1"/>
          </p:cNvPicPr>
          <p:nvPr userDrawn="1"/>
        </p:nvPicPr>
        <p:blipFill>
          <a:blip r:embed="rId10" cstate="hqprint">
            <a:extLst>
              <a:ext uri="{28A0092B-C50C-407E-A947-70E740481C1C}">
                <a14:useLocalDpi xmlns:a14="http://schemas.microsoft.com/office/drawing/2010/main" val="0"/>
              </a:ext>
            </a:extLst>
          </a:blip>
          <a:stretch>
            <a:fillRect/>
          </a:stretch>
        </p:blipFill>
        <p:spPr>
          <a:xfrm>
            <a:off x="10892244" y="6356350"/>
            <a:ext cx="975483" cy="403200"/>
          </a:xfrm>
          <a:prstGeom prst="rect">
            <a:avLst/>
          </a:prstGeom>
        </p:spPr>
      </p:pic>
      <p:sp>
        <p:nvSpPr>
          <p:cNvPr id="2" name="Platshållare för rubrik 1"/>
          <p:cNvSpPr>
            <a:spLocks noGrp="1"/>
          </p:cNvSpPr>
          <p:nvPr>
            <p:ph type="title"/>
          </p:nvPr>
        </p:nvSpPr>
        <p:spPr>
          <a:xfrm>
            <a:off x="664233" y="975186"/>
            <a:ext cx="9609825" cy="1112405"/>
          </a:xfrm>
          <a:prstGeom prst="rect">
            <a:avLst/>
          </a:prstGeom>
        </p:spPr>
        <p:txBody>
          <a:bodyPr vert="horz" lIns="91440" tIns="45720" rIns="91440" bIns="45720" rtlCol="0" anchor="t">
            <a:noAutofit/>
          </a:bodyPr>
          <a:lstStyle/>
          <a:p>
            <a:r>
              <a:rPr lang="sv-SE"/>
              <a:t>Klicka här för att ändra format</a:t>
            </a:r>
          </a:p>
        </p:txBody>
      </p:sp>
      <p:sp>
        <p:nvSpPr>
          <p:cNvPr id="3" name="Platshållare för text 2"/>
          <p:cNvSpPr>
            <a:spLocks noGrp="1"/>
          </p:cNvSpPr>
          <p:nvPr>
            <p:ph type="body" idx="1"/>
          </p:nvPr>
        </p:nvSpPr>
        <p:spPr>
          <a:xfrm>
            <a:off x="664232" y="2495203"/>
            <a:ext cx="9609825" cy="3738598"/>
          </a:xfrm>
          <a:prstGeom prst="rect">
            <a:avLst/>
          </a:prstGeom>
        </p:spPr>
        <p:txBody>
          <a:bodyPr vert="horz" lIns="91440" tIns="45720" rIns="91440" bIns="45720" rtlCol="0">
            <a:no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2"/>
          </p:nvPr>
        </p:nvSpPr>
        <p:spPr>
          <a:xfrm>
            <a:off x="664232" y="6356350"/>
            <a:ext cx="1269343" cy="365125"/>
          </a:xfrm>
          <a:prstGeom prst="rect">
            <a:avLst/>
          </a:prstGeom>
        </p:spPr>
        <p:txBody>
          <a:bodyPr vert="horz" lIns="91440" tIns="45720" rIns="91440" bIns="45720" rtlCol="0" anchor="ctr"/>
          <a:lstStyle>
            <a:lvl1pPr algn="l">
              <a:defRPr sz="1200">
                <a:solidFill>
                  <a:schemeClr val="tx1"/>
                </a:solidFill>
              </a:defRPr>
            </a:lvl1pPr>
          </a:lstStyle>
          <a:p>
            <a:fld id="{D230B7FC-8DD1-423E-8EF4-94D7897E47A9}" type="datetimeFigureOut">
              <a:rPr lang="sv-SE" smtClean="0"/>
              <a:pPr/>
              <a:t>2022-12-01</a:t>
            </a:fld>
            <a:endParaRPr lang="sv-SE"/>
          </a:p>
        </p:txBody>
      </p:sp>
      <p:sp>
        <p:nvSpPr>
          <p:cNvPr id="5" name="Platshållare för sidfot 4"/>
          <p:cNvSpPr>
            <a:spLocks noGrp="1"/>
          </p:cNvSpPr>
          <p:nvPr>
            <p:ph type="ftr" sz="quarter" idx="3"/>
          </p:nvPr>
        </p:nvSpPr>
        <p:spPr>
          <a:xfrm>
            <a:off x="2457449" y="6356350"/>
            <a:ext cx="6029326" cy="365125"/>
          </a:xfrm>
          <a:prstGeom prst="rect">
            <a:avLst/>
          </a:prstGeom>
        </p:spPr>
        <p:txBody>
          <a:bodyPr vert="horz" lIns="91440" tIns="45720" rIns="91440" bIns="45720" rtlCol="0" anchor="ctr"/>
          <a:lstStyle>
            <a:lvl1pPr algn="ctr">
              <a:defRPr sz="1200">
                <a:solidFill>
                  <a:schemeClr val="tx1"/>
                </a:solidFill>
              </a:defRPr>
            </a:lvl1pPr>
          </a:lstStyle>
          <a:p>
            <a:endParaRPr lang="sv-SE"/>
          </a:p>
        </p:txBody>
      </p:sp>
      <p:sp>
        <p:nvSpPr>
          <p:cNvPr id="6" name="Platshållare för bildnummer 5"/>
          <p:cNvSpPr>
            <a:spLocks noGrp="1"/>
          </p:cNvSpPr>
          <p:nvPr>
            <p:ph type="sldNum" sz="quarter" idx="4"/>
          </p:nvPr>
        </p:nvSpPr>
        <p:spPr>
          <a:xfrm>
            <a:off x="9009033" y="6356350"/>
            <a:ext cx="1270800" cy="365125"/>
          </a:xfrm>
          <a:prstGeom prst="rect">
            <a:avLst/>
          </a:prstGeom>
        </p:spPr>
        <p:txBody>
          <a:bodyPr vert="horz" lIns="91440" tIns="45720" rIns="91440" bIns="45720" rtlCol="0" anchor="ctr"/>
          <a:lstStyle>
            <a:lvl1pPr algn="r">
              <a:defRPr sz="1200">
                <a:solidFill>
                  <a:schemeClr val="tx1"/>
                </a:solidFill>
              </a:defRPr>
            </a:lvl1pPr>
          </a:lstStyle>
          <a:p>
            <a:fld id="{2A89D212-3966-4D00-A59B-EFC19ACC4594}" type="slidenum">
              <a:rPr lang="sv-SE" smtClean="0"/>
              <a:pPr/>
              <a:t>‹#›</a:t>
            </a:fld>
            <a:endParaRPr lang="sv-SE"/>
          </a:p>
        </p:txBody>
      </p:sp>
      <p:cxnSp>
        <p:nvCxnSpPr>
          <p:cNvPr id="9" name="Rak koppling 8">
            <a:extLst>
              <a:ext uri="{FF2B5EF4-FFF2-40B4-BE49-F238E27FC236}">
                <a16:creationId xmlns:a16="http://schemas.microsoft.com/office/drawing/2014/main" id="{A52E8933-DCFE-49DC-8860-51A0F5BEB337}"/>
              </a:ext>
            </a:extLst>
          </p:cNvPr>
          <p:cNvCxnSpPr/>
          <p:nvPr userDrawn="1"/>
        </p:nvCxnSpPr>
        <p:spPr>
          <a:xfrm>
            <a:off x="0" y="6279521"/>
            <a:ext cx="12192000" cy="0"/>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91118596"/>
      </p:ext>
    </p:extLst>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Lst>
  <p:txStyles>
    <p:titleStyle>
      <a:lvl1pPr algn="l" defTabSz="914400" rtl="0" eaLnBrk="1" latinLnBrk="0" hangingPunct="1">
        <a:lnSpc>
          <a:spcPct val="80000"/>
        </a:lnSpc>
        <a:spcBef>
          <a:spcPct val="0"/>
        </a:spcBef>
        <a:buNone/>
        <a:defRPr sz="4400" b="1" kern="1200">
          <a:solidFill>
            <a:schemeClr val="tx1"/>
          </a:solidFill>
          <a:latin typeface="+mj-lt"/>
          <a:ea typeface="+mj-ea"/>
          <a:cs typeface="+mj-cs"/>
        </a:defRPr>
      </a:lvl1pPr>
    </p:titleStyle>
    <p:bodyStyle>
      <a:lvl1pPr marL="258763" indent="-228600" algn="l" defTabSz="914400" rtl="0" eaLnBrk="1" latinLnBrk="0" hangingPunct="1">
        <a:lnSpc>
          <a:spcPct val="100000"/>
        </a:lnSpc>
        <a:spcBef>
          <a:spcPts val="0"/>
        </a:spcBef>
        <a:spcAft>
          <a:spcPts val="1200"/>
        </a:spcAft>
        <a:buFont typeface="Symbol" panose="05050102010706020507" pitchFamily="18" charset="2"/>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Font typeface="Symbol" panose="05050102010706020507" pitchFamily="18" charset="2"/>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9" pos="3840">
          <p15:clr>
            <a:srgbClr val="F26B43"/>
          </p15:clr>
        </p15:guide>
        <p15:guide id="10" orient="horz" pos="2160">
          <p15:clr>
            <a:srgbClr val="F26B43"/>
          </p15:clr>
        </p15:guide>
      </p15:sldGuideLst>
    </p:ext>
  </p:extLst>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1536964" cy="5330952"/>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sp>
      <p:sp>
        <p:nvSpPr>
          <p:cNvPr id="2" name="Title Placeholder 1"/>
          <p:cNvSpPr>
            <a:spLocks noGrp="1"/>
          </p:cNvSpPr>
          <p:nvPr>
            <p:ph type="title"/>
          </p:nvPr>
        </p:nvSpPr>
        <p:spPr>
          <a:xfrm>
            <a:off x="1748705" y="785851"/>
            <a:ext cx="9435762" cy="1012003"/>
          </a:xfrm>
          <a:prstGeom prst="rect">
            <a:avLst/>
          </a:prstGeom>
        </p:spPr>
        <p:txBody>
          <a:bodyPr vert="horz" lIns="91440" tIns="45720" rIns="91440" bIns="45720" rtlCol="0" anchor="b">
            <a:noAutofit/>
          </a:bodyPr>
          <a:lstStyle/>
          <a:p>
            <a:r>
              <a:rPr lang="sv-SE" dirty="0"/>
              <a:t>Klicka här för att ändra format</a:t>
            </a:r>
            <a:endParaRPr lang="en-US" dirty="0"/>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1748707" y="1951864"/>
            <a:ext cx="9435760" cy="3902671"/>
          </a:xfrm>
          <a:prstGeom prst="rect">
            <a:avLst/>
          </a:prstGeom>
        </p:spPr>
        <p:txBody>
          <a:bodyPr vert="horz" lIns="91440" tIns="45720" rIns="91440" bIns="45720" rtlCol="0" anchor="ctr">
            <a:normAutofit/>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pic>
        <p:nvPicPr>
          <p:cNvPr id="11" name="Bildobjekt 10"/>
          <p:cNvPicPr>
            <a:picLocks noChangeAspect="1"/>
          </p:cNvPicPr>
          <p:nvPr userDrawn="1"/>
        </p:nvPicPr>
        <p:blipFill>
          <a:blip r:embed="rId13"/>
          <a:stretch>
            <a:fillRect/>
          </a:stretch>
        </p:blipFill>
        <p:spPr>
          <a:xfrm>
            <a:off x="200756" y="6259488"/>
            <a:ext cx="518205" cy="548688"/>
          </a:xfrm>
          <a:prstGeom prst="rect">
            <a:avLst/>
          </a:prstGeom>
        </p:spPr>
      </p:pic>
      <p:pic>
        <p:nvPicPr>
          <p:cNvPr id="12" name="Bildobjekt 11" descr="En bild som visar text&#10;&#10;Automatiskt genererad beskrivning">
            <a:extLst>
              <a:ext uri="{FF2B5EF4-FFF2-40B4-BE49-F238E27FC236}">
                <a16:creationId xmlns:a16="http://schemas.microsoft.com/office/drawing/2014/main" id="{9016E0E4-3F14-766B-15AD-DDC53036F1C4}"/>
              </a:ext>
            </a:extLst>
          </p:cNvPr>
          <p:cNvPicPr>
            <a:picLocks noChangeAspect="1"/>
          </p:cNvPicPr>
          <p:nvPr userDrawn="1"/>
        </p:nvPicPr>
        <p:blipFill>
          <a:blip r:embed="rId14"/>
          <a:stretch>
            <a:fillRect/>
          </a:stretch>
        </p:blipFill>
        <p:spPr>
          <a:xfrm>
            <a:off x="1865636" y="6361165"/>
            <a:ext cx="695134" cy="291996"/>
          </a:xfrm>
          <a:prstGeom prst="rect">
            <a:avLst/>
          </a:prstGeom>
        </p:spPr>
      </p:pic>
      <p:pic>
        <p:nvPicPr>
          <p:cNvPr id="13" name="Bildobjekt 12" descr="En bild som visar text, clipart&#10;&#10;Automatiskt genererad beskrivning">
            <a:extLst>
              <a:ext uri="{FF2B5EF4-FFF2-40B4-BE49-F238E27FC236}">
                <a16:creationId xmlns:a16="http://schemas.microsoft.com/office/drawing/2014/main" id="{0C7B8B4E-20DA-5305-BACE-65732A823059}"/>
              </a:ext>
            </a:extLst>
          </p:cNvPr>
          <p:cNvPicPr>
            <a:picLocks noChangeAspect="1"/>
          </p:cNvPicPr>
          <p:nvPr userDrawn="1"/>
        </p:nvPicPr>
        <p:blipFill>
          <a:blip r:embed="rId15"/>
          <a:stretch>
            <a:fillRect/>
          </a:stretch>
        </p:blipFill>
        <p:spPr>
          <a:xfrm>
            <a:off x="2713966" y="6361163"/>
            <a:ext cx="1311917" cy="291995"/>
          </a:xfrm>
          <a:prstGeom prst="rect">
            <a:avLst/>
          </a:prstGeom>
        </p:spPr>
      </p:pic>
      <p:pic>
        <p:nvPicPr>
          <p:cNvPr id="14" name="Bildobjekt 13">
            <a:extLst>
              <a:ext uri="{FF2B5EF4-FFF2-40B4-BE49-F238E27FC236}">
                <a16:creationId xmlns:a16="http://schemas.microsoft.com/office/drawing/2014/main" id="{35FFAD05-23C1-AAB6-FB5F-95B18D796F33}"/>
              </a:ext>
            </a:extLst>
          </p:cNvPr>
          <p:cNvPicPr>
            <a:picLocks noChangeAspect="1"/>
          </p:cNvPicPr>
          <p:nvPr userDrawn="1"/>
        </p:nvPicPr>
        <p:blipFill>
          <a:blip r:embed="rId16"/>
          <a:stretch>
            <a:fillRect/>
          </a:stretch>
        </p:blipFill>
        <p:spPr>
          <a:xfrm>
            <a:off x="927064" y="6361163"/>
            <a:ext cx="821641" cy="291997"/>
          </a:xfrm>
          <a:prstGeom prst="rect">
            <a:avLst/>
          </a:prstGeom>
        </p:spPr>
      </p:pic>
    </p:spTree>
    <p:extLst>
      <p:ext uri="{BB962C8B-B14F-4D97-AF65-F5344CB8AC3E}">
        <p14:creationId xmlns:p14="http://schemas.microsoft.com/office/powerpoint/2010/main" val="2473681671"/>
      </p:ext>
    </p:extLst>
  </p:cSld>
  <p:clrMap bg1="lt1" tx1="dk1" bg2="lt2" tx2="dk2" accent1="accent1" accent2="accent2" accent3="accent3" accent4="accent4" accent5="accent5" accent6="accent6" hlink="hlink" folHlink="folHlink"/>
  <p:sldLayoutIdLst>
    <p:sldLayoutId id="2147483874" r:id="rId1"/>
    <p:sldLayoutId id="2147483875" r:id="rId2"/>
    <p:sldLayoutId id="2147483876" r:id="rId3"/>
    <p:sldLayoutId id="2147483877" r:id="rId4"/>
    <p:sldLayoutId id="2147483878" r:id="rId5"/>
    <p:sldLayoutId id="2147483879" r:id="rId6"/>
    <p:sldLayoutId id="2147483880" r:id="rId7"/>
    <p:sldLayoutId id="2147483881" r:id="rId8"/>
    <p:sldLayoutId id="2147483882" r:id="rId9"/>
    <p:sldLayoutId id="2147483883" r:id="rId10"/>
    <p:sldLayoutId id="2147483884" r:id="rId11"/>
  </p:sldLayoutIdLst>
  <p:hf sldNum="0" hdr="0" ftr="0" dt="0"/>
  <p:txStyles>
    <p:titleStyle>
      <a:lvl1pPr algn="l" defTabSz="914400" rtl="0" eaLnBrk="1" latinLnBrk="0" hangingPunct="1">
        <a:lnSpc>
          <a:spcPct val="90000"/>
        </a:lnSpc>
        <a:spcBef>
          <a:spcPct val="0"/>
        </a:spcBef>
        <a:buNone/>
        <a:defRPr sz="4000" kern="1200" spc="-60" baseline="0">
          <a:solidFill>
            <a:schemeClr val="tx1"/>
          </a:solidFill>
          <a:latin typeface="+mj-lt"/>
          <a:ea typeface="+mj-ea"/>
          <a:cs typeface="+mj-cs"/>
        </a:defRPr>
      </a:lvl1pPr>
    </p:titleStyle>
    <p:bodyStyle>
      <a:lvl1pPr marL="182880" indent="-182880" algn="l" defTabSz="914400" rtl="0" eaLnBrk="1" latinLnBrk="0" hangingPunct="1">
        <a:lnSpc>
          <a:spcPct val="100000"/>
        </a:lnSpc>
        <a:spcBef>
          <a:spcPts val="1200"/>
        </a:spcBef>
        <a:buClr>
          <a:schemeClr val="accent1"/>
        </a:buClr>
        <a:buFont typeface="Wingdings 2" pitchFamily="18" charset="2"/>
        <a:buChar char=""/>
        <a:defRPr sz="2000" kern="1200">
          <a:solidFill>
            <a:schemeClr val="tx1"/>
          </a:solidFill>
          <a:latin typeface="+mn-lt"/>
          <a:ea typeface="+mn-ea"/>
          <a:cs typeface="+mn-cs"/>
        </a:defRPr>
      </a:lvl1pPr>
      <a:lvl2pPr marL="685800" indent="-182880" algn="l" defTabSz="914400" rtl="0" eaLnBrk="1" latinLnBrk="0" hangingPunct="1">
        <a:lnSpc>
          <a:spcPct val="100000"/>
        </a:lnSpc>
        <a:spcBef>
          <a:spcPts val="250"/>
        </a:spcBef>
        <a:spcAft>
          <a:spcPts val="250"/>
        </a:spcAft>
        <a:buClr>
          <a:schemeClr val="accent1"/>
        </a:buClr>
        <a:buFont typeface="Wingdings 2" pitchFamily="18" charset="2"/>
        <a:buChar char=""/>
        <a:defRPr sz="1800" kern="1200">
          <a:solidFill>
            <a:schemeClr val="tx1"/>
          </a:solidFill>
          <a:latin typeface="+mn-lt"/>
          <a:ea typeface="+mn-ea"/>
          <a:cs typeface="+mn-cs"/>
        </a:defRPr>
      </a:lvl2pPr>
      <a:lvl3pPr marL="1143000" indent="-182880" algn="l" defTabSz="914400" rtl="0" eaLnBrk="1" latinLnBrk="0" hangingPunct="1">
        <a:lnSpc>
          <a:spcPct val="100000"/>
        </a:lnSpc>
        <a:spcBef>
          <a:spcPts val="250"/>
        </a:spcBef>
        <a:spcAft>
          <a:spcPts val="250"/>
        </a:spcAft>
        <a:buClr>
          <a:schemeClr val="accent1"/>
        </a:buClr>
        <a:buFont typeface="Wingdings 2" pitchFamily="18" charset="2"/>
        <a:buChar char=""/>
        <a:defRPr sz="1600" kern="1200">
          <a:solidFill>
            <a:schemeClr val="tx1"/>
          </a:solidFill>
          <a:latin typeface="+mn-lt"/>
          <a:ea typeface="+mn-ea"/>
          <a:cs typeface="+mn-cs"/>
        </a:defRPr>
      </a:lvl3pPr>
      <a:lvl4pPr marL="1600200" indent="-182880" algn="l" defTabSz="914400" rtl="0" eaLnBrk="1" latinLnBrk="0" hangingPunct="1">
        <a:lnSpc>
          <a:spcPct val="100000"/>
        </a:lnSpc>
        <a:spcBef>
          <a:spcPts val="250"/>
        </a:spcBef>
        <a:spcAft>
          <a:spcPts val="250"/>
        </a:spcAft>
        <a:buClr>
          <a:schemeClr val="accent1"/>
        </a:buClr>
        <a:buFont typeface="Wingdings 2" pitchFamily="18" charset="2"/>
        <a:buChar char=""/>
        <a:defRPr sz="1400" kern="1200">
          <a:solidFill>
            <a:schemeClr val="tx1"/>
          </a:solidFill>
          <a:latin typeface="+mn-lt"/>
          <a:ea typeface="+mn-ea"/>
          <a:cs typeface="+mn-cs"/>
        </a:defRPr>
      </a:lvl4pPr>
      <a:lvl5pPr marL="2057400" indent="-182880" algn="l" defTabSz="914400" rtl="0" eaLnBrk="1" latinLnBrk="0" hangingPunct="1">
        <a:lnSpc>
          <a:spcPct val="100000"/>
        </a:lnSpc>
        <a:spcBef>
          <a:spcPts val="250"/>
        </a:spcBef>
        <a:spcAft>
          <a:spcPts val="250"/>
        </a:spcAft>
        <a:buClr>
          <a:schemeClr val="accent1"/>
        </a:buClr>
        <a:buFont typeface="Wingdings 2" pitchFamily="18" charset="2"/>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Bildobjekt 7">
            <a:extLst>
              <a:ext uri="{FF2B5EF4-FFF2-40B4-BE49-F238E27FC236}">
                <a16:creationId xmlns:a16="http://schemas.microsoft.com/office/drawing/2014/main" id="{072F52CF-ACCF-4081-B692-24F867555F2D}"/>
              </a:ext>
              <a:ext uri="{C183D7F6-B498-43B3-948B-1728B52AA6E4}">
                <adec:decorative xmlns:adec="http://schemas.microsoft.com/office/drawing/2017/decorative" xmlns="" val="1"/>
              </a:ext>
            </a:extLst>
          </p:cNvPr>
          <p:cNvPicPr>
            <a:picLocks noChangeAspect="1"/>
          </p:cNvPicPr>
          <p:nvPr userDrawn="1"/>
        </p:nvPicPr>
        <p:blipFill>
          <a:blip r:embed="rId10" cstate="hqprint">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3" name="Platshållare för text 2"/>
          <p:cNvSpPr>
            <a:spLocks noGrp="1"/>
          </p:cNvSpPr>
          <p:nvPr>
            <p:ph type="body" idx="1"/>
          </p:nvPr>
        </p:nvSpPr>
        <p:spPr>
          <a:xfrm>
            <a:off x="664232" y="2495203"/>
            <a:ext cx="9609825" cy="3738598"/>
          </a:xfrm>
          <a:prstGeom prst="rect">
            <a:avLst/>
          </a:prstGeom>
        </p:spPr>
        <p:txBody>
          <a:bodyPr vert="horz" lIns="91440" tIns="45720" rIns="91440" bIns="45720" rtlCol="0">
            <a:noAutofit/>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p>
        </p:txBody>
      </p:sp>
      <p:sp>
        <p:nvSpPr>
          <p:cNvPr id="2" name="Platshållare för rubrik 1"/>
          <p:cNvSpPr>
            <a:spLocks noGrp="1"/>
          </p:cNvSpPr>
          <p:nvPr>
            <p:ph type="title"/>
          </p:nvPr>
        </p:nvSpPr>
        <p:spPr>
          <a:xfrm>
            <a:off x="664233" y="874602"/>
            <a:ext cx="9609825" cy="1231392"/>
          </a:xfrm>
          <a:prstGeom prst="rect">
            <a:avLst/>
          </a:prstGeom>
        </p:spPr>
        <p:txBody>
          <a:bodyPr vert="horz" lIns="91440" tIns="45720" rIns="91440" bIns="45720" rtlCol="0" anchor="t">
            <a:noAutofit/>
          </a:bodyPr>
          <a:lstStyle/>
          <a:p>
            <a:r>
              <a:rPr lang="sv-SE" dirty="0"/>
              <a:t>Klicka här för att ändra format</a:t>
            </a:r>
          </a:p>
        </p:txBody>
      </p:sp>
      <p:sp>
        <p:nvSpPr>
          <p:cNvPr id="5" name="Platshållare för sidfot 4"/>
          <p:cNvSpPr>
            <a:spLocks noGrp="1"/>
          </p:cNvSpPr>
          <p:nvPr>
            <p:ph type="ftr" sz="quarter" idx="3"/>
          </p:nvPr>
        </p:nvSpPr>
        <p:spPr>
          <a:xfrm>
            <a:off x="2457449" y="6356350"/>
            <a:ext cx="6029326" cy="365125"/>
          </a:xfrm>
          <a:prstGeom prst="rect">
            <a:avLst/>
          </a:prstGeom>
        </p:spPr>
        <p:txBody>
          <a:bodyPr vert="horz" lIns="91440" tIns="45720" rIns="91440" bIns="45720" rtlCol="0" anchor="ctr"/>
          <a:lstStyle>
            <a:lvl1pPr algn="ctr">
              <a:defRPr sz="1200">
                <a:solidFill>
                  <a:schemeClr val="tx1"/>
                </a:solidFill>
              </a:defRPr>
            </a:lvl1pPr>
          </a:lstStyle>
          <a:p>
            <a:endParaRPr lang="sv-SE" dirty="0"/>
          </a:p>
        </p:txBody>
      </p:sp>
      <p:sp>
        <p:nvSpPr>
          <p:cNvPr id="4" name="Platshållare för datum 3"/>
          <p:cNvSpPr>
            <a:spLocks noGrp="1"/>
          </p:cNvSpPr>
          <p:nvPr>
            <p:ph type="dt" sz="half" idx="2"/>
          </p:nvPr>
        </p:nvSpPr>
        <p:spPr>
          <a:xfrm>
            <a:off x="664232" y="6356350"/>
            <a:ext cx="1269343" cy="365125"/>
          </a:xfrm>
          <a:prstGeom prst="rect">
            <a:avLst/>
          </a:prstGeom>
        </p:spPr>
        <p:txBody>
          <a:bodyPr vert="horz" lIns="91440" tIns="45720" rIns="91440" bIns="45720" rtlCol="0" anchor="ctr"/>
          <a:lstStyle>
            <a:lvl1pPr algn="l">
              <a:defRPr sz="1200">
                <a:solidFill>
                  <a:schemeClr val="tx1"/>
                </a:solidFill>
              </a:defRPr>
            </a:lvl1pPr>
          </a:lstStyle>
          <a:p>
            <a:fld id="{765C18DA-410A-4124-BB0F-DE8CA676B1E5}" type="datetimeFigureOut">
              <a:rPr lang="sv-SE" smtClean="0"/>
              <a:t>2022-12-01</a:t>
            </a:fld>
            <a:endParaRPr lang="sv-SE" dirty="0"/>
          </a:p>
        </p:txBody>
      </p:sp>
      <p:sp>
        <p:nvSpPr>
          <p:cNvPr id="6" name="Platshållare för bildnummer 5"/>
          <p:cNvSpPr>
            <a:spLocks noGrp="1"/>
          </p:cNvSpPr>
          <p:nvPr>
            <p:ph type="sldNum" sz="quarter" idx="4"/>
          </p:nvPr>
        </p:nvSpPr>
        <p:spPr>
          <a:xfrm>
            <a:off x="9009033" y="6356350"/>
            <a:ext cx="1270800" cy="365125"/>
          </a:xfrm>
          <a:prstGeom prst="rect">
            <a:avLst/>
          </a:prstGeom>
        </p:spPr>
        <p:txBody>
          <a:bodyPr vert="horz" lIns="91440" tIns="45720" rIns="91440" bIns="45720" rtlCol="0" anchor="ctr"/>
          <a:lstStyle>
            <a:lvl1pPr algn="r">
              <a:defRPr sz="1200">
                <a:solidFill>
                  <a:schemeClr val="tx1"/>
                </a:solidFill>
              </a:defRPr>
            </a:lvl1pPr>
          </a:lstStyle>
          <a:p>
            <a:fld id="{2DBAD975-63FF-4468-AC34-025F73E043F9}" type="slidenum">
              <a:rPr lang="sv-SE" smtClean="0"/>
              <a:t>‹#›</a:t>
            </a:fld>
            <a:endParaRPr lang="sv-SE" dirty="0"/>
          </a:p>
        </p:txBody>
      </p:sp>
    </p:spTree>
    <p:extLst>
      <p:ext uri="{BB962C8B-B14F-4D97-AF65-F5344CB8AC3E}">
        <p14:creationId xmlns:p14="http://schemas.microsoft.com/office/powerpoint/2010/main" val="1130160642"/>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Lst>
  <p:txStyles>
    <p:titleStyle>
      <a:lvl1pPr algn="l" defTabSz="914400" rtl="0" eaLnBrk="1" latinLnBrk="0" hangingPunct="1">
        <a:lnSpc>
          <a:spcPct val="95000"/>
        </a:lnSpc>
        <a:spcBef>
          <a:spcPct val="0"/>
        </a:spcBef>
        <a:buNone/>
        <a:defRPr sz="4400" b="1" kern="1200">
          <a:solidFill>
            <a:schemeClr val="tx1"/>
          </a:solidFill>
          <a:latin typeface="+mj-lt"/>
          <a:ea typeface="+mj-ea"/>
          <a:cs typeface="+mj-cs"/>
        </a:defRPr>
      </a:lvl1pPr>
    </p:titleStyle>
    <p:bodyStyle>
      <a:lvl1pPr marL="258763" indent="-228600" algn="l" defTabSz="914400" rtl="0" eaLnBrk="1" latinLnBrk="0" hangingPunct="1">
        <a:lnSpc>
          <a:spcPct val="100000"/>
        </a:lnSpc>
        <a:spcBef>
          <a:spcPts val="0"/>
        </a:spcBef>
        <a:spcAft>
          <a:spcPts val="1200"/>
        </a:spcAft>
        <a:buFont typeface="Symbol" panose="05050102010706020507" pitchFamily="18" charset="2"/>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Font typeface="Symbol" panose="05050102010706020507" pitchFamily="18" charset="2"/>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9" pos="3840">
          <p15:clr>
            <a:srgbClr val="F26B43"/>
          </p15:clr>
        </p15:guide>
        <p15:guide id="10" orient="horz" pos="2160">
          <p15:clr>
            <a:srgbClr val="F26B43"/>
          </p15:clr>
        </p15:guide>
      </p15:sldGuideLst>
    </p:ext>
  </p:extLst>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 name="Bildobjekt 10">
            <a:extLst>
              <a:ext uri="{FF2B5EF4-FFF2-40B4-BE49-F238E27FC236}">
                <a16:creationId xmlns:a16="http://schemas.microsoft.com/office/drawing/2014/main" id="{C376CDD0-9A3E-4D42-A72D-71F6AEC57F58}"/>
              </a:ext>
              <a:ext uri="{C183D7F6-B498-43B3-948B-1728B52AA6E4}">
                <adec:decorative xmlns:adec="http://schemas.microsoft.com/office/drawing/2017/decorative" xmlns="" val="1"/>
              </a:ext>
            </a:extLst>
          </p:cNvPr>
          <p:cNvPicPr>
            <a:picLocks noChangeAspect="1"/>
          </p:cNvPicPr>
          <p:nvPr userDrawn="1"/>
        </p:nvPicPr>
        <p:blipFill>
          <a:blip r:embed="rId11" cstate="hqprint">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3" name="Platshållare för text 2"/>
          <p:cNvSpPr>
            <a:spLocks noGrp="1"/>
          </p:cNvSpPr>
          <p:nvPr>
            <p:ph type="body" idx="1"/>
          </p:nvPr>
        </p:nvSpPr>
        <p:spPr>
          <a:xfrm>
            <a:off x="664232" y="2495203"/>
            <a:ext cx="9609825" cy="3738598"/>
          </a:xfrm>
          <a:prstGeom prst="rect">
            <a:avLst/>
          </a:prstGeom>
        </p:spPr>
        <p:txBody>
          <a:bodyPr vert="horz" lIns="91440" tIns="45720" rIns="91440" bIns="45720" rtlCol="0">
            <a:noAutofit/>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p>
        </p:txBody>
      </p:sp>
      <p:sp>
        <p:nvSpPr>
          <p:cNvPr id="2" name="Platshållare för rubrik 1"/>
          <p:cNvSpPr>
            <a:spLocks noGrp="1"/>
          </p:cNvSpPr>
          <p:nvPr>
            <p:ph type="title"/>
          </p:nvPr>
        </p:nvSpPr>
        <p:spPr>
          <a:xfrm>
            <a:off x="664233" y="874602"/>
            <a:ext cx="9609825" cy="1231392"/>
          </a:xfrm>
          <a:prstGeom prst="rect">
            <a:avLst/>
          </a:prstGeom>
        </p:spPr>
        <p:txBody>
          <a:bodyPr vert="horz" lIns="91440" tIns="45720" rIns="91440" bIns="45720" rtlCol="0" anchor="t">
            <a:noAutofit/>
          </a:bodyPr>
          <a:lstStyle/>
          <a:p>
            <a:r>
              <a:rPr lang="sv-SE" dirty="0"/>
              <a:t>Klicka här för att ändra format</a:t>
            </a:r>
          </a:p>
        </p:txBody>
      </p:sp>
      <p:sp>
        <p:nvSpPr>
          <p:cNvPr id="5" name="Platshållare för sidfot 4"/>
          <p:cNvSpPr>
            <a:spLocks noGrp="1"/>
          </p:cNvSpPr>
          <p:nvPr>
            <p:ph type="ftr" sz="quarter" idx="3"/>
          </p:nvPr>
        </p:nvSpPr>
        <p:spPr>
          <a:xfrm>
            <a:off x="2457449" y="6356350"/>
            <a:ext cx="6029326" cy="365125"/>
          </a:xfrm>
          <a:prstGeom prst="rect">
            <a:avLst/>
          </a:prstGeom>
        </p:spPr>
        <p:txBody>
          <a:bodyPr vert="horz" lIns="91440" tIns="45720" rIns="91440" bIns="45720" rtlCol="0" anchor="ctr"/>
          <a:lstStyle>
            <a:lvl1pPr algn="ctr">
              <a:defRPr sz="1200">
                <a:solidFill>
                  <a:schemeClr val="tx1"/>
                </a:solidFill>
              </a:defRPr>
            </a:lvl1pPr>
          </a:lstStyle>
          <a:p>
            <a:r>
              <a:rPr lang="sv-SE"/>
              <a:t>karin.lindstrom@skr.se</a:t>
            </a:r>
            <a:endParaRPr lang="sv-SE" dirty="0"/>
          </a:p>
        </p:txBody>
      </p:sp>
      <p:sp>
        <p:nvSpPr>
          <p:cNvPr id="4" name="Platshållare för datum 3"/>
          <p:cNvSpPr>
            <a:spLocks noGrp="1"/>
          </p:cNvSpPr>
          <p:nvPr>
            <p:ph type="dt" sz="half" idx="2"/>
          </p:nvPr>
        </p:nvSpPr>
        <p:spPr>
          <a:xfrm>
            <a:off x="664232" y="6356350"/>
            <a:ext cx="1269343" cy="365125"/>
          </a:xfrm>
          <a:prstGeom prst="rect">
            <a:avLst/>
          </a:prstGeom>
        </p:spPr>
        <p:txBody>
          <a:bodyPr vert="horz" lIns="91440" tIns="45720" rIns="91440" bIns="45720" rtlCol="0" anchor="ctr"/>
          <a:lstStyle>
            <a:lvl1pPr algn="l">
              <a:defRPr sz="1200">
                <a:solidFill>
                  <a:schemeClr val="tx1"/>
                </a:solidFill>
              </a:defRPr>
            </a:lvl1pPr>
          </a:lstStyle>
          <a:p>
            <a:r>
              <a:rPr lang="sv-SE"/>
              <a:t>2022-10-31</a:t>
            </a:r>
            <a:endParaRPr lang="sv-SE" dirty="0"/>
          </a:p>
        </p:txBody>
      </p:sp>
      <p:sp>
        <p:nvSpPr>
          <p:cNvPr id="6" name="Platshållare för bildnummer 5"/>
          <p:cNvSpPr>
            <a:spLocks noGrp="1"/>
          </p:cNvSpPr>
          <p:nvPr>
            <p:ph type="sldNum" sz="quarter" idx="4"/>
          </p:nvPr>
        </p:nvSpPr>
        <p:spPr>
          <a:xfrm>
            <a:off x="9009033" y="6356350"/>
            <a:ext cx="1270800" cy="365125"/>
          </a:xfrm>
          <a:prstGeom prst="rect">
            <a:avLst/>
          </a:prstGeom>
        </p:spPr>
        <p:txBody>
          <a:bodyPr vert="horz" lIns="91440" tIns="45720" rIns="91440" bIns="45720" rtlCol="0" anchor="ctr"/>
          <a:lstStyle>
            <a:lvl1pPr algn="r">
              <a:defRPr sz="1200">
                <a:solidFill>
                  <a:schemeClr val="tx1"/>
                </a:solidFill>
              </a:defRPr>
            </a:lvl1pPr>
          </a:lstStyle>
          <a:p>
            <a:fld id="{2DBAD975-63FF-4468-AC34-025F73E043F9}" type="slidenum">
              <a:rPr lang="sv-SE" smtClean="0"/>
              <a:t>‹#›</a:t>
            </a:fld>
            <a:endParaRPr lang="sv-SE" dirty="0"/>
          </a:p>
        </p:txBody>
      </p:sp>
    </p:spTree>
    <p:extLst>
      <p:ext uri="{BB962C8B-B14F-4D97-AF65-F5344CB8AC3E}">
        <p14:creationId xmlns:p14="http://schemas.microsoft.com/office/powerpoint/2010/main" val="716571596"/>
      </p:ext>
    </p:extLst>
  </p:cSld>
  <p:clrMap bg1="lt1" tx1="dk1" bg2="lt2" tx2="dk2" accent1="accent1" accent2="accent2" accent3="accent3" accent4="accent4" accent5="accent5" accent6="accent6" hlink="hlink" folHlink="folHlink"/>
  <p:sldLayoutIdLst>
    <p:sldLayoutId id="2147483886" r:id="rId1"/>
    <p:sldLayoutId id="2147483887" r:id="rId2"/>
    <p:sldLayoutId id="2147483888" r:id="rId3"/>
    <p:sldLayoutId id="2147483889" r:id="rId4"/>
    <p:sldLayoutId id="2147483890" r:id="rId5"/>
    <p:sldLayoutId id="2147483891" r:id="rId6"/>
    <p:sldLayoutId id="2147483892" r:id="rId7"/>
    <p:sldLayoutId id="2147483893" r:id="rId8"/>
    <p:sldLayoutId id="2147483894" r:id="rId9"/>
  </p:sldLayoutIdLst>
  <p:hf sldNum="0" hdr="0"/>
  <p:txStyles>
    <p:titleStyle>
      <a:lvl1pPr algn="l" defTabSz="914400" rtl="0" eaLnBrk="1" latinLnBrk="0" hangingPunct="1">
        <a:lnSpc>
          <a:spcPct val="95000"/>
        </a:lnSpc>
        <a:spcBef>
          <a:spcPct val="0"/>
        </a:spcBef>
        <a:buNone/>
        <a:defRPr sz="4400" b="1" kern="1200">
          <a:solidFill>
            <a:schemeClr val="tx1"/>
          </a:solidFill>
          <a:latin typeface="+mj-lt"/>
          <a:ea typeface="+mj-ea"/>
          <a:cs typeface="+mj-cs"/>
        </a:defRPr>
      </a:lvl1pPr>
    </p:titleStyle>
    <p:bodyStyle>
      <a:lvl1pPr marL="258763" indent="-228600" algn="l" defTabSz="914400" rtl="0" eaLnBrk="1" latinLnBrk="0" hangingPunct="1">
        <a:lnSpc>
          <a:spcPct val="100000"/>
        </a:lnSpc>
        <a:spcBef>
          <a:spcPts val="0"/>
        </a:spcBef>
        <a:spcAft>
          <a:spcPts val="1200"/>
        </a:spcAft>
        <a:buFont typeface="Symbol" panose="05050102010706020507" pitchFamily="18" charset="2"/>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Font typeface="Symbol" panose="05050102010706020507" pitchFamily="18" charset="2"/>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9" pos="3840">
          <p15:clr>
            <a:srgbClr val="F26B43"/>
          </p15:clr>
        </p15:guide>
        <p15:guide id="10" orient="horz" pos="2160">
          <p15:clr>
            <a:srgbClr val="F26B43"/>
          </p15:clr>
        </p15:guide>
      </p15:sldGuideLst>
    </p:ext>
  </p:extLst>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 name="Bildobjekt 10">
            <a:extLst>
              <a:ext uri="{FF2B5EF4-FFF2-40B4-BE49-F238E27FC236}">
                <a16:creationId xmlns:a16="http://schemas.microsoft.com/office/drawing/2014/main" id="{C376CDD0-9A3E-4D42-A72D-71F6AEC57F58}"/>
              </a:ext>
              <a:ext uri="{C183D7F6-B498-43B3-948B-1728B52AA6E4}">
                <adec:decorative xmlns:adec="http://schemas.microsoft.com/office/drawing/2017/decorative" xmlns="" val="1"/>
              </a:ext>
            </a:extLst>
          </p:cNvPr>
          <p:cNvPicPr>
            <a:picLocks noChangeAspect="1"/>
          </p:cNvPicPr>
          <p:nvPr userDrawn="1"/>
        </p:nvPicPr>
        <p:blipFill>
          <a:blip r:embed="rId10" cstate="hqprint">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3" name="Platshållare för text 2"/>
          <p:cNvSpPr>
            <a:spLocks noGrp="1"/>
          </p:cNvSpPr>
          <p:nvPr>
            <p:ph type="body" idx="1"/>
          </p:nvPr>
        </p:nvSpPr>
        <p:spPr>
          <a:xfrm>
            <a:off x="664232" y="2495203"/>
            <a:ext cx="9609825" cy="3738598"/>
          </a:xfrm>
          <a:prstGeom prst="rect">
            <a:avLst/>
          </a:prstGeom>
        </p:spPr>
        <p:txBody>
          <a:bodyPr vert="horz" lIns="91440" tIns="45720" rIns="91440" bIns="45720" rtlCol="0">
            <a:noAutofit/>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p>
        </p:txBody>
      </p:sp>
      <p:sp>
        <p:nvSpPr>
          <p:cNvPr id="2" name="Platshållare för rubrik 1"/>
          <p:cNvSpPr>
            <a:spLocks noGrp="1"/>
          </p:cNvSpPr>
          <p:nvPr>
            <p:ph type="title"/>
          </p:nvPr>
        </p:nvSpPr>
        <p:spPr>
          <a:xfrm>
            <a:off x="664233" y="874602"/>
            <a:ext cx="9609825" cy="1231392"/>
          </a:xfrm>
          <a:prstGeom prst="rect">
            <a:avLst/>
          </a:prstGeom>
        </p:spPr>
        <p:txBody>
          <a:bodyPr vert="horz" lIns="91440" tIns="45720" rIns="91440" bIns="45720" rtlCol="0" anchor="t">
            <a:noAutofit/>
          </a:bodyPr>
          <a:lstStyle/>
          <a:p>
            <a:r>
              <a:rPr lang="sv-SE" dirty="0"/>
              <a:t>Klicka här för att ändra format</a:t>
            </a:r>
          </a:p>
        </p:txBody>
      </p:sp>
      <p:sp>
        <p:nvSpPr>
          <p:cNvPr id="5" name="Platshållare för sidfot 4"/>
          <p:cNvSpPr>
            <a:spLocks noGrp="1"/>
          </p:cNvSpPr>
          <p:nvPr>
            <p:ph type="ftr" sz="quarter" idx="3"/>
          </p:nvPr>
        </p:nvSpPr>
        <p:spPr>
          <a:xfrm>
            <a:off x="2457449" y="6356350"/>
            <a:ext cx="6029326" cy="365125"/>
          </a:xfrm>
          <a:prstGeom prst="rect">
            <a:avLst/>
          </a:prstGeom>
        </p:spPr>
        <p:txBody>
          <a:bodyPr vert="horz" lIns="91440" tIns="45720" rIns="91440" bIns="45720" rtlCol="0" anchor="ctr"/>
          <a:lstStyle>
            <a:lvl1pPr algn="ctr">
              <a:defRPr sz="1200">
                <a:solidFill>
                  <a:schemeClr val="tx1"/>
                </a:solidFill>
              </a:defRPr>
            </a:lvl1pPr>
          </a:lstStyle>
          <a:p>
            <a:r>
              <a:rPr lang="sv-SE"/>
              <a:t>Avdelningen för vård och omsorg</a:t>
            </a:r>
            <a:endParaRPr lang="sv-SE" dirty="0"/>
          </a:p>
        </p:txBody>
      </p:sp>
      <p:sp>
        <p:nvSpPr>
          <p:cNvPr id="4" name="Platshållare för datum 3"/>
          <p:cNvSpPr>
            <a:spLocks noGrp="1"/>
          </p:cNvSpPr>
          <p:nvPr>
            <p:ph type="dt" sz="half" idx="2"/>
          </p:nvPr>
        </p:nvSpPr>
        <p:spPr>
          <a:xfrm>
            <a:off x="664232" y="6356350"/>
            <a:ext cx="1269343" cy="365125"/>
          </a:xfrm>
          <a:prstGeom prst="rect">
            <a:avLst/>
          </a:prstGeom>
        </p:spPr>
        <p:txBody>
          <a:bodyPr vert="horz" lIns="91440" tIns="45720" rIns="91440" bIns="45720" rtlCol="0" anchor="ctr"/>
          <a:lstStyle>
            <a:lvl1pPr algn="l">
              <a:defRPr sz="1200">
                <a:solidFill>
                  <a:schemeClr val="tx1"/>
                </a:solidFill>
              </a:defRPr>
            </a:lvl1pPr>
          </a:lstStyle>
          <a:p>
            <a:fld id="{0EA75585-BE36-4C16-97BE-CD47CF6C9FD5}" type="datetime1">
              <a:rPr lang="sv-SE" smtClean="0"/>
              <a:t>2022-12-01</a:t>
            </a:fld>
            <a:endParaRPr lang="sv-SE" dirty="0"/>
          </a:p>
        </p:txBody>
      </p:sp>
      <p:sp>
        <p:nvSpPr>
          <p:cNvPr id="6" name="Platshållare för bildnummer 5"/>
          <p:cNvSpPr>
            <a:spLocks noGrp="1"/>
          </p:cNvSpPr>
          <p:nvPr>
            <p:ph type="sldNum" sz="quarter" idx="4"/>
          </p:nvPr>
        </p:nvSpPr>
        <p:spPr>
          <a:xfrm>
            <a:off x="9009033" y="6356350"/>
            <a:ext cx="1270800" cy="365125"/>
          </a:xfrm>
          <a:prstGeom prst="rect">
            <a:avLst/>
          </a:prstGeom>
        </p:spPr>
        <p:txBody>
          <a:bodyPr vert="horz" lIns="91440" tIns="45720" rIns="91440" bIns="45720" rtlCol="0" anchor="ctr"/>
          <a:lstStyle>
            <a:lvl1pPr algn="r">
              <a:defRPr sz="1200">
                <a:solidFill>
                  <a:schemeClr val="tx1"/>
                </a:solidFill>
              </a:defRPr>
            </a:lvl1pPr>
          </a:lstStyle>
          <a:p>
            <a:fld id="{2DBAD975-63FF-4468-AC34-025F73E043F9}" type="slidenum">
              <a:rPr lang="sv-SE" smtClean="0"/>
              <a:t>‹#›</a:t>
            </a:fld>
            <a:endParaRPr lang="sv-SE" dirty="0"/>
          </a:p>
        </p:txBody>
      </p:sp>
    </p:spTree>
    <p:extLst>
      <p:ext uri="{BB962C8B-B14F-4D97-AF65-F5344CB8AC3E}">
        <p14:creationId xmlns:p14="http://schemas.microsoft.com/office/powerpoint/2010/main" val="1541724242"/>
      </p:ext>
    </p:extLst>
  </p:cSld>
  <p:clrMap bg1="lt1" tx1="dk1" bg2="lt2" tx2="dk2" accent1="accent1" accent2="accent2" accent3="accent3" accent4="accent4" accent5="accent5" accent6="accent6" hlink="hlink" folHlink="folHlink"/>
  <p:sldLayoutIdLst>
    <p:sldLayoutId id="2147483896" r:id="rId1"/>
    <p:sldLayoutId id="2147483897" r:id="rId2"/>
    <p:sldLayoutId id="2147483898" r:id="rId3"/>
    <p:sldLayoutId id="2147483899" r:id="rId4"/>
    <p:sldLayoutId id="2147483900" r:id="rId5"/>
    <p:sldLayoutId id="2147483901" r:id="rId6"/>
    <p:sldLayoutId id="2147483902" r:id="rId7"/>
    <p:sldLayoutId id="2147483903" r:id="rId8"/>
  </p:sldLayoutIdLst>
  <p:hf hdr="0"/>
  <p:txStyles>
    <p:titleStyle>
      <a:lvl1pPr algn="l" defTabSz="914400" rtl="0" eaLnBrk="1" latinLnBrk="0" hangingPunct="1">
        <a:lnSpc>
          <a:spcPct val="95000"/>
        </a:lnSpc>
        <a:spcBef>
          <a:spcPct val="0"/>
        </a:spcBef>
        <a:buNone/>
        <a:defRPr sz="4400" b="1" kern="1200">
          <a:solidFill>
            <a:schemeClr val="tx1"/>
          </a:solidFill>
          <a:latin typeface="+mj-lt"/>
          <a:ea typeface="+mj-ea"/>
          <a:cs typeface="+mj-cs"/>
        </a:defRPr>
      </a:lvl1pPr>
    </p:titleStyle>
    <p:bodyStyle>
      <a:lvl1pPr marL="258763" indent="-228600" algn="l" defTabSz="914400" rtl="0" eaLnBrk="1" latinLnBrk="0" hangingPunct="1">
        <a:lnSpc>
          <a:spcPct val="100000"/>
        </a:lnSpc>
        <a:spcBef>
          <a:spcPts val="0"/>
        </a:spcBef>
        <a:spcAft>
          <a:spcPts val="1200"/>
        </a:spcAft>
        <a:buFont typeface="Symbol" panose="05050102010706020507" pitchFamily="18" charset="2"/>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Font typeface="Symbol" panose="05050102010706020507" pitchFamily="18" charset="2"/>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9" pos="3840">
          <p15:clr>
            <a:srgbClr val="F26B43"/>
          </p15:clr>
        </p15:guide>
        <p15:guide id="10" orient="horz" pos="216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E2E2E2"/>
        </a:solidFill>
        <a:effectLst/>
      </p:bgPr>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664233" y="874602"/>
            <a:ext cx="9609825" cy="1231392"/>
          </a:xfrm>
          <a:prstGeom prst="rect">
            <a:avLst/>
          </a:prstGeom>
        </p:spPr>
        <p:txBody>
          <a:bodyPr vert="horz" lIns="91440" tIns="45720" rIns="91440" bIns="45720" rtlCol="0" anchor="t">
            <a:noAutofit/>
          </a:bodyPr>
          <a:lstStyle/>
          <a:p>
            <a:r>
              <a:rPr lang="sv-SE" dirty="0"/>
              <a:t>Klicka här för att ändra format</a:t>
            </a:r>
          </a:p>
        </p:txBody>
      </p:sp>
      <p:sp>
        <p:nvSpPr>
          <p:cNvPr id="3" name="Platshållare för text 2"/>
          <p:cNvSpPr>
            <a:spLocks noGrp="1"/>
          </p:cNvSpPr>
          <p:nvPr>
            <p:ph type="body" idx="1"/>
          </p:nvPr>
        </p:nvSpPr>
        <p:spPr>
          <a:xfrm>
            <a:off x="664232" y="2495203"/>
            <a:ext cx="9609825" cy="3738598"/>
          </a:xfrm>
          <a:prstGeom prst="rect">
            <a:avLst/>
          </a:prstGeom>
        </p:spPr>
        <p:txBody>
          <a:bodyPr vert="horz" lIns="91440" tIns="45720" rIns="91440" bIns="45720" rtlCol="0">
            <a:noAutofit/>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p:cNvSpPr>
            <a:spLocks noGrp="1"/>
          </p:cNvSpPr>
          <p:nvPr>
            <p:ph type="dt" sz="half" idx="2"/>
          </p:nvPr>
        </p:nvSpPr>
        <p:spPr>
          <a:xfrm>
            <a:off x="664232" y="6356350"/>
            <a:ext cx="1269343" cy="365125"/>
          </a:xfrm>
          <a:prstGeom prst="rect">
            <a:avLst/>
          </a:prstGeom>
        </p:spPr>
        <p:txBody>
          <a:bodyPr vert="horz" lIns="91440" tIns="45720" rIns="91440" bIns="45720" rtlCol="0" anchor="ctr"/>
          <a:lstStyle>
            <a:lvl1pPr algn="l">
              <a:defRPr sz="1200">
                <a:solidFill>
                  <a:srgbClr val="FFFFFF"/>
                </a:solidFill>
              </a:defRPr>
            </a:lvl1pPr>
          </a:lstStyle>
          <a:p>
            <a:fld id="{4B42D259-ACB8-4FD1-AC0F-9CAC8F5E07E0}" type="datetimeFigureOut">
              <a:rPr lang="sv-SE" smtClean="0"/>
              <a:pPr/>
              <a:t>2022-12-01</a:t>
            </a:fld>
            <a:endParaRPr lang="sv-SE" dirty="0"/>
          </a:p>
        </p:txBody>
      </p:sp>
      <p:sp>
        <p:nvSpPr>
          <p:cNvPr id="5" name="Platshållare för sidfot 4"/>
          <p:cNvSpPr>
            <a:spLocks noGrp="1"/>
          </p:cNvSpPr>
          <p:nvPr>
            <p:ph type="ftr" sz="quarter" idx="3"/>
          </p:nvPr>
        </p:nvSpPr>
        <p:spPr>
          <a:xfrm>
            <a:off x="2457449" y="6356350"/>
            <a:ext cx="6029326" cy="365125"/>
          </a:xfrm>
          <a:prstGeom prst="rect">
            <a:avLst/>
          </a:prstGeom>
        </p:spPr>
        <p:txBody>
          <a:bodyPr vert="horz" lIns="91440" tIns="45720" rIns="91440" bIns="45720" rtlCol="0" anchor="ctr"/>
          <a:lstStyle>
            <a:lvl1pPr algn="ctr">
              <a:defRPr sz="1200">
                <a:solidFill>
                  <a:srgbClr val="FFFFFF"/>
                </a:solidFill>
              </a:defRPr>
            </a:lvl1pPr>
          </a:lstStyle>
          <a:p>
            <a:endParaRPr lang="sv-SE" dirty="0"/>
          </a:p>
        </p:txBody>
      </p:sp>
      <p:sp>
        <p:nvSpPr>
          <p:cNvPr id="6" name="Platshållare för bildnummer 5"/>
          <p:cNvSpPr>
            <a:spLocks noGrp="1"/>
          </p:cNvSpPr>
          <p:nvPr>
            <p:ph type="sldNum" sz="quarter" idx="4"/>
          </p:nvPr>
        </p:nvSpPr>
        <p:spPr>
          <a:xfrm>
            <a:off x="9009033" y="6356350"/>
            <a:ext cx="1270800" cy="365125"/>
          </a:xfrm>
          <a:prstGeom prst="rect">
            <a:avLst/>
          </a:prstGeom>
        </p:spPr>
        <p:txBody>
          <a:bodyPr vert="horz" lIns="91440" tIns="45720" rIns="91440" bIns="45720" rtlCol="0" anchor="ctr"/>
          <a:lstStyle>
            <a:lvl1pPr algn="r">
              <a:defRPr sz="1200">
                <a:solidFill>
                  <a:srgbClr val="FFFFFF"/>
                </a:solidFill>
              </a:defRPr>
            </a:lvl1pPr>
          </a:lstStyle>
          <a:p>
            <a:fld id="{34C9B0E5-37D7-412E-A162-6A236BADC197}" type="slidenum">
              <a:rPr lang="sv-SE" smtClean="0"/>
              <a:pPr/>
              <a:t>‹#›</a:t>
            </a:fld>
            <a:endParaRPr lang="sv-SE" dirty="0"/>
          </a:p>
        </p:txBody>
      </p:sp>
      <p:grpSp>
        <p:nvGrpSpPr>
          <p:cNvPr id="10" name="Grupp 9">
            <a:extLst>
              <a:ext uri="{FF2B5EF4-FFF2-40B4-BE49-F238E27FC236}">
                <a16:creationId xmlns:a16="http://schemas.microsoft.com/office/drawing/2014/main" id="{BCD0A87E-FE0C-48EC-96E1-F6EBC1D60EB4}"/>
              </a:ext>
            </a:extLst>
          </p:cNvPr>
          <p:cNvGrpSpPr/>
          <p:nvPr userDrawn="1"/>
        </p:nvGrpSpPr>
        <p:grpSpPr>
          <a:xfrm>
            <a:off x="9575321" y="4632388"/>
            <a:ext cx="2624600" cy="2234238"/>
            <a:chOff x="9575321" y="4632388"/>
            <a:chExt cx="2624600" cy="2234238"/>
          </a:xfrm>
        </p:grpSpPr>
        <p:grpSp>
          <p:nvGrpSpPr>
            <p:cNvPr id="11" name="Grupp 10">
              <a:extLst>
                <a:ext uri="{FF2B5EF4-FFF2-40B4-BE49-F238E27FC236}">
                  <a16:creationId xmlns:a16="http://schemas.microsoft.com/office/drawing/2014/main" id="{ACA10481-D63E-4AC3-9AE2-AFE237E53EE2}"/>
                </a:ext>
              </a:extLst>
            </p:cNvPr>
            <p:cNvGrpSpPr/>
            <p:nvPr userDrawn="1"/>
          </p:nvGrpSpPr>
          <p:grpSpPr>
            <a:xfrm>
              <a:off x="9575321" y="4632388"/>
              <a:ext cx="2624600" cy="2234238"/>
              <a:chOff x="9575321" y="4632388"/>
              <a:chExt cx="2624600" cy="2234238"/>
            </a:xfrm>
          </p:grpSpPr>
          <p:pic>
            <p:nvPicPr>
              <p:cNvPr id="9" name="Bildobjekt 8">
                <a:extLst>
                  <a:ext uri="{FF2B5EF4-FFF2-40B4-BE49-F238E27FC236}">
                    <a16:creationId xmlns:a16="http://schemas.microsoft.com/office/drawing/2014/main" id="{202610F5-2FAD-47F3-9DA3-0B09A2D86B1A}"/>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rot="5400000">
                <a:off x="9770502" y="4437207"/>
                <a:ext cx="2234238" cy="2624600"/>
              </a:xfrm>
              <a:prstGeom prst="rect">
                <a:avLst/>
              </a:prstGeom>
            </p:spPr>
          </p:pic>
          <p:sp>
            <p:nvSpPr>
              <p:cNvPr id="7" name="Rektangel 6">
                <a:extLst>
                  <a:ext uri="{FF2B5EF4-FFF2-40B4-BE49-F238E27FC236}">
                    <a16:creationId xmlns:a16="http://schemas.microsoft.com/office/drawing/2014/main" id="{62880465-B287-44D9-987F-54B252C2CEC4}"/>
                  </a:ext>
                </a:extLst>
              </p:cNvPr>
              <p:cNvSpPr/>
              <p:nvPr userDrawn="1"/>
            </p:nvSpPr>
            <p:spPr>
              <a:xfrm>
                <a:off x="11527768" y="5607170"/>
                <a:ext cx="428443" cy="9834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pic>
          <p:nvPicPr>
            <p:cNvPr id="8" name="Bildobjekt 7" descr="En bild som visar ritning&#10;&#10;Automatiskt genererad beskrivning">
              <a:extLst>
                <a:ext uri="{FF2B5EF4-FFF2-40B4-BE49-F238E27FC236}">
                  <a16:creationId xmlns:a16="http://schemas.microsoft.com/office/drawing/2014/main" id="{05E2CB7E-A3C4-4B87-A60A-A968FF73A4B3}"/>
                </a:ext>
              </a:extLst>
            </p:cNvPr>
            <p:cNvPicPr>
              <a:picLocks noChangeAspect="1"/>
            </p:cNvPicPr>
            <p:nvPr userDrawn="1"/>
          </p:nvPicPr>
          <p:blipFill>
            <a:blip r:embed="rId8" cstate="hqprint">
              <a:extLst>
                <a:ext uri="{28A0092B-C50C-407E-A947-70E740481C1C}">
                  <a14:useLocalDpi xmlns:a14="http://schemas.microsoft.com/office/drawing/2010/main" val="0"/>
                </a:ext>
              </a:extLst>
            </a:blip>
            <a:stretch>
              <a:fillRect/>
            </a:stretch>
          </p:blipFill>
          <p:spPr>
            <a:xfrm>
              <a:off x="10990052" y="6211021"/>
              <a:ext cx="966160" cy="399346"/>
            </a:xfrm>
            <a:prstGeom prst="rect">
              <a:avLst/>
            </a:prstGeom>
          </p:spPr>
        </p:pic>
      </p:grpSp>
    </p:spTree>
    <p:extLst>
      <p:ext uri="{BB962C8B-B14F-4D97-AF65-F5344CB8AC3E}">
        <p14:creationId xmlns:p14="http://schemas.microsoft.com/office/powerpoint/2010/main" val="2326646358"/>
      </p:ext>
    </p:extLst>
  </p:cSld>
  <p:clrMap bg1="lt1" tx1="dk1" bg2="lt2" tx2="dk2" accent1="accent1" accent2="accent2" accent3="accent3" accent4="accent4" accent5="accent5" accent6="accent6" hlink="hlink" folHlink="folHlink"/>
  <p:sldLayoutIdLst>
    <p:sldLayoutId id="2147483716" r:id="rId1"/>
    <p:sldLayoutId id="2147483684" r:id="rId2"/>
    <p:sldLayoutId id="2147483685" r:id="rId3"/>
    <p:sldLayoutId id="2147483714" r:id="rId4"/>
    <p:sldLayoutId id="2147483715" r:id="rId5"/>
  </p:sldLayoutIdLst>
  <p:txStyles>
    <p:titleStyle>
      <a:lvl1pPr algn="l" defTabSz="914400" rtl="0" eaLnBrk="1" latinLnBrk="0" hangingPunct="1">
        <a:lnSpc>
          <a:spcPct val="95000"/>
        </a:lnSpc>
        <a:spcBef>
          <a:spcPct val="0"/>
        </a:spcBef>
        <a:buNone/>
        <a:defRPr sz="4400" b="1" kern="1200">
          <a:solidFill>
            <a:srgbClr val="FFFFFF"/>
          </a:solidFill>
          <a:latin typeface="+mj-lt"/>
          <a:ea typeface="+mj-ea"/>
          <a:cs typeface="+mj-cs"/>
        </a:defRPr>
      </a:lvl1pPr>
    </p:titleStyle>
    <p:bodyStyle>
      <a:lvl1pPr marL="258763" indent="-228600" algn="l" defTabSz="914400" rtl="0" eaLnBrk="1" latinLnBrk="0" hangingPunct="1">
        <a:lnSpc>
          <a:spcPct val="100000"/>
        </a:lnSpc>
        <a:spcBef>
          <a:spcPts val="0"/>
        </a:spcBef>
        <a:spcAft>
          <a:spcPts val="1200"/>
        </a:spcAft>
        <a:buFont typeface="Symbol" panose="05050102010706020507" pitchFamily="18" charset="2"/>
        <a:buChar char=""/>
        <a:defRPr sz="1800" kern="1200">
          <a:solidFill>
            <a:srgbClr val="FFFFFF"/>
          </a:solidFill>
          <a:latin typeface="+mn-lt"/>
          <a:ea typeface="+mn-ea"/>
          <a:cs typeface="+mn-cs"/>
        </a:defRPr>
      </a:lvl1pPr>
      <a:lvl2pPr marL="685800" indent="-228600" algn="l" defTabSz="914400" rtl="0" eaLnBrk="1" latinLnBrk="0" hangingPunct="1">
        <a:lnSpc>
          <a:spcPct val="100000"/>
        </a:lnSpc>
        <a:spcBef>
          <a:spcPts val="0"/>
        </a:spcBef>
        <a:spcAft>
          <a:spcPts val="600"/>
        </a:spcAft>
        <a:buFont typeface="Symbol" panose="05050102010706020507" pitchFamily="18" charset="2"/>
        <a:buChar char="-"/>
        <a:defRPr sz="1600" kern="1200">
          <a:solidFill>
            <a:srgbClr val="FFFFFF"/>
          </a:solidFill>
          <a:latin typeface="+mn-lt"/>
          <a:ea typeface="+mn-ea"/>
          <a:cs typeface="+mn-cs"/>
        </a:defRPr>
      </a:lvl2pPr>
      <a:lvl3pPr marL="1143000" indent="-228600" algn="l" defTabSz="914400" rtl="0" eaLnBrk="1" latinLnBrk="0" hangingPunct="1">
        <a:lnSpc>
          <a:spcPct val="100000"/>
        </a:lnSpc>
        <a:spcBef>
          <a:spcPts val="0"/>
        </a:spcBef>
        <a:spcAft>
          <a:spcPts val="200"/>
        </a:spcAft>
        <a:buFont typeface="Symbol" panose="05050102010706020507" pitchFamily="18" charset="2"/>
        <a:buChar char="-"/>
        <a:defRPr sz="1400" kern="1200">
          <a:solidFill>
            <a:srgbClr val="FFFFFF"/>
          </a:solidFill>
          <a:latin typeface="+mn-lt"/>
          <a:ea typeface="+mn-ea"/>
          <a:cs typeface="+mn-cs"/>
        </a:defRPr>
      </a:lvl3pPr>
      <a:lvl4pPr marL="1600200" indent="-228600" algn="l" defTabSz="914400" rtl="0" eaLnBrk="1" latinLnBrk="0" hangingPunct="1">
        <a:lnSpc>
          <a:spcPct val="100000"/>
        </a:lnSpc>
        <a:spcBef>
          <a:spcPts val="0"/>
        </a:spcBef>
        <a:spcAft>
          <a:spcPts val="200"/>
        </a:spcAft>
        <a:buFont typeface="Symbol" panose="05050102010706020507" pitchFamily="18" charset="2"/>
        <a:buChar char="-"/>
        <a:defRPr sz="1400" kern="1200">
          <a:solidFill>
            <a:srgbClr val="FFFFFF"/>
          </a:solidFill>
          <a:latin typeface="+mn-lt"/>
          <a:ea typeface="+mn-ea"/>
          <a:cs typeface="+mn-cs"/>
        </a:defRPr>
      </a:lvl4pPr>
      <a:lvl5pPr marL="2057400" indent="-228600" algn="l" defTabSz="914400" rtl="0" eaLnBrk="1" latinLnBrk="0" hangingPunct="1">
        <a:lnSpc>
          <a:spcPct val="100000"/>
        </a:lnSpc>
        <a:spcBef>
          <a:spcPts val="0"/>
        </a:spcBef>
        <a:spcAft>
          <a:spcPts val="200"/>
        </a:spcAft>
        <a:buFont typeface="Symbol" panose="05050102010706020507" pitchFamily="18" charset="2"/>
        <a:buChar char="-"/>
        <a:defRPr sz="1400" kern="1200">
          <a:solidFill>
            <a:srgbClr val="FFFFF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9" pos="3840">
          <p15:clr>
            <a:srgbClr val="F26B43"/>
          </p15:clr>
        </p15:guide>
        <p15:guide id="10" orient="horz" pos="216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Bildobjekt 8">
            <a:extLst>
              <a:ext uri="{FF2B5EF4-FFF2-40B4-BE49-F238E27FC236}">
                <a16:creationId xmlns:a16="http://schemas.microsoft.com/office/drawing/2014/main" id="{E89248C0-A8F4-4340-A64C-DEF74DCCB7E9}"/>
              </a:ext>
              <a:ext uri="{C183D7F6-B498-43B3-948B-1728B52AA6E4}">
                <adec:decorative xmlns:adec="http://schemas.microsoft.com/office/drawing/2017/decorative" xmlns="" val="1"/>
              </a:ext>
            </a:extLst>
          </p:cNvPr>
          <p:cNvPicPr>
            <a:picLocks noChangeAspect="1"/>
          </p:cNvPicPr>
          <p:nvPr userDrawn="1"/>
        </p:nvPicPr>
        <p:blipFill>
          <a:blip r:embed="rId10" cstate="hqprint">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3" name="Platshållare för text 2"/>
          <p:cNvSpPr>
            <a:spLocks noGrp="1"/>
          </p:cNvSpPr>
          <p:nvPr>
            <p:ph type="body" idx="1"/>
          </p:nvPr>
        </p:nvSpPr>
        <p:spPr>
          <a:xfrm>
            <a:off x="664232" y="2495203"/>
            <a:ext cx="9609825" cy="3738598"/>
          </a:xfrm>
          <a:prstGeom prst="rect">
            <a:avLst/>
          </a:prstGeom>
        </p:spPr>
        <p:txBody>
          <a:bodyPr vert="horz" lIns="91440" tIns="45720" rIns="91440" bIns="45720" rtlCol="0">
            <a:noAutofit/>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p>
        </p:txBody>
      </p:sp>
      <p:sp>
        <p:nvSpPr>
          <p:cNvPr id="2" name="Platshållare för rubrik 1"/>
          <p:cNvSpPr>
            <a:spLocks noGrp="1"/>
          </p:cNvSpPr>
          <p:nvPr>
            <p:ph type="title"/>
          </p:nvPr>
        </p:nvSpPr>
        <p:spPr>
          <a:xfrm>
            <a:off x="664233" y="874602"/>
            <a:ext cx="9609825" cy="1231392"/>
          </a:xfrm>
          <a:prstGeom prst="rect">
            <a:avLst/>
          </a:prstGeom>
        </p:spPr>
        <p:txBody>
          <a:bodyPr vert="horz" lIns="91440" tIns="45720" rIns="91440" bIns="45720" rtlCol="0" anchor="t">
            <a:noAutofit/>
          </a:bodyPr>
          <a:lstStyle/>
          <a:p>
            <a:r>
              <a:rPr lang="sv-SE" dirty="0"/>
              <a:t>Klicka här för att ändra format</a:t>
            </a:r>
          </a:p>
        </p:txBody>
      </p:sp>
      <p:sp>
        <p:nvSpPr>
          <p:cNvPr id="5" name="Platshållare för sidfot 4"/>
          <p:cNvSpPr>
            <a:spLocks noGrp="1"/>
          </p:cNvSpPr>
          <p:nvPr>
            <p:ph type="ftr" sz="quarter" idx="3"/>
          </p:nvPr>
        </p:nvSpPr>
        <p:spPr>
          <a:xfrm>
            <a:off x="2457449" y="6356350"/>
            <a:ext cx="6029326" cy="365125"/>
          </a:xfrm>
          <a:prstGeom prst="rect">
            <a:avLst/>
          </a:prstGeom>
        </p:spPr>
        <p:txBody>
          <a:bodyPr vert="horz" lIns="91440" tIns="45720" rIns="91440" bIns="45720" rtlCol="0" anchor="ctr"/>
          <a:lstStyle>
            <a:lvl1pPr algn="ctr">
              <a:defRPr sz="1200">
                <a:solidFill>
                  <a:schemeClr val="tx1"/>
                </a:solidFill>
              </a:defRPr>
            </a:lvl1pPr>
          </a:lstStyle>
          <a:p>
            <a:endParaRPr lang="sv-SE" dirty="0"/>
          </a:p>
        </p:txBody>
      </p:sp>
      <p:sp>
        <p:nvSpPr>
          <p:cNvPr id="4" name="Platshållare för datum 3"/>
          <p:cNvSpPr>
            <a:spLocks noGrp="1"/>
          </p:cNvSpPr>
          <p:nvPr>
            <p:ph type="dt" sz="half" idx="2"/>
          </p:nvPr>
        </p:nvSpPr>
        <p:spPr>
          <a:xfrm>
            <a:off x="664232" y="6356350"/>
            <a:ext cx="1269343" cy="365125"/>
          </a:xfrm>
          <a:prstGeom prst="rect">
            <a:avLst/>
          </a:prstGeom>
        </p:spPr>
        <p:txBody>
          <a:bodyPr vert="horz" lIns="91440" tIns="45720" rIns="91440" bIns="45720" rtlCol="0" anchor="ctr"/>
          <a:lstStyle>
            <a:lvl1pPr algn="l">
              <a:defRPr sz="1200">
                <a:solidFill>
                  <a:schemeClr val="tx1"/>
                </a:solidFill>
              </a:defRPr>
            </a:lvl1pPr>
          </a:lstStyle>
          <a:p>
            <a:fld id="{765C18DA-410A-4124-BB0F-DE8CA676B1E5}" type="datetimeFigureOut">
              <a:rPr lang="sv-SE" smtClean="0"/>
              <a:t>2022-12-01</a:t>
            </a:fld>
            <a:endParaRPr lang="sv-SE" dirty="0"/>
          </a:p>
        </p:txBody>
      </p:sp>
      <p:sp>
        <p:nvSpPr>
          <p:cNvPr id="6" name="Platshållare för bildnummer 5"/>
          <p:cNvSpPr>
            <a:spLocks noGrp="1"/>
          </p:cNvSpPr>
          <p:nvPr>
            <p:ph type="sldNum" sz="quarter" idx="4"/>
          </p:nvPr>
        </p:nvSpPr>
        <p:spPr>
          <a:xfrm>
            <a:off x="9009033" y="6356350"/>
            <a:ext cx="1270800" cy="365125"/>
          </a:xfrm>
          <a:prstGeom prst="rect">
            <a:avLst/>
          </a:prstGeom>
        </p:spPr>
        <p:txBody>
          <a:bodyPr vert="horz" lIns="91440" tIns="45720" rIns="91440" bIns="45720" rtlCol="0" anchor="ctr"/>
          <a:lstStyle>
            <a:lvl1pPr algn="r">
              <a:defRPr sz="1200">
                <a:solidFill>
                  <a:schemeClr val="tx1"/>
                </a:solidFill>
              </a:defRPr>
            </a:lvl1pPr>
          </a:lstStyle>
          <a:p>
            <a:fld id="{2DBAD975-63FF-4468-AC34-025F73E043F9}" type="slidenum">
              <a:rPr lang="sv-SE" smtClean="0"/>
              <a:t>‹#›</a:t>
            </a:fld>
            <a:endParaRPr lang="sv-SE" dirty="0"/>
          </a:p>
        </p:txBody>
      </p:sp>
    </p:spTree>
    <p:extLst>
      <p:ext uri="{BB962C8B-B14F-4D97-AF65-F5344CB8AC3E}">
        <p14:creationId xmlns:p14="http://schemas.microsoft.com/office/powerpoint/2010/main" val="3899819311"/>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Lst>
  <p:txStyles>
    <p:titleStyle>
      <a:lvl1pPr algn="l" defTabSz="914400" rtl="0" eaLnBrk="1" latinLnBrk="0" hangingPunct="1">
        <a:lnSpc>
          <a:spcPct val="95000"/>
        </a:lnSpc>
        <a:spcBef>
          <a:spcPct val="0"/>
        </a:spcBef>
        <a:buNone/>
        <a:defRPr sz="4400" b="1" kern="1200">
          <a:solidFill>
            <a:schemeClr val="tx1"/>
          </a:solidFill>
          <a:latin typeface="+mj-lt"/>
          <a:ea typeface="+mj-ea"/>
          <a:cs typeface="+mj-cs"/>
        </a:defRPr>
      </a:lvl1pPr>
    </p:titleStyle>
    <p:bodyStyle>
      <a:lvl1pPr marL="258763" indent="-228600" algn="l" defTabSz="914400" rtl="0" eaLnBrk="1" latinLnBrk="0" hangingPunct="1">
        <a:lnSpc>
          <a:spcPct val="100000"/>
        </a:lnSpc>
        <a:spcBef>
          <a:spcPts val="0"/>
        </a:spcBef>
        <a:spcAft>
          <a:spcPts val="1200"/>
        </a:spcAft>
        <a:buFont typeface="Symbol" panose="05050102010706020507" pitchFamily="18" charset="2"/>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Font typeface="Symbol" panose="05050102010706020507" pitchFamily="18" charset="2"/>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9" pos="3840">
          <p15:clr>
            <a:srgbClr val="F26B43"/>
          </p15:clr>
        </p15:guide>
        <p15:guide id="10" orient="horz" pos="216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222221"/>
        </a:solidFill>
        <a:effectLst/>
      </p:bgPr>
    </p:bg>
    <p:spTree>
      <p:nvGrpSpPr>
        <p:cNvPr id="1" name=""/>
        <p:cNvGrpSpPr/>
        <p:nvPr/>
      </p:nvGrpSpPr>
      <p:grpSpPr>
        <a:xfrm>
          <a:off x="0" y="0"/>
          <a:ext cx="0" cy="0"/>
          <a:chOff x="0" y="0"/>
          <a:chExt cx="0" cy="0"/>
        </a:xfrm>
      </p:grpSpPr>
      <p:sp>
        <p:nvSpPr>
          <p:cNvPr id="3" name="Platshållare för text 2"/>
          <p:cNvSpPr>
            <a:spLocks noGrp="1"/>
          </p:cNvSpPr>
          <p:nvPr>
            <p:ph type="body" idx="1"/>
          </p:nvPr>
        </p:nvSpPr>
        <p:spPr>
          <a:xfrm>
            <a:off x="664232" y="2495203"/>
            <a:ext cx="9609825" cy="3738598"/>
          </a:xfrm>
          <a:prstGeom prst="rect">
            <a:avLst/>
          </a:prstGeom>
        </p:spPr>
        <p:txBody>
          <a:bodyPr vert="horz" lIns="91440" tIns="45720" rIns="91440" bIns="45720" rtlCol="0">
            <a:noAutofit/>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p>
        </p:txBody>
      </p:sp>
      <p:sp>
        <p:nvSpPr>
          <p:cNvPr id="2" name="Platshållare för rubrik 1"/>
          <p:cNvSpPr>
            <a:spLocks noGrp="1"/>
          </p:cNvSpPr>
          <p:nvPr>
            <p:ph type="title"/>
          </p:nvPr>
        </p:nvSpPr>
        <p:spPr>
          <a:xfrm>
            <a:off x="664233" y="874602"/>
            <a:ext cx="9609825" cy="1231392"/>
          </a:xfrm>
          <a:prstGeom prst="rect">
            <a:avLst/>
          </a:prstGeom>
        </p:spPr>
        <p:txBody>
          <a:bodyPr vert="horz" lIns="91440" tIns="45720" rIns="91440" bIns="45720" rtlCol="0" anchor="t">
            <a:noAutofit/>
          </a:bodyPr>
          <a:lstStyle/>
          <a:p>
            <a:r>
              <a:rPr lang="sv-SE" dirty="0"/>
              <a:t>Klicka här för att ändra format</a:t>
            </a:r>
          </a:p>
        </p:txBody>
      </p:sp>
      <p:sp>
        <p:nvSpPr>
          <p:cNvPr id="5" name="Platshållare för sidfot 4"/>
          <p:cNvSpPr>
            <a:spLocks noGrp="1"/>
          </p:cNvSpPr>
          <p:nvPr>
            <p:ph type="ftr" sz="quarter" idx="3"/>
          </p:nvPr>
        </p:nvSpPr>
        <p:spPr>
          <a:xfrm>
            <a:off x="2457449" y="6356350"/>
            <a:ext cx="6029326" cy="365125"/>
          </a:xfrm>
          <a:prstGeom prst="rect">
            <a:avLst/>
          </a:prstGeom>
        </p:spPr>
        <p:txBody>
          <a:bodyPr vert="horz" lIns="91440" tIns="45720" rIns="91440" bIns="45720" rtlCol="0" anchor="ctr"/>
          <a:lstStyle>
            <a:lvl1pPr algn="ctr">
              <a:defRPr sz="1200">
                <a:solidFill>
                  <a:schemeClr val="tx1"/>
                </a:solidFill>
              </a:defRPr>
            </a:lvl1pPr>
          </a:lstStyle>
          <a:p>
            <a:endParaRPr lang="sv-SE" dirty="0"/>
          </a:p>
        </p:txBody>
      </p:sp>
      <p:sp>
        <p:nvSpPr>
          <p:cNvPr id="4" name="Platshållare för datum 3"/>
          <p:cNvSpPr>
            <a:spLocks noGrp="1"/>
          </p:cNvSpPr>
          <p:nvPr>
            <p:ph type="dt" sz="half" idx="2"/>
          </p:nvPr>
        </p:nvSpPr>
        <p:spPr>
          <a:xfrm>
            <a:off x="664232" y="6356350"/>
            <a:ext cx="1269343" cy="365125"/>
          </a:xfrm>
          <a:prstGeom prst="rect">
            <a:avLst/>
          </a:prstGeom>
        </p:spPr>
        <p:txBody>
          <a:bodyPr vert="horz" lIns="91440" tIns="45720" rIns="91440" bIns="45720" rtlCol="0" anchor="ctr"/>
          <a:lstStyle>
            <a:lvl1pPr algn="l">
              <a:defRPr sz="1200">
                <a:solidFill>
                  <a:schemeClr val="tx1"/>
                </a:solidFill>
              </a:defRPr>
            </a:lvl1pPr>
          </a:lstStyle>
          <a:p>
            <a:fld id="{765C18DA-410A-4124-BB0F-DE8CA676B1E5}" type="datetimeFigureOut">
              <a:rPr lang="sv-SE" smtClean="0"/>
              <a:t>2022-12-01</a:t>
            </a:fld>
            <a:endParaRPr lang="sv-SE" dirty="0"/>
          </a:p>
        </p:txBody>
      </p:sp>
      <p:sp>
        <p:nvSpPr>
          <p:cNvPr id="6" name="Platshållare för bildnummer 5"/>
          <p:cNvSpPr>
            <a:spLocks noGrp="1"/>
          </p:cNvSpPr>
          <p:nvPr>
            <p:ph type="sldNum" sz="quarter" idx="4"/>
          </p:nvPr>
        </p:nvSpPr>
        <p:spPr>
          <a:xfrm>
            <a:off x="9009033" y="6356350"/>
            <a:ext cx="1270800" cy="365125"/>
          </a:xfrm>
          <a:prstGeom prst="rect">
            <a:avLst/>
          </a:prstGeom>
        </p:spPr>
        <p:txBody>
          <a:bodyPr vert="horz" lIns="91440" tIns="45720" rIns="91440" bIns="45720" rtlCol="0" anchor="ctr"/>
          <a:lstStyle>
            <a:lvl1pPr algn="r">
              <a:defRPr sz="1200">
                <a:solidFill>
                  <a:schemeClr val="tx1"/>
                </a:solidFill>
              </a:defRPr>
            </a:lvl1pPr>
          </a:lstStyle>
          <a:p>
            <a:fld id="{2DBAD975-63FF-4468-AC34-025F73E043F9}" type="slidenum">
              <a:rPr lang="sv-SE" smtClean="0"/>
              <a:t>‹#›</a:t>
            </a:fld>
            <a:endParaRPr lang="sv-SE" dirty="0"/>
          </a:p>
        </p:txBody>
      </p:sp>
      <p:pic>
        <p:nvPicPr>
          <p:cNvPr id="8" name="Bildobjekt 7">
            <a:extLst>
              <a:ext uri="{FF2B5EF4-FFF2-40B4-BE49-F238E27FC236}">
                <a16:creationId xmlns:a16="http://schemas.microsoft.com/office/drawing/2014/main" id="{6B2614CC-7ACB-4FDF-886D-94F77526C7EF}"/>
              </a:ext>
              <a:ext uri="{C183D7F6-B498-43B3-948B-1728B52AA6E4}">
                <adec:decorative xmlns:adec="http://schemas.microsoft.com/office/drawing/2017/decorative" xmlns="" val="1"/>
              </a:ext>
            </a:extLst>
          </p:cNvPr>
          <p:cNvPicPr>
            <a:picLocks noChangeAspect="1"/>
          </p:cNvPicPr>
          <p:nvPr userDrawn="1"/>
        </p:nvPicPr>
        <p:blipFill>
          <a:blip r:embed="rId10" cstate="hqprint">
            <a:alphaModFix amt="85000"/>
            <a:extLst>
              <a:ext uri="{28A0092B-C50C-407E-A947-70E740481C1C}">
                <a14:useLocalDpi xmlns:a14="http://schemas.microsoft.com/office/drawing/2010/main" val="0"/>
              </a:ext>
            </a:extLst>
          </a:blip>
          <a:stretch>
            <a:fillRect/>
          </a:stretch>
        </p:blipFill>
        <p:spPr>
          <a:xfrm>
            <a:off x="10892244" y="6356350"/>
            <a:ext cx="975640" cy="403961"/>
          </a:xfrm>
          <a:prstGeom prst="rect">
            <a:avLst/>
          </a:prstGeom>
        </p:spPr>
      </p:pic>
    </p:spTree>
    <p:extLst>
      <p:ext uri="{BB962C8B-B14F-4D97-AF65-F5344CB8AC3E}">
        <p14:creationId xmlns:p14="http://schemas.microsoft.com/office/powerpoint/2010/main" val="2017269344"/>
      </p:ext>
    </p:extLst>
  </p:cSld>
  <p:clrMap bg1="dk1" tx1="lt1" bg2="dk2" tx2="lt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Lst>
  <p:txStyles>
    <p:titleStyle>
      <a:lvl1pPr algn="l" defTabSz="914400" rtl="0" eaLnBrk="1" latinLnBrk="0" hangingPunct="1">
        <a:lnSpc>
          <a:spcPct val="95000"/>
        </a:lnSpc>
        <a:spcBef>
          <a:spcPct val="0"/>
        </a:spcBef>
        <a:buNone/>
        <a:defRPr sz="4400" b="1" kern="1200">
          <a:solidFill>
            <a:schemeClr val="tx1"/>
          </a:solidFill>
          <a:latin typeface="+mj-lt"/>
          <a:ea typeface="+mj-ea"/>
          <a:cs typeface="+mj-cs"/>
        </a:defRPr>
      </a:lvl1pPr>
    </p:titleStyle>
    <p:bodyStyle>
      <a:lvl1pPr marL="258763" indent="-228600" algn="l" defTabSz="914400" rtl="0" eaLnBrk="1" latinLnBrk="0" hangingPunct="1">
        <a:lnSpc>
          <a:spcPct val="100000"/>
        </a:lnSpc>
        <a:spcBef>
          <a:spcPts val="0"/>
        </a:spcBef>
        <a:spcAft>
          <a:spcPts val="1200"/>
        </a:spcAft>
        <a:buFont typeface="Symbol" panose="05050102010706020507" pitchFamily="18" charset="2"/>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Font typeface="Symbol" panose="05050102010706020507" pitchFamily="18" charset="2"/>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9" pos="3840">
          <p15:clr>
            <a:srgbClr val="F26B43"/>
          </p15:clr>
        </p15:guide>
        <p15:guide id="10" orient="horz" pos="2160">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Bildobjekt 7">
            <a:extLst>
              <a:ext uri="{FF2B5EF4-FFF2-40B4-BE49-F238E27FC236}">
                <a16:creationId xmlns:a16="http://schemas.microsoft.com/office/drawing/2014/main" id="{8420EEB1-80E0-4243-AAA6-40D671C3359A}"/>
              </a:ext>
              <a:ext uri="{C183D7F6-B498-43B3-948B-1728B52AA6E4}">
                <adec:decorative xmlns:adec="http://schemas.microsoft.com/office/drawing/2017/decorative" xmlns="" val="1"/>
              </a:ext>
            </a:extLst>
          </p:cNvPr>
          <p:cNvPicPr>
            <a:picLocks noChangeAspect="1"/>
          </p:cNvPicPr>
          <p:nvPr userDrawn="1"/>
        </p:nvPicPr>
        <p:blipFill>
          <a:blip r:embed="rId10" cstate="hqprint">
            <a:extLst>
              <a:ext uri="{28A0092B-C50C-407E-A947-70E740481C1C}">
                <a14:useLocalDpi xmlns:a14="http://schemas.microsoft.com/office/drawing/2010/main" val="0"/>
              </a:ext>
            </a:extLst>
          </a:blip>
          <a:stretch>
            <a:fillRect/>
          </a:stretch>
        </p:blipFill>
        <p:spPr>
          <a:xfrm>
            <a:off x="10892244" y="6356350"/>
            <a:ext cx="975483" cy="403200"/>
          </a:xfrm>
          <a:prstGeom prst="rect">
            <a:avLst/>
          </a:prstGeom>
        </p:spPr>
      </p:pic>
      <p:cxnSp>
        <p:nvCxnSpPr>
          <p:cNvPr id="10" name="Rak koppling 9">
            <a:extLst>
              <a:ext uri="{FF2B5EF4-FFF2-40B4-BE49-F238E27FC236}">
                <a16:creationId xmlns:a16="http://schemas.microsoft.com/office/drawing/2014/main" id="{A7BC3E9A-336E-4FA4-891B-A73729A1A1B4}"/>
              </a:ext>
              <a:ext uri="{C183D7F6-B498-43B3-948B-1728B52AA6E4}">
                <adec:decorative xmlns:adec="http://schemas.microsoft.com/office/drawing/2017/decorative" xmlns="" val="1"/>
              </a:ext>
            </a:extLst>
          </p:cNvPr>
          <p:cNvCxnSpPr/>
          <p:nvPr userDrawn="1"/>
        </p:nvCxnSpPr>
        <p:spPr>
          <a:xfrm>
            <a:off x="0" y="6279521"/>
            <a:ext cx="12192000" cy="0"/>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3" name="Platshållare för text 2"/>
          <p:cNvSpPr>
            <a:spLocks noGrp="1"/>
          </p:cNvSpPr>
          <p:nvPr>
            <p:ph type="body" idx="1"/>
          </p:nvPr>
        </p:nvSpPr>
        <p:spPr>
          <a:xfrm>
            <a:off x="664232" y="2495203"/>
            <a:ext cx="9609825" cy="3738598"/>
          </a:xfrm>
          <a:prstGeom prst="rect">
            <a:avLst/>
          </a:prstGeom>
        </p:spPr>
        <p:txBody>
          <a:bodyPr vert="horz" lIns="91440" tIns="45720" rIns="91440" bIns="45720" rtlCol="0">
            <a:noAutofit/>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p>
        </p:txBody>
      </p:sp>
      <p:sp>
        <p:nvSpPr>
          <p:cNvPr id="2" name="Platshållare för rubrik 1"/>
          <p:cNvSpPr>
            <a:spLocks noGrp="1"/>
          </p:cNvSpPr>
          <p:nvPr>
            <p:ph type="title"/>
          </p:nvPr>
        </p:nvSpPr>
        <p:spPr>
          <a:xfrm>
            <a:off x="664233" y="874602"/>
            <a:ext cx="9609825" cy="1231392"/>
          </a:xfrm>
          <a:prstGeom prst="rect">
            <a:avLst/>
          </a:prstGeom>
        </p:spPr>
        <p:txBody>
          <a:bodyPr vert="horz" lIns="91440" tIns="45720" rIns="91440" bIns="45720" rtlCol="0" anchor="t">
            <a:noAutofit/>
          </a:bodyPr>
          <a:lstStyle/>
          <a:p>
            <a:r>
              <a:rPr lang="sv-SE" dirty="0"/>
              <a:t>Klicka här för att ändra format</a:t>
            </a:r>
          </a:p>
        </p:txBody>
      </p:sp>
      <p:sp>
        <p:nvSpPr>
          <p:cNvPr id="5" name="Platshållare för sidfot 4"/>
          <p:cNvSpPr>
            <a:spLocks noGrp="1"/>
          </p:cNvSpPr>
          <p:nvPr>
            <p:ph type="ftr" sz="quarter" idx="3"/>
          </p:nvPr>
        </p:nvSpPr>
        <p:spPr>
          <a:xfrm>
            <a:off x="2457449" y="6356350"/>
            <a:ext cx="6029326" cy="365125"/>
          </a:xfrm>
          <a:prstGeom prst="rect">
            <a:avLst/>
          </a:prstGeom>
        </p:spPr>
        <p:txBody>
          <a:bodyPr vert="horz" lIns="91440" tIns="45720" rIns="91440" bIns="45720" rtlCol="0" anchor="ctr"/>
          <a:lstStyle>
            <a:lvl1pPr algn="ctr">
              <a:defRPr sz="1200">
                <a:solidFill>
                  <a:schemeClr val="tx1"/>
                </a:solidFill>
              </a:defRPr>
            </a:lvl1pPr>
          </a:lstStyle>
          <a:p>
            <a:endParaRPr lang="sv-SE" dirty="0"/>
          </a:p>
        </p:txBody>
      </p:sp>
      <p:sp>
        <p:nvSpPr>
          <p:cNvPr id="4" name="Platshållare för datum 3"/>
          <p:cNvSpPr>
            <a:spLocks noGrp="1"/>
          </p:cNvSpPr>
          <p:nvPr>
            <p:ph type="dt" sz="half" idx="2"/>
          </p:nvPr>
        </p:nvSpPr>
        <p:spPr>
          <a:xfrm>
            <a:off x="664232" y="6356350"/>
            <a:ext cx="1269343" cy="365125"/>
          </a:xfrm>
          <a:prstGeom prst="rect">
            <a:avLst/>
          </a:prstGeom>
        </p:spPr>
        <p:txBody>
          <a:bodyPr vert="horz" lIns="91440" tIns="45720" rIns="91440" bIns="45720" rtlCol="0" anchor="ctr"/>
          <a:lstStyle>
            <a:lvl1pPr algn="l">
              <a:defRPr sz="1200">
                <a:solidFill>
                  <a:schemeClr val="tx1"/>
                </a:solidFill>
              </a:defRPr>
            </a:lvl1pPr>
          </a:lstStyle>
          <a:p>
            <a:fld id="{765C18DA-410A-4124-BB0F-DE8CA676B1E5}" type="datetimeFigureOut">
              <a:rPr lang="sv-SE" smtClean="0"/>
              <a:t>2022-12-01</a:t>
            </a:fld>
            <a:endParaRPr lang="sv-SE" dirty="0"/>
          </a:p>
        </p:txBody>
      </p:sp>
      <p:sp>
        <p:nvSpPr>
          <p:cNvPr id="6" name="Platshållare för bildnummer 5"/>
          <p:cNvSpPr>
            <a:spLocks noGrp="1"/>
          </p:cNvSpPr>
          <p:nvPr>
            <p:ph type="sldNum" sz="quarter" idx="4"/>
          </p:nvPr>
        </p:nvSpPr>
        <p:spPr>
          <a:xfrm>
            <a:off x="9009033" y="6356350"/>
            <a:ext cx="1270800" cy="365125"/>
          </a:xfrm>
          <a:prstGeom prst="rect">
            <a:avLst/>
          </a:prstGeom>
        </p:spPr>
        <p:txBody>
          <a:bodyPr vert="horz" lIns="91440" tIns="45720" rIns="91440" bIns="45720" rtlCol="0" anchor="ctr"/>
          <a:lstStyle>
            <a:lvl1pPr algn="r">
              <a:defRPr sz="1200">
                <a:solidFill>
                  <a:schemeClr val="tx1"/>
                </a:solidFill>
              </a:defRPr>
            </a:lvl1pPr>
          </a:lstStyle>
          <a:p>
            <a:fld id="{2DBAD975-63FF-4468-AC34-025F73E043F9}" type="slidenum">
              <a:rPr lang="sv-SE" smtClean="0"/>
              <a:t>‹#›</a:t>
            </a:fld>
            <a:endParaRPr lang="sv-SE" dirty="0"/>
          </a:p>
        </p:txBody>
      </p:sp>
    </p:spTree>
    <p:extLst>
      <p:ext uri="{BB962C8B-B14F-4D97-AF65-F5344CB8AC3E}">
        <p14:creationId xmlns:p14="http://schemas.microsoft.com/office/powerpoint/2010/main" val="1911342899"/>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Lst>
  <p:txStyles>
    <p:titleStyle>
      <a:lvl1pPr algn="l" defTabSz="914400" rtl="0" eaLnBrk="1" latinLnBrk="0" hangingPunct="1">
        <a:lnSpc>
          <a:spcPct val="95000"/>
        </a:lnSpc>
        <a:spcBef>
          <a:spcPct val="0"/>
        </a:spcBef>
        <a:buNone/>
        <a:defRPr sz="4400" b="1" kern="1200">
          <a:solidFill>
            <a:schemeClr val="tx1"/>
          </a:solidFill>
          <a:latin typeface="+mj-lt"/>
          <a:ea typeface="+mj-ea"/>
          <a:cs typeface="+mj-cs"/>
        </a:defRPr>
      </a:lvl1pPr>
    </p:titleStyle>
    <p:bodyStyle>
      <a:lvl1pPr marL="258763" indent="-228600" algn="l" defTabSz="914400" rtl="0" eaLnBrk="1" latinLnBrk="0" hangingPunct="1">
        <a:lnSpc>
          <a:spcPct val="100000"/>
        </a:lnSpc>
        <a:spcBef>
          <a:spcPts val="0"/>
        </a:spcBef>
        <a:spcAft>
          <a:spcPts val="1200"/>
        </a:spcAft>
        <a:buFont typeface="Symbol" panose="05050102010706020507" pitchFamily="18" charset="2"/>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Font typeface="Symbol" panose="05050102010706020507" pitchFamily="18" charset="2"/>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9" pos="3840">
          <p15:clr>
            <a:srgbClr val="F26B43"/>
          </p15:clr>
        </p15:guide>
        <p15:guide id="10" orient="horz" pos="2160">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E2E2E2"/>
        </a:solidFill>
        <a:effectLst/>
      </p:bgPr>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664233" y="874602"/>
            <a:ext cx="9609825" cy="1231392"/>
          </a:xfrm>
          <a:prstGeom prst="rect">
            <a:avLst/>
          </a:prstGeom>
        </p:spPr>
        <p:txBody>
          <a:bodyPr vert="horz" lIns="91440" tIns="45720" rIns="91440" bIns="45720" rtlCol="0" anchor="t">
            <a:noAutofit/>
          </a:bodyPr>
          <a:lstStyle/>
          <a:p>
            <a:r>
              <a:rPr lang="sv-SE" dirty="0"/>
              <a:t>Klicka här för att ändra format</a:t>
            </a:r>
          </a:p>
        </p:txBody>
      </p:sp>
      <p:sp>
        <p:nvSpPr>
          <p:cNvPr id="3" name="Platshållare för text 2"/>
          <p:cNvSpPr>
            <a:spLocks noGrp="1"/>
          </p:cNvSpPr>
          <p:nvPr>
            <p:ph type="body" idx="1"/>
          </p:nvPr>
        </p:nvSpPr>
        <p:spPr>
          <a:xfrm>
            <a:off x="664232" y="2495203"/>
            <a:ext cx="9609825" cy="3738598"/>
          </a:xfrm>
          <a:prstGeom prst="rect">
            <a:avLst/>
          </a:prstGeom>
        </p:spPr>
        <p:txBody>
          <a:bodyPr vert="horz" lIns="91440" tIns="45720" rIns="91440" bIns="45720" rtlCol="0">
            <a:noAutofit/>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p:cNvSpPr>
            <a:spLocks noGrp="1"/>
          </p:cNvSpPr>
          <p:nvPr>
            <p:ph type="dt" sz="half" idx="2"/>
          </p:nvPr>
        </p:nvSpPr>
        <p:spPr>
          <a:xfrm>
            <a:off x="664232" y="6356350"/>
            <a:ext cx="1269343" cy="365125"/>
          </a:xfrm>
          <a:prstGeom prst="rect">
            <a:avLst/>
          </a:prstGeom>
        </p:spPr>
        <p:txBody>
          <a:bodyPr vert="horz" lIns="91440" tIns="45720" rIns="91440" bIns="45720" rtlCol="0" anchor="ctr"/>
          <a:lstStyle>
            <a:lvl1pPr algn="l">
              <a:defRPr sz="1200">
                <a:solidFill>
                  <a:srgbClr val="FFFFFF"/>
                </a:solidFill>
              </a:defRPr>
            </a:lvl1pPr>
          </a:lstStyle>
          <a:p>
            <a:r>
              <a:rPr lang="sv-SE"/>
              <a:t>2022-11-24</a:t>
            </a:r>
            <a:endParaRPr lang="sv-SE" dirty="0"/>
          </a:p>
        </p:txBody>
      </p:sp>
      <p:sp>
        <p:nvSpPr>
          <p:cNvPr id="5" name="Platshållare för sidfot 4"/>
          <p:cNvSpPr>
            <a:spLocks noGrp="1"/>
          </p:cNvSpPr>
          <p:nvPr>
            <p:ph type="ftr" sz="quarter" idx="3"/>
          </p:nvPr>
        </p:nvSpPr>
        <p:spPr>
          <a:xfrm>
            <a:off x="2457449" y="6356350"/>
            <a:ext cx="6029326" cy="365125"/>
          </a:xfrm>
          <a:prstGeom prst="rect">
            <a:avLst/>
          </a:prstGeom>
        </p:spPr>
        <p:txBody>
          <a:bodyPr vert="horz" lIns="91440" tIns="45720" rIns="91440" bIns="45720" rtlCol="0" anchor="ctr"/>
          <a:lstStyle>
            <a:lvl1pPr algn="ctr">
              <a:defRPr sz="1200">
                <a:solidFill>
                  <a:srgbClr val="FFFFFF"/>
                </a:solidFill>
              </a:defRPr>
            </a:lvl1pPr>
          </a:lstStyle>
          <a:p>
            <a:r>
              <a:rPr lang="sv-SE"/>
              <a:t>Avdelningen för vård och omsorg</a:t>
            </a:r>
            <a:endParaRPr lang="sv-SE" dirty="0"/>
          </a:p>
        </p:txBody>
      </p:sp>
      <p:sp>
        <p:nvSpPr>
          <p:cNvPr id="6" name="Platshållare för bildnummer 5"/>
          <p:cNvSpPr>
            <a:spLocks noGrp="1"/>
          </p:cNvSpPr>
          <p:nvPr>
            <p:ph type="sldNum" sz="quarter" idx="4"/>
          </p:nvPr>
        </p:nvSpPr>
        <p:spPr>
          <a:xfrm>
            <a:off x="9009033" y="6356350"/>
            <a:ext cx="1270800" cy="365125"/>
          </a:xfrm>
          <a:prstGeom prst="rect">
            <a:avLst/>
          </a:prstGeom>
        </p:spPr>
        <p:txBody>
          <a:bodyPr vert="horz" lIns="91440" tIns="45720" rIns="91440" bIns="45720" rtlCol="0" anchor="ctr"/>
          <a:lstStyle>
            <a:lvl1pPr algn="r">
              <a:defRPr sz="1200">
                <a:solidFill>
                  <a:srgbClr val="FFFFFF"/>
                </a:solidFill>
              </a:defRPr>
            </a:lvl1pPr>
          </a:lstStyle>
          <a:p>
            <a:fld id="{34C9B0E5-37D7-412E-A162-6A236BADC197}" type="slidenum">
              <a:rPr lang="sv-SE" smtClean="0"/>
              <a:pPr/>
              <a:t>‹#›</a:t>
            </a:fld>
            <a:endParaRPr lang="sv-SE" dirty="0"/>
          </a:p>
        </p:txBody>
      </p:sp>
      <p:pic>
        <p:nvPicPr>
          <p:cNvPr id="10" name="Bildobjekt 9"/>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9111778" y="-9524"/>
            <a:ext cx="3096000" cy="3599059"/>
          </a:xfrm>
          <a:prstGeom prst="rect">
            <a:avLst/>
          </a:prstGeom>
        </p:spPr>
      </p:pic>
      <p:pic>
        <p:nvPicPr>
          <p:cNvPr id="8" name="Bildobjekt 7" descr="En bild som visar ritning&#10;&#10;Automatiskt genererad beskrivning">
            <a:extLst>
              <a:ext uri="{FF2B5EF4-FFF2-40B4-BE49-F238E27FC236}">
                <a16:creationId xmlns:a16="http://schemas.microsoft.com/office/drawing/2014/main" id="{05E2CB7E-A3C4-4B87-A60A-A968FF73A4B3}"/>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10664171" y="388536"/>
            <a:ext cx="1175965" cy="486066"/>
          </a:xfrm>
          <a:prstGeom prst="rect">
            <a:avLst/>
          </a:prstGeom>
        </p:spPr>
      </p:pic>
    </p:spTree>
    <p:extLst>
      <p:ext uri="{BB962C8B-B14F-4D97-AF65-F5344CB8AC3E}">
        <p14:creationId xmlns:p14="http://schemas.microsoft.com/office/powerpoint/2010/main" val="3421438845"/>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Lst>
  <p:hf hdr="0"/>
  <p:txStyles>
    <p:titleStyle>
      <a:lvl1pPr algn="l" defTabSz="914400" rtl="0" eaLnBrk="1" latinLnBrk="0" hangingPunct="1">
        <a:lnSpc>
          <a:spcPct val="95000"/>
        </a:lnSpc>
        <a:spcBef>
          <a:spcPct val="0"/>
        </a:spcBef>
        <a:buNone/>
        <a:defRPr sz="4400" b="1" kern="1200">
          <a:solidFill>
            <a:srgbClr val="FFFFFF"/>
          </a:solidFill>
          <a:latin typeface="+mj-lt"/>
          <a:ea typeface="+mj-ea"/>
          <a:cs typeface="+mj-cs"/>
        </a:defRPr>
      </a:lvl1pPr>
    </p:titleStyle>
    <p:bodyStyle>
      <a:lvl1pPr marL="258763" indent="-228600" algn="l" defTabSz="914400" rtl="0" eaLnBrk="1" latinLnBrk="0" hangingPunct="1">
        <a:lnSpc>
          <a:spcPct val="100000"/>
        </a:lnSpc>
        <a:spcBef>
          <a:spcPts val="0"/>
        </a:spcBef>
        <a:spcAft>
          <a:spcPts val="1200"/>
        </a:spcAft>
        <a:buFont typeface="Symbol" panose="05050102010706020507" pitchFamily="18" charset="2"/>
        <a:buChar char=""/>
        <a:defRPr sz="1800" kern="1200">
          <a:solidFill>
            <a:srgbClr val="FFFFFF"/>
          </a:solidFill>
          <a:latin typeface="+mn-lt"/>
          <a:ea typeface="+mn-ea"/>
          <a:cs typeface="+mn-cs"/>
        </a:defRPr>
      </a:lvl1pPr>
      <a:lvl2pPr marL="685800" indent="-228600" algn="l" defTabSz="914400" rtl="0" eaLnBrk="1" latinLnBrk="0" hangingPunct="1">
        <a:lnSpc>
          <a:spcPct val="100000"/>
        </a:lnSpc>
        <a:spcBef>
          <a:spcPts val="0"/>
        </a:spcBef>
        <a:spcAft>
          <a:spcPts val="600"/>
        </a:spcAft>
        <a:buFont typeface="Symbol" panose="05050102010706020507" pitchFamily="18" charset="2"/>
        <a:buChar char="-"/>
        <a:defRPr sz="1600" kern="1200">
          <a:solidFill>
            <a:srgbClr val="FFFFFF"/>
          </a:solidFill>
          <a:latin typeface="+mn-lt"/>
          <a:ea typeface="+mn-ea"/>
          <a:cs typeface="+mn-cs"/>
        </a:defRPr>
      </a:lvl2pPr>
      <a:lvl3pPr marL="1143000" indent="-228600" algn="l" defTabSz="914400" rtl="0" eaLnBrk="1" latinLnBrk="0" hangingPunct="1">
        <a:lnSpc>
          <a:spcPct val="100000"/>
        </a:lnSpc>
        <a:spcBef>
          <a:spcPts val="0"/>
        </a:spcBef>
        <a:spcAft>
          <a:spcPts val="200"/>
        </a:spcAft>
        <a:buFont typeface="Symbol" panose="05050102010706020507" pitchFamily="18" charset="2"/>
        <a:buChar char="-"/>
        <a:defRPr sz="1400" kern="1200">
          <a:solidFill>
            <a:srgbClr val="FFFFFF"/>
          </a:solidFill>
          <a:latin typeface="+mn-lt"/>
          <a:ea typeface="+mn-ea"/>
          <a:cs typeface="+mn-cs"/>
        </a:defRPr>
      </a:lvl3pPr>
      <a:lvl4pPr marL="1600200" indent="-228600" algn="l" defTabSz="914400" rtl="0" eaLnBrk="1" latinLnBrk="0" hangingPunct="1">
        <a:lnSpc>
          <a:spcPct val="100000"/>
        </a:lnSpc>
        <a:spcBef>
          <a:spcPts val="0"/>
        </a:spcBef>
        <a:spcAft>
          <a:spcPts val="200"/>
        </a:spcAft>
        <a:buFont typeface="Symbol" panose="05050102010706020507" pitchFamily="18" charset="2"/>
        <a:buChar char="-"/>
        <a:defRPr sz="1400" kern="1200">
          <a:solidFill>
            <a:srgbClr val="FFFFFF"/>
          </a:solidFill>
          <a:latin typeface="+mn-lt"/>
          <a:ea typeface="+mn-ea"/>
          <a:cs typeface="+mn-cs"/>
        </a:defRPr>
      </a:lvl4pPr>
      <a:lvl5pPr marL="2057400" indent="-228600" algn="l" defTabSz="914400" rtl="0" eaLnBrk="1" latinLnBrk="0" hangingPunct="1">
        <a:lnSpc>
          <a:spcPct val="100000"/>
        </a:lnSpc>
        <a:spcBef>
          <a:spcPts val="0"/>
        </a:spcBef>
        <a:spcAft>
          <a:spcPts val="200"/>
        </a:spcAft>
        <a:buFont typeface="Symbol" panose="05050102010706020507" pitchFamily="18" charset="2"/>
        <a:buChar char="-"/>
        <a:defRPr sz="1400" kern="1200">
          <a:solidFill>
            <a:srgbClr val="FFFFF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9" pos="3840">
          <p15:clr>
            <a:srgbClr val="F26B43"/>
          </p15:clr>
        </p15:guide>
        <p15:guide id="10" orient="horz" pos="2160">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pic>
        <p:nvPicPr>
          <p:cNvPr id="9" name="Bildobjekt 8">
            <a:extLst>
              <a:ext uri="{FF2B5EF4-FFF2-40B4-BE49-F238E27FC236}">
                <a16:creationId xmlns:a16="http://schemas.microsoft.com/office/drawing/2014/main" id="{88DC57B8-96C9-401F-BEB2-987CD6ADD88C}"/>
              </a:ext>
            </a:extLst>
          </p:cNvPr>
          <p:cNvPicPr>
            <a:picLocks noChangeAspect="1"/>
          </p:cNvPicPr>
          <p:nvPr userDrawn="1"/>
        </p:nvPicPr>
        <p:blipFill>
          <a:blip r:embed="rId11" cstate="hqprint">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Platshållare för rubrik 1"/>
          <p:cNvSpPr>
            <a:spLocks noGrp="1"/>
          </p:cNvSpPr>
          <p:nvPr>
            <p:ph type="title"/>
          </p:nvPr>
        </p:nvSpPr>
        <p:spPr>
          <a:xfrm>
            <a:off x="664233" y="874602"/>
            <a:ext cx="9609825" cy="1231392"/>
          </a:xfrm>
          <a:prstGeom prst="rect">
            <a:avLst/>
          </a:prstGeom>
        </p:spPr>
        <p:txBody>
          <a:bodyPr vert="horz" lIns="91440" tIns="45720" rIns="91440" bIns="45720" rtlCol="0" anchor="t">
            <a:noAutofit/>
          </a:bodyPr>
          <a:lstStyle/>
          <a:p>
            <a:r>
              <a:rPr lang="sv-SE" dirty="0"/>
              <a:t>Klicka här för att ändra format</a:t>
            </a:r>
          </a:p>
        </p:txBody>
      </p:sp>
      <p:sp>
        <p:nvSpPr>
          <p:cNvPr id="3" name="Platshållare för text 2"/>
          <p:cNvSpPr>
            <a:spLocks noGrp="1"/>
          </p:cNvSpPr>
          <p:nvPr>
            <p:ph type="body" idx="1"/>
          </p:nvPr>
        </p:nvSpPr>
        <p:spPr>
          <a:xfrm>
            <a:off x="664232" y="2495203"/>
            <a:ext cx="9609825" cy="3738598"/>
          </a:xfrm>
          <a:prstGeom prst="rect">
            <a:avLst/>
          </a:prstGeom>
        </p:spPr>
        <p:txBody>
          <a:bodyPr vert="horz" lIns="91440" tIns="45720" rIns="91440" bIns="45720" rtlCol="0">
            <a:noAutofit/>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p:cNvSpPr>
            <a:spLocks noGrp="1"/>
          </p:cNvSpPr>
          <p:nvPr>
            <p:ph type="dt" sz="half" idx="2"/>
          </p:nvPr>
        </p:nvSpPr>
        <p:spPr>
          <a:xfrm>
            <a:off x="664232" y="6356350"/>
            <a:ext cx="1269343" cy="365125"/>
          </a:xfrm>
          <a:prstGeom prst="rect">
            <a:avLst/>
          </a:prstGeom>
        </p:spPr>
        <p:txBody>
          <a:bodyPr vert="horz" lIns="91440" tIns="45720" rIns="91440" bIns="45720" rtlCol="0" anchor="ctr"/>
          <a:lstStyle>
            <a:lvl1pPr algn="l">
              <a:defRPr sz="1200">
                <a:solidFill>
                  <a:schemeClr val="tx1"/>
                </a:solidFill>
              </a:defRPr>
            </a:lvl1pPr>
          </a:lstStyle>
          <a:p>
            <a:r>
              <a:rPr lang="sv-SE"/>
              <a:t>2022-10-15</a:t>
            </a:r>
            <a:endParaRPr lang="sv-SE" dirty="0"/>
          </a:p>
        </p:txBody>
      </p:sp>
      <p:sp>
        <p:nvSpPr>
          <p:cNvPr id="5" name="Platshållare för sidfot 4"/>
          <p:cNvSpPr>
            <a:spLocks noGrp="1"/>
          </p:cNvSpPr>
          <p:nvPr>
            <p:ph type="ftr" sz="quarter" idx="3"/>
          </p:nvPr>
        </p:nvSpPr>
        <p:spPr>
          <a:xfrm>
            <a:off x="2457449" y="6356350"/>
            <a:ext cx="6029326" cy="365125"/>
          </a:xfrm>
          <a:prstGeom prst="rect">
            <a:avLst/>
          </a:prstGeom>
        </p:spPr>
        <p:txBody>
          <a:bodyPr vert="horz" lIns="91440" tIns="45720" rIns="91440" bIns="45720" rtlCol="0" anchor="ctr"/>
          <a:lstStyle>
            <a:lvl1pPr algn="ctr">
              <a:defRPr sz="1200">
                <a:solidFill>
                  <a:schemeClr val="tx1"/>
                </a:solidFill>
              </a:defRPr>
            </a:lvl1pPr>
          </a:lstStyle>
          <a:p>
            <a:r>
              <a:rPr lang="sv-SE"/>
              <a:t>Avdelningen för vård och omsorg</a:t>
            </a:r>
            <a:endParaRPr lang="sv-SE" dirty="0"/>
          </a:p>
        </p:txBody>
      </p:sp>
      <p:sp>
        <p:nvSpPr>
          <p:cNvPr id="6" name="Platshållare för bildnummer 5"/>
          <p:cNvSpPr>
            <a:spLocks noGrp="1"/>
          </p:cNvSpPr>
          <p:nvPr>
            <p:ph type="sldNum" sz="quarter" idx="4"/>
          </p:nvPr>
        </p:nvSpPr>
        <p:spPr>
          <a:xfrm>
            <a:off x="9009033" y="6356350"/>
            <a:ext cx="1270800" cy="365125"/>
          </a:xfrm>
          <a:prstGeom prst="rect">
            <a:avLst/>
          </a:prstGeom>
        </p:spPr>
        <p:txBody>
          <a:bodyPr vert="horz" lIns="91440" tIns="45720" rIns="91440" bIns="45720" rtlCol="0" anchor="ctr"/>
          <a:lstStyle>
            <a:lvl1pPr algn="r">
              <a:defRPr sz="1200">
                <a:solidFill>
                  <a:schemeClr val="tx1"/>
                </a:solidFill>
              </a:defRPr>
            </a:lvl1pPr>
          </a:lstStyle>
          <a:p>
            <a:fld id="{34C9B0E5-37D7-412E-A162-6A236BADC197}" type="slidenum">
              <a:rPr lang="sv-SE" smtClean="0"/>
              <a:t>‹#›</a:t>
            </a:fld>
            <a:endParaRPr lang="sv-SE" dirty="0"/>
          </a:p>
        </p:txBody>
      </p:sp>
    </p:spTree>
    <p:extLst>
      <p:ext uri="{BB962C8B-B14F-4D97-AF65-F5344CB8AC3E}">
        <p14:creationId xmlns:p14="http://schemas.microsoft.com/office/powerpoint/2010/main" val="4088935070"/>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Lst>
  <p:hf hdr="0"/>
  <p:txStyles>
    <p:titleStyle>
      <a:lvl1pPr algn="l" defTabSz="914400" rtl="0" eaLnBrk="1" latinLnBrk="0" hangingPunct="1">
        <a:lnSpc>
          <a:spcPct val="95000"/>
        </a:lnSpc>
        <a:spcBef>
          <a:spcPct val="0"/>
        </a:spcBef>
        <a:buNone/>
        <a:defRPr sz="4400" b="1" kern="1200">
          <a:solidFill>
            <a:schemeClr val="tx1"/>
          </a:solidFill>
          <a:latin typeface="+mj-lt"/>
          <a:ea typeface="+mj-ea"/>
          <a:cs typeface="+mj-cs"/>
        </a:defRPr>
      </a:lvl1pPr>
    </p:titleStyle>
    <p:bodyStyle>
      <a:lvl1pPr marL="258763" indent="-228600" algn="l" defTabSz="914400" rtl="0" eaLnBrk="1" latinLnBrk="0" hangingPunct="1">
        <a:lnSpc>
          <a:spcPct val="100000"/>
        </a:lnSpc>
        <a:spcBef>
          <a:spcPts val="0"/>
        </a:spcBef>
        <a:spcAft>
          <a:spcPts val="1200"/>
        </a:spcAft>
        <a:buFont typeface="Symbol" panose="05050102010706020507" pitchFamily="18" charset="2"/>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Font typeface="Symbol" panose="05050102010706020507" pitchFamily="18" charset="2"/>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9" pos="3840">
          <p15:clr>
            <a:srgbClr val="F26B43"/>
          </p15:clr>
        </p15:guide>
        <p15:guide id="10" orient="horz" pos="2160">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pic>
        <p:nvPicPr>
          <p:cNvPr id="9" name="Bildobjekt 8">
            <a:extLst>
              <a:ext uri="{FF2B5EF4-FFF2-40B4-BE49-F238E27FC236}">
                <a16:creationId xmlns:a16="http://schemas.microsoft.com/office/drawing/2014/main" id="{88DC57B8-96C9-401F-BEB2-987CD6ADD88C}"/>
              </a:ext>
            </a:extLst>
          </p:cNvPr>
          <p:cNvPicPr>
            <a:picLocks noChangeAspect="1"/>
          </p:cNvPicPr>
          <p:nvPr userDrawn="1"/>
        </p:nvPicPr>
        <p:blipFill>
          <a:blip r:embed="rId12" cstate="hqprint">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Platshållare för rubrik 1"/>
          <p:cNvSpPr>
            <a:spLocks noGrp="1"/>
          </p:cNvSpPr>
          <p:nvPr>
            <p:ph type="title"/>
          </p:nvPr>
        </p:nvSpPr>
        <p:spPr>
          <a:xfrm>
            <a:off x="664233" y="874602"/>
            <a:ext cx="9609825" cy="1231392"/>
          </a:xfrm>
          <a:prstGeom prst="rect">
            <a:avLst/>
          </a:prstGeom>
        </p:spPr>
        <p:txBody>
          <a:bodyPr vert="horz" lIns="91440" tIns="45720" rIns="91440" bIns="45720" rtlCol="0" anchor="t">
            <a:noAutofit/>
          </a:bodyPr>
          <a:lstStyle/>
          <a:p>
            <a:r>
              <a:rPr lang="sv-SE" dirty="0"/>
              <a:t>Klicka här för att ändra format</a:t>
            </a:r>
          </a:p>
        </p:txBody>
      </p:sp>
      <p:sp>
        <p:nvSpPr>
          <p:cNvPr id="3" name="Platshållare för text 2"/>
          <p:cNvSpPr>
            <a:spLocks noGrp="1"/>
          </p:cNvSpPr>
          <p:nvPr>
            <p:ph type="body" idx="1"/>
          </p:nvPr>
        </p:nvSpPr>
        <p:spPr>
          <a:xfrm>
            <a:off x="664232" y="2495203"/>
            <a:ext cx="9609825" cy="3738598"/>
          </a:xfrm>
          <a:prstGeom prst="rect">
            <a:avLst/>
          </a:prstGeom>
        </p:spPr>
        <p:txBody>
          <a:bodyPr vert="horz" lIns="91440" tIns="45720" rIns="91440" bIns="45720" rtlCol="0">
            <a:noAutofit/>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p:cNvSpPr>
            <a:spLocks noGrp="1"/>
          </p:cNvSpPr>
          <p:nvPr>
            <p:ph type="dt" sz="half" idx="2"/>
          </p:nvPr>
        </p:nvSpPr>
        <p:spPr>
          <a:xfrm>
            <a:off x="664232" y="6356350"/>
            <a:ext cx="1269343" cy="365125"/>
          </a:xfrm>
          <a:prstGeom prst="rect">
            <a:avLst/>
          </a:prstGeom>
        </p:spPr>
        <p:txBody>
          <a:bodyPr vert="horz" lIns="91440" tIns="45720" rIns="91440" bIns="45720" rtlCol="0" anchor="ctr"/>
          <a:lstStyle>
            <a:lvl1pPr algn="l">
              <a:defRPr sz="1200">
                <a:solidFill>
                  <a:schemeClr val="tx1"/>
                </a:solidFill>
              </a:defRPr>
            </a:lvl1pPr>
          </a:lstStyle>
          <a:p>
            <a:r>
              <a:rPr lang="sv-SE"/>
              <a:t>2021-06-03</a:t>
            </a:r>
            <a:endParaRPr lang="sv-SE" dirty="0"/>
          </a:p>
        </p:txBody>
      </p:sp>
      <p:sp>
        <p:nvSpPr>
          <p:cNvPr id="5" name="Platshållare för sidfot 4"/>
          <p:cNvSpPr>
            <a:spLocks noGrp="1"/>
          </p:cNvSpPr>
          <p:nvPr>
            <p:ph type="ftr" sz="quarter" idx="3"/>
          </p:nvPr>
        </p:nvSpPr>
        <p:spPr>
          <a:xfrm>
            <a:off x="2457449" y="6356350"/>
            <a:ext cx="6029326" cy="365125"/>
          </a:xfrm>
          <a:prstGeom prst="rect">
            <a:avLst/>
          </a:prstGeom>
        </p:spPr>
        <p:txBody>
          <a:bodyPr vert="horz" lIns="91440" tIns="45720" rIns="91440" bIns="45720" rtlCol="0" anchor="ctr"/>
          <a:lstStyle>
            <a:lvl1pPr algn="ctr">
              <a:defRPr sz="1200">
                <a:solidFill>
                  <a:schemeClr val="tx1"/>
                </a:solidFill>
              </a:defRPr>
            </a:lvl1pPr>
          </a:lstStyle>
          <a:p>
            <a:r>
              <a:rPr lang="sv-SE"/>
              <a:t>Avdelningen för vård och omsorg</a:t>
            </a:r>
            <a:endParaRPr lang="sv-SE" dirty="0"/>
          </a:p>
        </p:txBody>
      </p:sp>
      <p:sp>
        <p:nvSpPr>
          <p:cNvPr id="6" name="Platshållare för bildnummer 5"/>
          <p:cNvSpPr>
            <a:spLocks noGrp="1"/>
          </p:cNvSpPr>
          <p:nvPr>
            <p:ph type="sldNum" sz="quarter" idx="4"/>
          </p:nvPr>
        </p:nvSpPr>
        <p:spPr>
          <a:xfrm>
            <a:off x="9009033" y="6356350"/>
            <a:ext cx="1270800" cy="365125"/>
          </a:xfrm>
          <a:prstGeom prst="rect">
            <a:avLst/>
          </a:prstGeom>
        </p:spPr>
        <p:txBody>
          <a:bodyPr vert="horz" lIns="91440" tIns="45720" rIns="91440" bIns="45720" rtlCol="0" anchor="ctr"/>
          <a:lstStyle>
            <a:lvl1pPr algn="r">
              <a:defRPr sz="1200">
                <a:solidFill>
                  <a:schemeClr val="tx1"/>
                </a:solidFill>
              </a:defRPr>
            </a:lvl1pPr>
          </a:lstStyle>
          <a:p>
            <a:fld id="{34C9B0E5-37D7-412E-A162-6A236BADC197}" type="slidenum">
              <a:rPr lang="sv-SE" smtClean="0"/>
              <a:t>‹#›</a:t>
            </a:fld>
            <a:endParaRPr lang="sv-SE" dirty="0"/>
          </a:p>
        </p:txBody>
      </p:sp>
    </p:spTree>
    <p:extLst>
      <p:ext uri="{BB962C8B-B14F-4D97-AF65-F5344CB8AC3E}">
        <p14:creationId xmlns:p14="http://schemas.microsoft.com/office/powerpoint/2010/main" val="1991041408"/>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Lst>
  <p:hf hdr="0"/>
  <p:txStyles>
    <p:titleStyle>
      <a:lvl1pPr algn="l" defTabSz="914400" rtl="0" eaLnBrk="1" latinLnBrk="0" hangingPunct="1">
        <a:lnSpc>
          <a:spcPct val="95000"/>
        </a:lnSpc>
        <a:spcBef>
          <a:spcPct val="0"/>
        </a:spcBef>
        <a:buNone/>
        <a:defRPr sz="4400" b="1" kern="1200">
          <a:solidFill>
            <a:schemeClr val="tx1"/>
          </a:solidFill>
          <a:latin typeface="+mj-lt"/>
          <a:ea typeface="+mj-ea"/>
          <a:cs typeface="+mj-cs"/>
        </a:defRPr>
      </a:lvl1pPr>
    </p:titleStyle>
    <p:bodyStyle>
      <a:lvl1pPr marL="258763" indent="-228600" algn="l" defTabSz="914400" rtl="0" eaLnBrk="1" latinLnBrk="0" hangingPunct="1">
        <a:lnSpc>
          <a:spcPct val="100000"/>
        </a:lnSpc>
        <a:spcBef>
          <a:spcPts val="0"/>
        </a:spcBef>
        <a:spcAft>
          <a:spcPts val="1200"/>
        </a:spcAft>
        <a:buFont typeface="Symbol" panose="05050102010706020507" pitchFamily="18" charset="2"/>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Font typeface="Symbol" panose="05050102010706020507" pitchFamily="18" charset="2"/>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9" pos="3840">
          <p15:clr>
            <a:srgbClr val="F26B43"/>
          </p15:clr>
        </p15:guide>
        <p15:guide id="10" orient="horz" pos="216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0.xml"/></Relationships>
</file>

<file path=ppt/slides/_rels/slide1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0.xml"/></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0.xml"/><Relationship Id="rId5" Type="http://schemas.openxmlformats.org/officeDocument/2006/relationships/image" Target="../media/image43.png"/><Relationship Id="rId4" Type="http://schemas.openxmlformats.org/officeDocument/2006/relationships/image" Target="../media/image42.png"/></Relationships>
</file>

<file path=ppt/slides/_rels/slide1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5.xml"/></Relationships>
</file>

<file path=ppt/slides/_rels/slide1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84.xml"/></Relationships>
</file>

<file path=ppt/slides/_rels/slide1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8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statsbidrag.socialstyrelsen.se/regioner/utveckling-av-den-prehospitala-akutsjukvarden-for-patienter-med-psykisk-ohalsa/" TargetMode="External"/><Relationship Id="rId2" Type="http://schemas.openxmlformats.org/officeDocument/2006/relationships/image" Target="../media/image47.png"/><Relationship Id="rId1" Type="http://schemas.openxmlformats.org/officeDocument/2006/relationships/slideLayout" Target="../slideLayouts/slideLayout90.xml"/></Relationships>
</file>

<file path=ppt/slides/_rels/slide21.xml.rels><?xml version="1.0" encoding="UTF-8" standalone="yes"?>
<Relationships xmlns="http://schemas.openxmlformats.org/package/2006/relationships"><Relationship Id="rId3" Type="http://schemas.openxmlformats.org/officeDocument/2006/relationships/hyperlink" Target="mailto:mikael.malm@skr.se" TargetMode="External"/><Relationship Id="rId7" Type="http://schemas.openxmlformats.org/officeDocument/2006/relationships/image" Target="../media/image48.jpg"/><Relationship Id="rId2" Type="http://schemas.openxmlformats.org/officeDocument/2006/relationships/notesSlide" Target="../notesSlides/notesSlide5.xml"/><Relationship Id="rId1" Type="http://schemas.openxmlformats.org/officeDocument/2006/relationships/slideLayout" Target="../slideLayouts/slideLayout117.xml"/><Relationship Id="rId6" Type="http://schemas.openxmlformats.org/officeDocument/2006/relationships/hyperlink" Target="https://skr.se/skr/integrationsocialomsorg/socialomsorg/missbrukochberoende.1165.html" TargetMode="External"/><Relationship Id="rId5" Type="http://schemas.openxmlformats.org/officeDocument/2006/relationships/hyperlink" Target="https://www.uppdragpsykiskhalsa.se/" TargetMode="External"/><Relationship Id="rId4" Type="http://schemas.openxmlformats.org/officeDocument/2006/relationships/hyperlink" Target="https://skr.se/skr/halsasjukvard/utvecklingavverksamhet/psykiskhalsa.441.html"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62.xml"/></Relationships>
</file>

<file path=ppt/slides/_rels/slide23.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6.xml"/><Relationship Id="rId1" Type="http://schemas.openxmlformats.org/officeDocument/2006/relationships/slideLayout" Target="../slideLayouts/slideLayout163.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 Id="rId9" Type="http://schemas.openxmlformats.org/officeDocument/2006/relationships/image" Target="../media/image55.png"/></Relationships>
</file>

<file path=ppt/slides/_rels/slide24.xml.rels><?xml version="1.0" encoding="UTF-8" standalone="yes"?>
<Relationships xmlns="http://schemas.openxmlformats.org/package/2006/relationships"><Relationship Id="rId3" Type="http://schemas.openxmlformats.org/officeDocument/2006/relationships/hyperlink" Target="https://www.uppdragpsykiskhalsa.se/meningsfull-heldygnsvard/" TargetMode="External"/><Relationship Id="rId2" Type="http://schemas.openxmlformats.org/officeDocument/2006/relationships/notesSlide" Target="../notesSlides/notesSlide7.xml"/><Relationship Id="rId1" Type="http://schemas.openxmlformats.org/officeDocument/2006/relationships/slideLayout" Target="../slideLayouts/slideLayout169.xml"/><Relationship Id="rId4" Type="http://schemas.openxmlformats.org/officeDocument/2006/relationships/image" Target="../media/image56.png"/></Relationships>
</file>

<file path=ppt/slides/_rels/slide2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8.xml"/><Relationship Id="rId1" Type="http://schemas.openxmlformats.org/officeDocument/2006/relationships/slideLayout" Target="../slideLayouts/slideLayout170.xml"/></Relationships>
</file>

<file path=ppt/slides/_rels/slide2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9.xml"/><Relationship Id="rId1" Type="http://schemas.openxmlformats.org/officeDocument/2006/relationships/slideLayout" Target="../slideLayouts/slideLayout166.xml"/></Relationships>
</file>

<file path=ppt/slides/_rels/slide27.xml.rels><?xml version="1.0" encoding="UTF-8" standalone="yes"?>
<Relationships xmlns="http://schemas.openxmlformats.org/package/2006/relationships"><Relationship Id="rId3" Type="http://schemas.openxmlformats.org/officeDocument/2006/relationships/hyperlink" Target="https://www.uppdragpsykiskhalsa.se/meningsfull-heldygnsvard/" TargetMode="External"/><Relationship Id="rId2" Type="http://schemas.openxmlformats.org/officeDocument/2006/relationships/notesSlide" Target="../notesSlides/notesSlide10.xml"/><Relationship Id="rId1" Type="http://schemas.openxmlformats.org/officeDocument/2006/relationships/slideLayout" Target="../slideLayouts/slideLayout164.xml"/><Relationship Id="rId6" Type="http://schemas.openxmlformats.org/officeDocument/2006/relationships/image" Target="../media/image58.jpg"/><Relationship Id="rId5" Type="http://schemas.openxmlformats.org/officeDocument/2006/relationships/hyperlink" Target="mailto:karin.lindstrom@skr.se" TargetMode="External"/><Relationship Id="rId4" Type="http://schemas.openxmlformats.org/officeDocument/2006/relationships/hyperlink" Target="mailto:louise.kimby@skr.se" TargetMode="Externa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6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6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63.xml"/></Relationships>
</file>

<file path=ppt/slides/_rels/slide3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4.xml"/><Relationship Id="rId1" Type="http://schemas.openxmlformats.org/officeDocument/2006/relationships/slideLayout" Target="../slideLayouts/slideLayout166.xml"/><Relationship Id="rId5" Type="http://schemas.openxmlformats.org/officeDocument/2006/relationships/image" Target="../media/image61.png"/><Relationship Id="rId4" Type="http://schemas.openxmlformats.org/officeDocument/2006/relationships/image" Target="../media/image60.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63.xml"/></Relationships>
</file>

<file path=ppt/slides/_rels/slide33.xml.rels><?xml version="1.0" encoding="UTF-8" standalone="yes"?>
<Relationships xmlns="http://schemas.openxmlformats.org/package/2006/relationships"><Relationship Id="rId8" Type="http://schemas.openxmlformats.org/officeDocument/2006/relationships/hyperlink" Target="https://pixabay.com/fr/jumelles-recherche-voir-trouver-1026425/" TargetMode="External"/><Relationship Id="rId3" Type="http://schemas.openxmlformats.org/officeDocument/2006/relationships/hyperlink" Target="https://www.regeringen.se/rattsliga-dokument/statens-offentliga-utredningar/2020/04/sou-202019/" TargetMode="External"/><Relationship Id="rId7" Type="http://schemas.openxmlformats.org/officeDocument/2006/relationships/image" Target="../media/image62.jpg"/><Relationship Id="rId2" Type="http://schemas.openxmlformats.org/officeDocument/2006/relationships/notesSlide" Target="../notesSlides/notesSlide16.xml"/><Relationship Id="rId1" Type="http://schemas.openxmlformats.org/officeDocument/2006/relationships/slideLayout" Target="../slideLayouts/slideLayout163.xml"/><Relationship Id="rId6" Type="http://schemas.openxmlformats.org/officeDocument/2006/relationships/hyperlink" Target="https://www.regeringen.se/rattsliga-dokument/kommittedirektiv/2021/10/dir.-202184/" TargetMode="External"/><Relationship Id="rId5" Type="http://schemas.openxmlformats.org/officeDocument/2006/relationships/hyperlink" Target="https://www.regeringen.se/rattsliga-dokument/statens-offentliga-utredningar/2021/11/sou-202193/" TargetMode="External"/><Relationship Id="rId4" Type="http://schemas.openxmlformats.org/officeDocument/2006/relationships/hyperlink" Target="https://www.regeringen.se/rattsliga-dokument/statens-offentliga-utredningar/2020/08/sou-202047/" TargetMode="Externa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63.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8.xml"/><Relationship Id="rId1" Type="http://schemas.openxmlformats.org/officeDocument/2006/relationships/slideLayout" Target="../slideLayouts/slideLayout16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63.xml"/></Relationships>
</file>

<file path=ppt/slides/_rels/slide37.xml.rels><?xml version="1.0" encoding="UTF-8" standalone="yes"?>
<Relationships xmlns="http://schemas.openxmlformats.org/package/2006/relationships"><Relationship Id="rId3" Type="http://schemas.openxmlformats.org/officeDocument/2006/relationships/hyperlink" Target="https://pxhere.com/sv/photo/570267" TargetMode="External"/><Relationship Id="rId2" Type="http://schemas.openxmlformats.org/officeDocument/2006/relationships/image" Target="../media/image63.jpeg"/><Relationship Id="rId1" Type="http://schemas.openxmlformats.org/officeDocument/2006/relationships/slideLayout" Target="../slideLayouts/slideLayout4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39.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2.xml"/></Relationships>
</file>

<file path=ppt/slides/_rels/slide4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1.xml"/><Relationship Id="rId1" Type="http://schemas.openxmlformats.org/officeDocument/2006/relationships/slideLayout" Target="../slideLayouts/slideLayout39.xml"/></Relationships>
</file>

<file path=ppt/slides/_rels/slide4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39.xml"/></Relationships>
</file>

<file path=ppt/slides/_rels/slide4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39.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1.xml"/></Relationships>
</file>

<file path=ppt/slides/_rels/slide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51.xml"/><Relationship Id="rId5" Type="http://schemas.openxmlformats.org/officeDocument/2006/relationships/image" Target="../media/image31.emf"/><Relationship Id="rId4" Type="http://schemas.openxmlformats.org/officeDocument/2006/relationships/image" Target="../media/image30.emf"/></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4.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34.xml"/><Relationship Id="rId1" Type="http://schemas.openxmlformats.org/officeDocument/2006/relationships/tags" Target="../tags/tag10.xml"/><Relationship Id="rId5" Type="http://schemas.openxmlformats.org/officeDocument/2006/relationships/image" Target="../media/image68.svg"/><Relationship Id="rId4" Type="http://schemas.openxmlformats.org/officeDocument/2006/relationships/image" Target="../media/image67.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4.xml"/></Relationships>
</file>

<file path=ppt/slides/_rels/slide5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7.xml"/><Relationship Id="rId1" Type="http://schemas.openxmlformats.org/officeDocument/2006/relationships/slideLayout" Target="../slideLayouts/slideLayout134.xml"/><Relationship Id="rId4" Type="http://schemas.openxmlformats.org/officeDocument/2006/relationships/image" Target="../media/image70.sv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34.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34.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44.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44.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44.xml"/></Relationships>
</file>

<file path=ppt/slides/_rels/slide6.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1.xml"/><Relationship Id="rId1" Type="http://schemas.openxmlformats.org/officeDocument/2006/relationships/slideLayout" Target="../slideLayouts/slideLayout51.xml"/><Relationship Id="rId5" Type="http://schemas.openxmlformats.org/officeDocument/2006/relationships/image" Target="../media/image34.emf"/><Relationship Id="rId4" Type="http://schemas.openxmlformats.org/officeDocument/2006/relationships/image" Target="../media/image33.emf"/></Relationships>
</file>

<file path=ppt/slides/_rels/slide6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2.xml"/><Relationship Id="rId1" Type="http://schemas.openxmlformats.org/officeDocument/2006/relationships/slideLayout" Target="../slideLayouts/slideLayout134.xml"/><Relationship Id="rId4" Type="http://schemas.openxmlformats.org/officeDocument/2006/relationships/image" Target="../media/image72.sv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44.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44.xml"/></Relationships>
</file>

<file path=ppt/slides/_rels/slide6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4.xml"/><Relationship Id="rId1" Type="http://schemas.openxmlformats.org/officeDocument/2006/relationships/slideLayout" Target="../slideLayouts/slideLayout145.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44.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44.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44.xml"/></Relationships>
</file>

<file path=ppt/slides/_rels/slide67.xml.rels><?xml version="1.0" encoding="UTF-8" standalone="yes"?>
<Relationships xmlns="http://schemas.openxmlformats.org/package/2006/relationships"><Relationship Id="rId3" Type="http://schemas.openxmlformats.org/officeDocument/2006/relationships/hyperlink" Target="https://skr.se/skr/demokratiledningstyrning/manskligarattigheterjamlikhet/jamstalldhet/jamstalldhetsintegreringvagledning.15833.html" TargetMode="External"/><Relationship Id="rId2" Type="http://schemas.openxmlformats.org/officeDocument/2006/relationships/notesSlide" Target="../notesSlides/notesSlide38.xml"/><Relationship Id="rId1" Type="http://schemas.openxmlformats.org/officeDocument/2006/relationships/slideLayout" Target="../slideLayouts/slideLayout150.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44.xml"/></Relationships>
</file>

<file path=ppt/slides/_rels/slide69.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144.xml"/></Relationships>
</file>

<file path=ppt/slides/_rels/slide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xml"/><Relationship Id="rId1" Type="http://schemas.openxmlformats.org/officeDocument/2006/relationships/slideLayout" Target="../slideLayouts/slideLayout5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48.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44.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44.xml"/></Relationships>
</file>

<file path=ppt/slides/_rels/slide73.xml.rels><?xml version="1.0" encoding="UTF-8" standalone="yes"?>
<Relationships xmlns="http://schemas.openxmlformats.org/package/2006/relationships"><Relationship Id="rId3" Type="http://schemas.openxmlformats.org/officeDocument/2006/relationships/hyperlink" Target="mailto:maria.hogkvist@skr.se" TargetMode="External"/><Relationship Id="rId2" Type="http://schemas.openxmlformats.org/officeDocument/2006/relationships/notesSlide" Target="../notesSlides/notesSlide42.xml"/><Relationship Id="rId1" Type="http://schemas.openxmlformats.org/officeDocument/2006/relationships/slideLayout" Target="../slideLayouts/slideLayout144.xml"/><Relationship Id="rId6" Type="http://schemas.openxmlformats.org/officeDocument/2006/relationships/hyperlink" Target="https://skr.se/skr/tjanster/evenemang/hittaevenemang/kalenderhandelser/socialtjansthedersvaldochjamstalldhet.67239.html" TargetMode="External"/><Relationship Id="rId5" Type="http://schemas.openxmlformats.org/officeDocument/2006/relationships/hyperlink" Target="https://skr.se/skr/demokratiledningstyrning/manskligarattigheterjamlikhet/jamstalldhet/jamstalldhetsintegrering/pilotprojektforjamstalldsocialtjanst.54720.html" TargetMode="External"/><Relationship Id="rId4" Type="http://schemas.openxmlformats.org/officeDocument/2006/relationships/hyperlink" Target="mailto:Love.nordenmark@skr.se" TargetMode="External"/></Relationships>
</file>

<file path=ppt/slides/_rels/slide7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3.xml"/><Relationship Id="rId1" Type="http://schemas.openxmlformats.org/officeDocument/2006/relationships/slideLayout" Target="../slideLayouts/slideLayout13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51.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5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54.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54.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54.xml"/></Relationships>
</file>

<file path=ppt/slides/_rels/slide8.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3.xml"/><Relationship Id="rId1" Type="http://schemas.openxmlformats.org/officeDocument/2006/relationships/slideLayout" Target="../slideLayouts/slideLayout51.xml"/></Relationships>
</file>

<file path=ppt/slides/_rels/slide9.xml.rels><?xml version="1.0" encoding="UTF-8" standalone="yes"?>
<Relationships xmlns="http://schemas.openxmlformats.org/package/2006/relationships"><Relationship Id="rId3" Type="http://schemas.openxmlformats.org/officeDocument/2006/relationships/hyperlink" Target="https://skr.se/skr/halsasjukvard/overenskommelsermellanskrochregeringen.1463.html" TargetMode="External"/><Relationship Id="rId2" Type="http://schemas.openxmlformats.org/officeDocument/2006/relationships/image" Target="../media/image37.emf"/><Relationship Id="rId1" Type="http://schemas.openxmlformats.org/officeDocument/2006/relationships/slideLayout" Target="../slideLayouts/slideLayout5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7E1CE0D-1BB1-47FC-A45E-C23385E1FFBC}"/>
              </a:ext>
            </a:extLst>
          </p:cNvPr>
          <p:cNvSpPr>
            <a:spLocks noGrp="1"/>
          </p:cNvSpPr>
          <p:nvPr>
            <p:ph type="title"/>
          </p:nvPr>
        </p:nvSpPr>
        <p:spPr/>
        <p:txBody>
          <a:bodyPr/>
          <a:lstStyle/>
          <a:p>
            <a:r>
              <a:rPr lang="sv-SE" dirty="0"/>
              <a:t>SKR informerar RSS</a:t>
            </a:r>
            <a:br>
              <a:rPr lang="sv-SE" dirty="0"/>
            </a:br>
            <a:r>
              <a:rPr lang="sv-SE" sz="1800" dirty="0"/>
              <a:t>28 november 2022</a:t>
            </a:r>
            <a:endParaRPr lang="sv-SE" dirty="0"/>
          </a:p>
        </p:txBody>
      </p:sp>
    </p:spTree>
    <p:extLst>
      <p:ext uri="{BB962C8B-B14F-4D97-AF65-F5344CB8AC3E}">
        <p14:creationId xmlns:p14="http://schemas.microsoft.com/office/powerpoint/2010/main" val="22075078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ubrik 7">
            <a:extLst>
              <a:ext uri="{FF2B5EF4-FFF2-40B4-BE49-F238E27FC236}">
                <a16:creationId xmlns:a16="http://schemas.microsoft.com/office/drawing/2014/main" id="{DAF11123-05A7-448F-A7AE-C11B173B5D78}"/>
              </a:ext>
            </a:extLst>
          </p:cNvPr>
          <p:cNvSpPr>
            <a:spLocks noGrp="1"/>
          </p:cNvSpPr>
          <p:nvPr>
            <p:ph type="title"/>
          </p:nvPr>
        </p:nvSpPr>
        <p:spPr>
          <a:xfrm>
            <a:off x="664233" y="356807"/>
            <a:ext cx="9609825" cy="1231392"/>
          </a:xfrm>
        </p:spPr>
        <p:txBody>
          <a:bodyPr/>
          <a:lstStyle/>
          <a:p>
            <a:r>
              <a:rPr lang="sv-SE" sz="3200" dirty="0"/>
              <a:t>Regeringens prioriteringar inom området psykisk hälsa och suicidprevention</a:t>
            </a:r>
            <a:br>
              <a:rPr lang="sv-SE" sz="3200" dirty="0"/>
            </a:br>
            <a:endParaRPr lang="sv-SE" sz="3200" dirty="0"/>
          </a:p>
        </p:txBody>
      </p:sp>
      <p:sp>
        <p:nvSpPr>
          <p:cNvPr id="9" name="Platshållare för innehåll 8">
            <a:extLst>
              <a:ext uri="{FF2B5EF4-FFF2-40B4-BE49-F238E27FC236}">
                <a16:creationId xmlns:a16="http://schemas.microsoft.com/office/drawing/2014/main" id="{CC08848F-953C-199B-AB11-2CEC045798D8}"/>
              </a:ext>
            </a:extLst>
          </p:cNvPr>
          <p:cNvSpPr>
            <a:spLocks noGrp="1"/>
          </p:cNvSpPr>
          <p:nvPr>
            <p:ph idx="1"/>
          </p:nvPr>
        </p:nvSpPr>
        <p:spPr>
          <a:xfrm>
            <a:off x="664232" y="1830182"/>
            <a:ext cx="9609825" cy="4153216"/>
          </a:xfrm>
        </p:spPr>
        <p:txBody>
          <a:bodyPr/>
          <a:lstStyle/>
          <a:p>
            <a:r>
              <a:rPr lang="sv-SE" sz="2000" dirty="0"/>
              <a:t>Arbetet med att stärka den psykiska hälsan och suicidprevention måste prioriteras som ett led i folkhälsoarbetet, inte minst för unga. </a:t>
            </a:r>
          </a:p>
          <a:p>
            <a:r>
              <a:rPr lang="sv-SE" sz="2000" dirty="0"/>
              <a:t>Efter redovisning av myndighetsuppdrag den 1 september 2023 ska en nationell strategi för psykisk hälsa och suicidprevention tas fram. </a:t>
            </a:r>
          </a:p>
          <a:p>
            <a:r>
              <a:rPr lang="sv-SE" sz="2000" dirty="0"/>
              <a:t>Ett nationellt forskningsprogram på området ska inrättas. </a:t>
            </a:r>
          </a:p>
          <a:p>
            <a:r>
              <a:rPr lang="sv-SE" sz="2000" dirty="0"/>
              <a:t>En nationell samordnare med ett samlat ansvar för det suicidpreventiva arbetet ska tillsättas. </a:t>
            </a:r>
          </a:p>
          <a:p>
            <a:r>
              <a:rPr lang="sv-SE" sz="2000" dirty="0"/>
              <a:t>Uppföljning av patienter med suicidalt beteende bör vara en självklar del av vårdprocessen. En ”haverikommission” ska tillsättas när en person har begått självmord, för att bl.a. socialtjänst, skola, polis och sjukvård ska göra en utredning om vad som hänt och vad som kan ha brustit.</a:t>
            </a:r>
          </a:p>
        </p:txBody>
      </p:sp>
      <p:sp>
        <p:nvSpPr>
          <p:cNvPr id="5" name="Platshållare för datum 4">
            <a:extLst>
              <a:ext uri="{FF2B5EF4-FFF2-40B4-BE49-F238E27FC236}">
                <a16:creationId xmlns:a16="http://schemas.microsoft.com/office/drawing/2014/main" id="{3BF523A0-E9C0-2745-2025-815215C485D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black"/>
                </a:solidFill>
                <a:effectLst/>
                <a:uLnTx/>
                <a:uFillTx/>
                <a:latin typeface="Arial"/>
                <a:ea typeface="+mn-ea"/>
                <a:cs typeface="+mn-cs"/>
              </a:rPr>
              <a:t>2022-11-28</a:t>
            </a:r>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6" name="Platshållare för sidfot 5">
            <a:extLst>
              <a:ext uri="{FF2B5EF4-FFF2-40B4-BE49-F238E27FC236}">
                <a16:creationId xmlns:a16="http://schemas.microsoft.com/office/drawing/2014/main" id="{2C4102B8-B1DE-AA77-5273-62D5E81753F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black"/>
                </a:solidFill>
                <a:effectLst/>
                <a:uLnTx/>
                <a:uFillTx/>
                <a:latin typeface="Arial"/>
                <a:ea typeface="+mn-ea"/>
                <a:cs typeface="+mn-cs"/>
              </a:rPr>
              <a:t>Avdelningen för vård och omsorg</a:t>
            </a:r>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7" name="Platshållare för bildnummer 6">
            <a:extLst>
              <a:ext uri="{FF2B5EF4-FFF2-40B4-BE49-F238E27FC236}">
                <a16:creationId xmlns:a16="http://schemas.microsoft.com/office/drawing/2014/main" id="{D2645906-82E1-433A-3839-27E5FFF4C57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C9B0E5-37D7-412E-A162-6A236BADC197}" type="slidenum">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pic>
        <p:nvPicPr>
          <p:cNvPr id="10" name="Bildobjekt 9">
            <a:extLst>
              <a:ext uri="{FF2B5EF4-FFF2-40B4-BE49-F238E27FC236}">
                <a16:creationId xmlns:a16="http://schemas.microsoft.com/office/drawing/2014/main" id="{953E2ED0-AAF7-69FF-2018-CCF32611DE77}"/>
              </a:ext>
            </a:extLst>
          </p:cNvPr>
          <p:cNvPicPr>
            <a:picLocks noChangeAspect="1"/>
          </p:cNvPicPr>
          <p:nvPr/>
        </p:nvPicPr>
        <p:blipFill>
          <a:blip r:embed="rId2"/>
          <a:stretch>
            <a:fillRect/>
          </a:stretch>
        </p:blipFill>
        <p:spPr>
          <a:xfrm>
            <a:off x="10274057" y="301337"/>
            <a:ext cx="1525794" cy="2081849"/>
          </a:xfrm>
          <a:prstGeom prst="rect">
            <a:avLst/>
          </a:prstGeom>
        </p:spPr>
      </p:pic>
    </p:spTree>
    <p:extLst>
      <p:ext uri="{BB962C8B-B14F-4D97-AF65-F5344CB8AC3E}">
        <p14:creationId xmlns:p14="http://schemas.microsoft.com/office/powerpoint/2010/main" val="27782812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24C015A-077D-1625-CFA7-8C08691AB9A2}"/>
              </a:ext>
            </a:extLst>
          </p:cNvPr>
          <p:cNvSpPr>
            <a:spLocks noGrp="1"/>
          </p:cNvSpPr>
          <p:nvPr>
            <p:ph type="title"/>
          </p:nvPr>
        </p:nvSpPr>
        <p:spPr/>
        <p:txBody>
          <a:bodyPr/>
          <a:lstStyle/>
          <a:p>
            <a:r>
              <a:rPr lang="sv-SE" dirty="0"/>
              <a:t>Stärk beroendevården</a:t>
            </a:r>
            <a:br>
              <a:rPr lang="sv-SE" dirty="0"/>
            </a:br>
            <a:endParaRPr lang="sv-SE" dirty="0"/>
          </a:p>
        </p:txBody>
      </p:sp>
      <p:sp>
        <p:nvSpPr>
          <p:cNvPr id="3" name="Platshållare för innehåll 2">
            <a:extLst>
              <a:ext uri="{FF2B5EF4-FFF2-40B4-BE49-F238E27FC236}">
                <a16:creationId xmlns:a16="http://schemas.microsoft.com/office/drawing/2014/main" id="{8FEB9F08-452A-B3FF-E35C-CBD422618557}"/>
              </a:ext>
            </a:extLst>
          </p:cNvPr>
          <p:cNvSpPr>
            <a:spLocks noGrp="1"/>
          </p:cNvSpPr>
          <p:nvPr>
            <p:ph idx="1"/>
          </p:nvPr>
        </p:nvSpPr>
        <p:spPr>
          <a:xfrm>
            <a:off x="664232" y="2017216"/>
            <a:ext cx="9609825" cy="3966181"/>
          </a:xfrm>
        </p:spPr>
        <p:txBody>
          <a:bodyPr/>
          <a:lstStyle/>
          <a:p>
            <a:r>
              <a:rPr lang="sv-SE" dirty="0"/>
              <a:t>Personer med missbruksproblematik och beroendesjukdom ska ges en sammanhållen vård och behandling. </a:t>
            </a:r>
          </a:p>
          <a:p>
            <a:r>
              <a:rPr lang="sv-SE" dirty="0"/>
              <a:t>Ansvaret ska ligga på regionerna och en långsiktig plan ska arbetas fram för en bättre beroendevård i hela landet. </a:t>
            </a:r>
          </a:p>
          <a:p>
            <a:r>
              <a:rPr lang="sv-SE" dirty="0"/>
              <a:t>Stöd till närstående och barn behöver utvecklas, bland annat genom stödlinjer. </a:t>
            </a:r>
          </a:p>
          <a:p>
            <a:r>
              <a:rPr lang="sv-SE" dirty="0"/>
              <a:t>Socialtjänstens ansvar för stöd i vardagen, till exempel i form av boende, sysselsättning och hjälp att utveckla egna resurser, ska kvarstå.</a:t>
            </a:r>
          </a:p>
        </p:txBody>
      </p:sp>
      <p:sp>
        <p:nvSpPr>
          <p:cNvPr id="4" name="Platshållare för datum 3">
            <a:extLst>
              <a:ext uri="{FF2B5EF4-FFF2-40B4-BE49-F238E27FC236}">
                <a16:creationId xmlns:a16="http://schemas.microsoft.com/office/drawing/2014/main" id="{0A52EE6A-9B06-B94D-4E01-79C4C3BA91A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black"/>
                </a:solidFill>
                <a:effectLst/>
                <a:uLnTx/>
                <a:uFillTx/>
                <a:latin typeface="Arial"/>
                <a:ea typeface="+mn-ea"/>
                <a:cs typeface="+mn-cs"/>
              </a:rPr>
              <a:t>2022-11-28</a:t>
            </a:r>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5" name="Platshållare för sidfot 4">
            <a:extLst>
              <a:ext uri="{FF2B5EF4-FFF2-40B4-BE49-F238E27FC236}">
                <a16:creationId xmlns:a16="http://schemas.microsoft.com/office/drawing/2014/main" id="{45ED697C-97DD-A9E8-763B-7624CC08B86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black"/>
                </a:solidFill>
                <a:effectLst/>
                <a:uLnTx/>
                <a:uFillTx/>
                <a:latin typeface="Arial"/>
                <a:ea typeface="+mn-ea"/>
                <a:cs typeface="+mn-cs"/>
              </a:rPr>
              <a:t>Avdelningen för vård och omsorg</a:t>
            </a:r>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6" name="Platshållare för bildnummer 5">
            <a:extLst>
              <a:ext uri="{FF2B5EF4-FFF2-40B4-BE49-F238E27FC236}">
                <a16:creationId xmlns:a16="http://schemas.microsoft.com/office/drawing/2014/main" id="{E34A2180-DBBE-913F-331B-30AE2E16200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C9B0E5-37D7-412E-A162-6A236BADC197}" type="slidenum">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pic>
        <p:nvPicPr>
          <p:cNvPr id="7" name="Bildobjekt 6">
            <a:extLst>
              <a:ext uri="{FF2B5EF4-FFF2-40B4-BE49-F238E27FC236}">
                <a16:creationId xmlns:a16="http://schemas.microsoft.com/office/drawing/2014/main" id="{99E21480-1FDB-6BC5-80C6-D3F7E019AA60}"/>
              </a:ext>
            </a:extLst>
          </p:cNvPr>
          <p:cNvPicPr>
            <a:picLocks noChangeAspect="1"/>
          </p:cNvPicPr>
          <p:nvPr/>
        </p:nvPicPr>
        <p:blipFill>
          <a:blip r:embed="rId2"/>
          <a:stretch>
            <a:fillRect/>
          </a:stretch>
        </p:blipFill>
        <p:spPr>
          <a:xfrm>
            <a:off x="10100314" y="453784"/>
            <a:ext cx="1530229" cy="2085013"/>
          </a:xfrm>
          <a:prstGeom prst="rect">
            <a:avLst/>
          </a:prstGeom>
        </p:spPr>
      </p:pic>
    </p:spTree>
    <p:extLst>
      <p:ext uri="{BB962C8B-B14F-4D97-AF65-F5344CB8AC3E}">
        <p14:creationId xmlns:p14="http://schemas.microsoft.com/office/powerpoint/2010/main" val="5707579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EB9DDB5-784A-CAA9-D0CB-EF88CEF7D69D}"/>
              </a:ext>
            </a:extLst>
          </p:cNvPr>
          <p:cNvSpPr>
            <a:spLocks noGrp="1"/>
          </p:cNvSpPr>
          <p:nvPr>
            <p:ph type="title"/>
          </p:nvPr>
        </p:nvSpPr>
        <p:spPr>
          <a:xfrm>
            <a:off x="664233" y="236695"/>
            <a:ext cx="9609825" cy="1869299"/>
          </a:xfrm>
        </p:spPr>
        <p:txBody>
          <a:bodyPr/>
          <a:lstStyle/>
          <a:p>
            <a:r>
              <a:rPr lang="sv-SE" dirty="0"/>
              <a:t>Socialdepartementet</a:t>
            </a:r>
          </a:p>
        </p:txBody>
      </p:sp>
      <p:sp>
        <p:nvSpPr>
          <p:cNvPr id="3" name="Platshållare för innehåll 2">
            <a:extLst>
              <a:ext uri="{FF2B5EF4-FFF2-40B4-BE49-F238E27FC236}">
                <a16:creationId xmlns:a16="http://schemas.microsoft.com/office/drawing/2014/main" id="{1CB37707-B17A-9D75-B2B6-C04964BB3939}"/>
              </a:ext>
            </a:extLst>
          </p:cNvPr>
          <p:cNvSpPr>
            <a:spLocks noGrp="1"/>
          </p:cNvSpPr>
          <p:nvPr>
            <p:ph idx="1"/>
          </p:nvPr>
        </p:nvSpPr>
        <p:spPr>
          <a:xfrm>
            <a:off x="588032" y="1366092"/>
            <a:ext cx="8467833" cy="4547903"/>
          </a:xfrm>
        </p:spPr>
        <p:txBody>
          <a:bodyPr/>
          <a:lstStyle/>
          <a:p>
            <a:pPr>
              <a:buFont typeface="Wingdings" panose="05000000000000000000" pitchFamily="2" charset="2"/>
              <a:buChar char="§"/>
            </a:pPr>
            <a:r>
              <a:rPr lang="sv-SE" b="1" dirty="0"/>
              <a:t>Socialminister Jakob Forssmed </a:t>
            </a:r>
            <a:r>
              <a:rPr lang="sv-SE" dirty="0"/>
              <a:t>(KD), Folkhälsa och idrott. Dessutom ansvar för e-hälsa, psykiatri och suicidprevention, tandvård och apotek. </a:t>
            </a:r>
            <a:br>
              <a:rPr lang="sv-SE" dirty="0"/>
            </a:br>
            <a:r>
              <a:rPr lang="sv-SE" dirty="0">
                <a:latin typeface="Arial" panose="020B0604020202020204" pitchFamily="34" charset="0"/>
                <a:cs typeface="Times New Roman" panose="02020603050405020304" pitchFamily="18" charset="0"/>
              </a:rPr>
              <a:t>Statssekreterare Petra </a:t>
            </a:r>
            <a:r>
              <a:rPr lang="sv-SE" dirty="0" err="1">
                <a:latin typeface="Arial" panose="020B0604020202020204" pitchFamily="34" charset="0"/>
                <a:cs typeface="Times New Roman" panose="02020603050405020304" pitchFamily="18" charset="0"/>
              </a:rPr>
              <a:t>Noreback</a:t>
            </a:r>
            <a:r>
              <a:rPr lang="sv-SE" dirty="0">
                <a:latin typeface="Arial" panose="020B0604020202020204" pitchFamily="34" charset="0"/>
                <a:cs typeface="Times New Roman" panose="02020603050405020304" pitchFamily="18" charset="0"/>
              </a:rPr>
              <a:t>.</a:t>
            </a:r>
            <a:endParaRPr lang="sv-SE" dirty="0"/>
          </a:p>
          <a:p>
            <a:pPr>
              <a:buFont typeface="Wingdings" panose="05000000000000000000" pitchFamily="2" charset="2"/>
              <a:buChar char="§"/>
            </a:pPr>
            <a:r>
              <a:rPr lang="sv-SE" b="1" dirty="0"/>
              <a:t>Sjukvårdsminister</a:t>
            </a:r>
            <a:r>
              <a:rPr lang="sv-SE" dirty="0"/>
              <a:t> </a:t>
            </a:r>
            <a:r>
              <a:rPr lang="sv-SE" b="1" dirty="0" err="1"/>
              <a:t>Acko</a:t>
            </a:r>
            <a:r>
              <a:rPr lang="sv-SE" b="1" dirty="0"/>
              <a:t> Ankarberg Johansson </a:t>
            </a:r>
            <a:r>
              <a:rPr lang="sv-SE" dirty="0"/>
              <a:t>(KD). Statssekreterare </a:t>
            </a:r>
            <a:r>
              <a:rPr lang="sv-SE" dirty="0">
                <a:latin typeface="Arial" panose="020B0604020202020204" pitchFamily="34" charset="0"/>
                <a:cs typeface="Times New Roman" panose="02020603050405020304" pitchFamily="18" charset="0"/>
              </a:rPr>
              <a:t>Miriam Söderström.</a:t>
            </a:r>
            <a:endParaRPr lang="sv-SE" dirty="0"/>
          </a:p>
          <a:p>
            <a:pPr>
              <a:buFont typeface="Wingdings" panose="05000000000000000000" pitchFamily="2" charset="2"/>
              <a:buChar char="§"/>
            </a:pPr>
            <a:r>
              <a:rPr lang="sv-SE" b="1" dirty="0"/>
              <a:t>Äldre och socialförsäkringsminister Anna </a:t>
            </a:r>
            <a:r>
              <a:rPr lang="sv-SE" b="1" dirty="0" err="1"/>
              <a:t>Tenje</a:t>
            </a:r>
            <a:r>
              <a:rPr lang="sv-SE" b="1" dirty="0"/>
              <a:t> </a:t>
            </a:r>
            <a:r>
              <a:rPr lang="sv-SE" dirty="0"/>
              <a:t>(M). </a:t>
            </a:r>
            <a:r>
              <a:rPr lang="sv-SE" dirty="0">
                <a:latin typeface="Arial" panose="020B0604020202020204" pitchFamily="34" charset="0"/>
                <a:cs typeface="Times New Roman" panose="02020603050405020304" pitchFamily="18" charset="0"/>
              </a:rPr>
              <a:t>Statssekreterare Anna Pettersson Westerberg</a:t>
            </a:r>
            <a:endParaRPr lang="sv-SE" dirty="0"/>
          </a:p>
          <a:p>
            <a:pPr>
              <a:buFont typeface="Wingdings" panose="05000000000000000000" pitchFamily="2" charset="2"/>
              <a:buChar char="§"/>
            </a:pPr>
            <a:r>
              <a:rPr lang="sv-SE" b="1" dirty="0"/>
              <a:t>Socialtjänstminister</a:t>
            </a:r>
            <a:r>
              <a:rPr lang="sv-SE" dirty="0"/>
              <a:t> </a:t>
            </a:r>
            <a:r>
              <a:rPr lang="sv-SE" b="1" dirty="0"/>
              <a:t>Camilla Waltersson Grönwall </a:t>
            </a:r>
            <a:r>
              <a:rPr lang="sv-SE" dirty="0"/>
              <a:t>(M). </a:t>
            </a:r>
            <a:r>
              <a:rPr lang="sv-SE" dirty="0">
                <a:latin typeface="Arial" panose="020B0604020202020204" pitchFamily="34" charset="0"/>
                <a:cs typeface="Times New Roman" panose="02020603050405020304" pitchFamily="18" charset="0"/>
              </a:rPr>
              <a:t>Statssekreterare Minna Ljunggren.</a:t>
            </a:r>
            <a:endParaRPr lang="sv-SE" dirty="0"/>
          </a:p>
        </p:txBody>
      </p:sp>
      <p:pic>
        <p:nvPicPr>
          <p:cNvPr id="7" name="Bildobjekt 6">
            <a:extLst>
              <a:ext uri="{FF2B5EF4-FFF2-40B4-BE49-F238E27FC236}">
                <a16:creationId xmlns:a16="http://schemas.microsoft.com/office/drawing/2014/main" id="{BC45CA1E-E6D0-4A1C-8D4E-9AF400D47E30}"/>
              </a:ext>
            </a:extLst>
          </p:cNvPr>
          <p:cNvPicPr>
            <a:picLocks noChangeAspect="1"/>
          </p:cNvPicPr>
          <p:nvPr/>
        </p:nvPicPr>
        <p:blipFill>
          <a:blip r:embed="rId2"/>
          <a:stretch>
            <a:fillRect/>
          </a:stretch>
        </p:blipFill>
        <p:spPr>
          <a:xfrm>
            <a:off x="9614860" y="2385143"/>
            <a:ext cx="1318395" cy="1727759"/>
          </a:xfrm>
          <a:prstGeom prst="ellipse">
            <a:avLst/>
          </a:prstGeom>
          <a:ln>
            <a:noFill/>
          </a:ln>
          <a:effectLst>
            <a:softEdge rad="112500"/>
          </a:effectLst>
        </p:spPr>
      </p:pic>
      <p:pic>
        <p:nvPicPr>
          <p:cNvPr id="6" name="Bildobjekt 5">
            <a:extLst>
              <a:ext uri="{FF2B5EF4-FFF2-40B4-BE49-F238E27FC236}">
                <a16:creationId xmlns:a16="http://schemas.microsoft.com/office/drawing/2014/main" id="{33ACEA3F-96E6-9779-DDAF-FFD9FD345D57}"/>
              </a:ext>
            </a:extLst>
          </p:cNvPr>
          <p:cNvPicPr>
            <a:picLocks noChangeAspect="1"/>
          </p:cNvPicPr>
          <p:nvPr/>
        </p:nvPicPr>
        <p:blipFill>
          <a:blip r:embed="rId3"/>
          <a:stretch>
            <a:fillRect/>
          </a:stretch>
        </p:blipFill>
        <p:spPr>
          <a:xfrm>
            <a:off x="8580175" y="1196508"/>
            <a:ext cx="1294394" cy="1727759"/>
          </a:xfrm>
          <a:prstGeom prst="ellipse">
            <a:avLst/>
          </a:prstGeom>
          <a:ln>
            <a:noFill/>
          </a:ln>
          <a:effectLst>
            <a:softEdge rad="112500"/>
          </a:effectLst>
        </p:spPr>
      </p:pic>
      <p:pic>
        <p:nvPicPr>
          <p:cNvPr id="13" name="Bildobjekt 12">
            <a:extLst>
              <a:ext uri="{FF2B5EF4-FFF2-40B4-BE49-F238E27FC236}">
                <a16:creationId xmlns:a16="http://schemas.microsoft.com/office/drawing/2014/main" id="{66BDB953-EFF1-8744-1F52-97F88763344A}"/>
              </a:ext>
            </a:extLst>
          </p:cNvPr>
          <p:cNvPicPr>
            <a:picLocks noChangeAspect="1"/>
          </p:cNvPicPr>
          <p:nvPr/>
        </p:nvPicPr>
        <p:blipFill>
          <a:blip r:embed="rId4"/>
          <a:stretch>
            <a:fillRect/>
          </a:stretch>
        </p:blipFill>
        <p:spPr>
          <a:xfrm>
            <a:off x="9765083" y="4515551"/>
            <a:ext cx="1318395" cy="1733445"/>
          </a:xfrm>
          <a:prstGeom prst="ellipse">
            <a:avLst/>
          </a:prstGeom>
          <a:ln>
            <a:noFill/>
          </a:ln>
          <a:effectLst>
            <a:softEdge rad="112500"/>
          </a:effectLst>
        </p:spPr>
      </p:pic>
      <p:pic>
        <p:nvPicPr>
          <p:cNvPr id="15" name="Bildobjekt 14">
            <a:extLst>
              <a:ext uri="{FF2B5EF4-FFF2-40B4-BE49-F238E27FC236}">
                <a16:creationId xmlns:a16="http://schemas.microsoft.com/office/drawing/2014/main" id="{26D17E16-698F-9D18-91CF-85BB6543D71A}"/>
              </a:ext>
            </a:extLst>
          </p:cNvPr>
          <p:cNvPicPr>
            <a:picLocks noChangeAspect="1"/>
          </p:cNvPicPr>
          <p:nvPr/>
        </p:nvPicPr>
        <p:blipFill>
          <a:blip r:embed="rId5"/>
          <a:stretch>
            <a:fillRect/>
          </a:stretch>
        </p:blipFill>
        <p:spPr>
          <a:xfrm>
            <a:off x="8607487" y="3555251"/>
            <a:ext cx="1307818" cy="1727759"/>
          </a:xfrm>
          <a:prstGeom prst="ellipse">
            <a:avLst/>
          </a:prstGeom>
          <a:ln>
            <a:noFill/>
          </a:ln>
          <a:effectLst>
            <a:softEdge rad="112500"/>
          </a:effectLst>
        </p:spPr>
      </p:pic>
      <p:sp>
        <p:nvSpPr>
          <p:cNvPr id="4" name="Platshållare för datum 3">
            <a:extLst>
              <a:ext uri="{FF2B5EF4-FFF2-40B4-BE49-F238E27FC236}">
                <a16:creationId xmlns:a16="http://schemas.microsoft.com/office/drawing/2014/main" id="{A99A37DD-4F2F-D32A-6C48-8101CBA7E8C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black"/>
                </a:solidFill>
                <a:effectLst/>
                <a:uLnTx/>
                <a:uFillTx/>
                <a:latin typeface="Arial"/>
                <a:ea typeface="+mn-ea"/>
                <a:cs typeface="+mn-cs"/>
              </a:rPr>
              <a:t>2022-11-28</a:t>
            </a:r>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5" name="Platshållare för sidfot 4">
            <a:extLst>
              <a:ext uri="{FF2B5EF4-FFF2-40B4-BE49-F238E27FC236}">
                <a16:creationId xmlns:a16="http://schemas.microsoft.com/office/drawing/2014/main" id="{089AFF26-6145-C3CA-F28A-13B76F736B5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black"/>
                </a:solidFill>
                <a:effectLst/>
                <a:uLnTx/>
                <a:uFillTx/>
                <a:latin typeface="Arial"/>
                <a:ea typeface="+mn-ea"/>
                <a:cs typeface="+mn-cs"/>
              </a:rPr>
              <a:t>Avdelningen för vård och omsorg</a:t>
            </a:r>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8" name="Platshållare för bildnummer 7">
            <a:extLst>
              <a:ext uri="{FF2B5EF4-FFF2-40B4-BE49-F238E27FC236}">
                <a16:creationId xmlns:a16="http://schemas.microsoft.com/office/drawing/2014/main" id="{64C8B4DF-8181-E69E-877E-B4F9EB8DE73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BAD975-63FF-4468-AC34-025F73E043F9}" type="slidenum">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1861908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ubrik 7">
            <a:extLst>
              <a:ext uri="{FF2B5EF4-FFF2-40B4-BE49-F238E27FC236}">
                <a16:creationId xmlns:a16="http://schemas.microsoft.com/office/drawing/2014/main" id="{78AFCB23-E194-F02F-2213-9EF5D933E907}"/>
              </a:ext>
            </a:extLst>
          </p:cNvPr>
          <p:cNvSpPr>
            <a:spLocks noGrp="1"/>
          </p:cNvSpPr>
          <p:nvPr>
            <p:ph type="title"/>
          </p:nvPr>
        </p:nvSpPr>
        <p:spPr>
          <a:xfrm>
            <a:off x="664233" y="136525"/>
            <a:ext cx="9609825" cy="738077"/>
          </a:xfrm>
        </p:spPr>
        <p:txBody>
          <a:bodyPr/>
          <a:lstStyle/>
          <a:p>
            <a:r>
              <a:rPr lang="sv-SE" dirty="0"/>
              <a:t>Socialutskottet</a:t>
            </a:r>
          </a:p>
        </p:txBody>
      </p:sp>
      <p:sp>
        <p:nvSpPr>
          <p:cNvPr id="4" name="Platshållare för datum 3">
            <a:extLst>
              <a:ext uri="{FF2B5EF4-FFF2-40B4-BE49-F238E27FC236}">
                <a16:creationId xmlns:a16="http://schemas.microsoft.com/office/drawing/2014/main" id="{975E4305-4F1A-E8CF-0ABF-45CF4032974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black"/>
                </a:solidFill>
                <a:effectLst/>
                <a:uLnTx/>
                <a:uFillTx/>
                <a:latin typeface="Arial"/>
                <a:ea typeface="+mn-ea"/>
                <a:cs typeface="+mn-cs"/>
              </a:rPr>
              <a:t>2022-11-28</a:t>
            </a:r>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5" name="Platshållare för sidfot 4">
            <a:extLst>
              <a:ext uri="{FF2B5EF4-FFF2-40B4-BE49-F238E27FC236}">
                <a16:creationId xmlns:a16="http://schemas.microsoft.com/office/drawing/2014/main" id="{8F84D6C1-73DE-DE4B-01D2-440B523E782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black"/>
                </a:solidFill>
                <a:effectLst/>
                <a:uLnTx/>
                <a:uFillTx/>
                <a:latin typeface="Arial"/>
                <a:ea typeface="+mn-ea"/>
                <a:cs typeface="+mn-cs"/>
              </a:rPr>
              <a:t>Avdelningen för vård och omsorg</a:t>
            </a:r>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pic>
        <p:nvPicPr>
          <p:cNvPr id="7" name="Platshållare för innehåll 6">
            <a:extLst>
              <a:ext uri="{FF2B5EF4-FFF2-40B4-BE49-F238E27FC236}">
                <a16:creationId xmlns:a16="http://schemas.microsoft.com/office/drawing/2014/main" id="{4A521EB8-5492-038C-AFAC-E8E6D741C7D6}"/>
              </a:ext>
            </a:extLst>
          </p:cNvPr>
          <p:cNvPicPr>
            <a:picLocks noGrp="1" noChangeAspect="1"/>
          </p:cNvPicPr>
          <p:nvPr>
            <p:ph idx="4294967295"/>
          </p:nvPr>
        </p:nvPicPr>
        <p:blipFill>
          <a:blip r:embed="rId2"/>
          <a:stretch>
            <a:fillRect/>
          </a:stretch>
        </p:blipFill>
        <p:spPr>
          <a:xfrm>
            <a:off x="2876090" y="763924"/>
            <a:ext cx="6737276" cy="5515308"/>
          </a:xfrm>
        </p:spPr>
      </p:pic>
      <p:sp>
        <p:nvSpPr>
          <p:cNvPr id="2" name="Platshållare för bildnummer 1">
            <a:extLst>
              <a:ext uri="{FF2B5EF4-FFF2-40B4-BE49-F238E27FC236}">
                <a16:creationId xmlns:a16="http://schemas.microsoft.com/office/drawing/2014/main" id="{D902BFF2-39B4-1AB0-DC82-F7958C0E407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BAD975-63FF-4468-AC34-025F73E043F9}" type="slidenum">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0517494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A845E62-323A-410E-85D6-60C86C58844F}"/>
              </a:ext>
            </a:extLst>
          </p:cNvPr>
          <p:cNvSpPr>
            <a:spLocks noGrp="1"/>
          </p:cNvSpPr>
          <p:nvPr>
            <p:ph type="title"/>
          </p:nvPr>
        </p:nvSpPr>
        <p:spPr>
          <a:xfrm>
            <a:off x="428319" y="484077"/>
            <a:ext cx="6239181" cy="811323"/>
          </a:xfrm>
        </p:spPr>
        <p:txBody>
          <a:bodyPr anchor="t">
            <a:noAutofit/>
          </a:bodyPr>
          <a:lstStyle/>
          <a:p>
            <a:r>
              <a:rPr lang="sv-SE" sz="3200" dirty="0"/>
              <a:t>Budgetproposition </a:t>
            </a:r>
            <a:r>
              <a:rPr lang="sv-SE" sz="1800" dirty="0"/>
              <a:t>(Prop. 2022/23:1)</a:t>
            </a:r>
            <a:endParaRPr lang="sv-SE" sz="3200" dirty="0"/>
          </a:p>
        </p:txBody>
      </p:sp>
      <p:sp>
        <p:nvSpPr>
          <p:cNvPr id="3" name="Platshållare för innehåll 2">
            <a:extLst>
              <a:ext uri="{FF2B5EF4-FFF2-40B4-BE49-F238E27FC236}">
                <a16:creationId xmlns:a16="http://schemas.microsoft.com/office/drawing/2014/main" id="{61FCF91E-4C0C-4F87-9F13-83355D5785B0}"/>
              </a:ext>
            </a:extLst>
          </p:cNvPr>
          <p:cNvSpPr>
            <a:spLocks noGrp="1"/>
          </p:cNvSpPr>
          <p:nvPr>
            <p:ph sz="half" idx="2"/>
          </p:nvPr>
        </p:nvSpPr>
        <p:spPr>
          <a:xfrm>
            <a:off x="6095999" y="1072915"/>
            <a:ext cx="5897079" cy="5042135"/>
          </a:xfrm>
        </p:spPr>
        <p:txBody>
          <a:bodyPr>
            <a:noAutofit/>
          </a:bodyPr>
          <a:lstStyle/>
          <a:p>
            <a:pPr marL="30163" indent="0">
              <a:lnSpc>
                <a:spcPct val="90000"/>
              </a:lnSpc>
              <a:buNone/>
            </a:pPr>
            <a:r>
              <a:rPr lang="sv-SE" sz="2000" b="1" dirty="0"/>
              <a:t>Utgiftsområde 1:8 Bidrag till psykiatri</a:t>
            </a:r>
          </a:p>
          <a:p>
            <a:pPr>
              <a:lnSpc>
                <a:spcPct val="90000"/>
              </a:lnSpc>
              <a:buFont typeface="Wingdings" panose="05000000000000000000" pitchFamily="2" charset="2"/>
              <a:buChar char="§"/>
            </a:pPr>
            <a:r>
              <a:rPr lang="sv-SE" sz="2000" dirty="0"/>
              <a:t>Att främja psykisk hälsa, stärka psykiatrin och minska antalet självmord är fortsatt högt prioriterade frågor för den nya regeringen. </a:t>
            </a:r>
          </a:p>
          <a:p>
            <a:pPr>
              <a:lnSpc>
                <a:spcPct val="90000"/>
              </a:lnSpc>
              <a:buFont typeface="Wingdings" panose="05000000000000000000" pitchFamily="2" charset="2"/>
              <a:buChar char="§"/>
            </a:pPr>
            <a:r>
              <a:rPr lang="sv-SE" sz="2000" dirty="0"/>
              <a:t>För 2023 föreslår regeringen ett anslag på lite drygt 2 miljarder. </a:t>
            </a:r>
          </a:p>
          <a:p>
            <a:pPr>
              <a:lnSpc>
                <a:spcPct val="90000"/>
              </a:lnSpc>
              <a:buFont typeface="Wingdings" panose="05000000000000000000" pitchFamily="2" charset="2"/>
              <a:buChar char="§"/>
            </a:pPr>
            <a:r>
              <a:rPr lang="sv-SE" sz="2000" dirty="0"/>
              <a:t>Anslaget ska i huvudsak täcka kostnader för uppdrag till myndigheter, utgifter för forskning inom psykiatri och psykisk hälsa och bidrag till det civila samhällets organisationer samt en </a:t>
            </a:r>
            <a:r>
              <a:rPr lang="sv-SE" sz="2000" b="1" dirty="0"/>
              <a:t>överenskommelse mellan staten och SKR inom området psykisk hälsa och suicidprevention</a:t>
            </a:r>
            <a:r>
              <a:rPr lang="sv-SE" sz="2000" dirty="0"/>
              <a:t>.</a:t>
            </a:r>
          </a:p>
          <a:p>
            <a:pPr>
              <a:lnSpc>
                <a:spcPct val="90000"/>
              </a:lnSpc>
              <a:buFont typeface="Wingdings" panose="05000000000000000000" pitchFamily="2" charset="2"/>
              <a:buChar char="§"/>
            </a:pPr>
            <a:r>
              <a:rPr lang="sv-SE" sz="2000" dirty="0"/>
              <a:t>För 2024 beräknas anslaget vara ungefär lika stort som för 2022.</a:t>
            </a:r>
          </a:p>
        </p:txBody>
      </p:sp>
      <p:sp>
        <p:nvSpPr>
          <p:cNvPr id="4" name="Platshållare för datum 3">
            <a:extLst>
              <a:ext uri="{FF2B5EF4-FFF2-40B4-BE49-F238E27FC236}">
                <a16:creationId xmlns:a16="http://schemas.microsoft.com/office/drawing/2014/main" id="{19C020AD-EC87-42EB-90EE-A47F36C4F95B}"/>
              </a:ext>
            </a:extLst>
          </p:cNvPr>
          <p:cNvSpPr>
            <a:spLocks noGrp="1"/>
          </p:cNvSpPr>
          <p:nvPr>
            <p:ph type="dt" sz="half" idx="10"/>
          </p:nvPr>
        </p:nvSpPr>
        <p:spPr>
          <a:xfrm>
            <a:off x="664232" y="6356350"/>
            <a:ext cx="1269343" cy="365125"/>
          </a:xfrm>
        </p:spPr>
        <p:txBody>
          <a:bodyPr anchor="ct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sv-SE" sz="1200" b="0" i="0" u="none" strike="noStrike" kern="1200" cap="none" spc="0" normalizeH="0" baseline="0" noProof="0">
                <a:ln>
                  <a:noFill/>
                </a:ln>
                <a:solidFill>
                  <a:prstClr val="black"/>
                </a:solidFill>
                <a:effectLst/>
                <a:uLnTx/>
                <a:uFillTx/>
                <a:latin typeface="Arial"/>
                <a:ea typeface="+mn-ea"/>
                <a:cs typeface="+mn-cs"/>
              </a:rPr>
              <a:t>2022-11-28</a:t>
            </a:r>
          </a:p>
        </p:txBody>
      </p:sp>
      <p:sp>
        <p:nvSpPr>
          <p:cNvPr id="5" name="Platshållare för sidfot 4">
            <a:extLst>
              <a:ext uri="{FF2B5EF4-FFF2-40B4-BE49-F238E27FC236}">
                <a16:creationId xmlns:a16="http://schemas.microsoft.com/office/drawing/2014/main" id="{072D487B-3024-405E-9B28-563557E64C41}"/>
              </a:ext>
            </a:extLst>
          </p:cNvPr>
          <p:cNvSpPr>
            <a:spLocks noGrp="1"/>
          </p:cNvSpPr>
          <p:nvPr>
            <p:ph type="ftr" sz="quarter" idx="11"/>
          </p:nvPr>
        </p:nvSpPr>
        <p:spPr>
          <a:xfrm>
            <a:off x="2457449" y="6356350"/>
            <a:ext cx="6029326" cy="365125"/>
          </a:xfrm>
        </p:spPr>
        <p:txBody>
          <a:bodyPr anchor="ctr">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sv-SE" sz="1200" b="0" i="0" u="none" strike="noStrike" kern="1200" cap="none" spc="0" normalizeH="0" baseline="0" noProof="0">
                <a:ln>
                  <a:noFill/>
                </a:ln>
                <a:solidFill>
                  <a:prstClr val="black"/>
                </a:solidFill>
                <a:effectLst/>
                <a:uLnTx/>
                <a:uFillTx/>
                <a:latin typeface="Arial"/>
                <a:ea typeface="+mn-ea"/>
                <a:cs typeface="+mn-cs"/>
              </a:rPr>
              <a:t>Avdelningen för vård och omsorg</a:t>
            </a:r>
          </a:p>
        </p:txBody>
      </p:sp>
      <p:sp>
        <p:nvSpPr>
          <p:cNvPr id="6" name="Platshållare för bildnummer 5">
            <a:extLst>
              <a:ext uri="{FF2B5EF4-FFF2-40B4-BE49-F238E27FC236}">
                <a16:creationId xmlns:a16="http://schemas.microsoft.com/office/drawing/2014/main" id="{6BFD5F5A-4985-48C0-91AB-9A3AC5FA4061}"/>
              </a:ext>
            </a:extLst>
          </p:cNvPr>
          <p:cNvSpPr>
            <a:spLocks noGrp="1"/>
          </p:cNvSpPr>
          <p:nvPr>
            <p:ph type="sldNum" sz="quarter" idx="12"/>
          </p:nvPr>
        </p:nvSpPr>
        <p:spPr>
          <a:xfrm>
            <a:off x="9009033" y="6356350"/>
            <a:ext cx="1270800" cy="365125"/>
          </a:xfrm>
        </p:spPr>
        <p:txBody>
          <a:bodyPr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2DBAD975-63FF-4468-AC34-025F73E043F9}" type="slidenum">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14</a:t>
            </a:fld>
            <a:endParaRPr kumimoji="0" lang="sv-SE" sz="1200" b="0" i="0" u="none" strike="noStrike" kern="1200" cap="none" spc="0" normalizeH="0" baseline="0" noProof="0">
              <a:ln>
                <a:noFill/>
              </a:ln>
              <a:solidFill>
                <a:prstClr val="black"/>
              </a:solidFill>
              <a:effectLst/>
              <a:uLnTx/>
              <a:uFillTx/>
              <a:latin typeface="Arial"/>
              <a:ea typeface="+mn-ea"/>
              <a:cs typeface="+mn-cs"/>
            </a:endParaRPr>
          </a:p>
        </p:txBody>
      </p:sp>
      <p:pic>
        <p:nvPicPr>
          <p:cNvPr id="8" name="Bildobjekt 7">
            <a:extLst>
              <a:ext uri="{FF2B5EF4-FFF2-40B4-BE49-F238E27FC236}">
                <a16:creationId xmlns:a16="http://schemas.microsoft.com/office/drawing/2014/main" id="{4ADFBA32-ED44-4EDD-34AC-01FA65E352FC}"/>
              </a:ext>
            </a:extLst>
          </p:cNvPr>
          <p:cNvPicPr>
            <a:picLocks noChangeAspect="1"/>
          </p:cNvPicPr>
          <p:nvPr/>
        </p:nvPicPr>
        <p:blipFill>
          <a:blip r:embed="rId2"/>
          <a:stretch>
            <a:fillRect/>
          </a:stretch>
        </p:blipFill>
        <p:spPr>
          <a:xfrm>
            <a:off x="217070" y="1760509"/>
            <a:ext cx="5908314" cy="3392516"/>
          </a:xfrm>
          <a:prstGeom prst="rect">
            <a:avLst/>
          </a:prstGeom>
        </p:spPr>
      </p:pic>
    </p:spTree>
    <p:extLst>
      <p:ext uri="{BB962C8B-B14F-4D97-AF65-F5344CB8AC3E}">
        <p14:creationId xmlns:p14="http://schemas.microsoft.com/office/powerpoint/2010/main" val="21872822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Rubrik 7">
            <a:extLst>
              <a:ext uri="{FF2B5EF4-FFF2-40B4-BE49-F238E27FC236}">
                <a16:creationId xmlns:a16="http://schemas.microsoft.com/office/drawing/2014/main" id="{2C399F29-777D-72D1-1168-35D91F15C83F}"/>
              </a:ext>
            </a:extLst>
          </p:cNvPr>
          <p:cNvSpPr>
            <a:spLocks noGrp="1"/>
          </p:cNvSpPr>
          <p:nvPr>
            <p:ph type="title"/>
          </p:nvPr>
        </p:nvSpPr>
        <p:spPr>
          <a:xfrm>
            <a:off x="664233" y="345212"/>
            <a:ext cx="9609825" cy="684691"/>
          </a:xfrm>
        </p:spPr>
        <p:txBody>
          <a:bodyPr/>
          <a:lstStyle/>
          <a:p>
            <a:r>
              <a:rPr lang="sv-SE" sz="3200" dirty="0"/>
              <a:t>Anslagsnivån 2023-25 för bidrag till psykiatrin</a:t>
            </a:r>
          </a:p>
        </p:txBody>
      </p:sp>
      <p:pic>
        <p:nvPicPr>
          <p:cNvPr id="10" name="Platshållare för innehåll 9">
            <a:extLst>
              <a:ext uri="{FF2B5EF4-FFF2-40B4-BE49-F238E27FC236}">
                <a16:creationId xmlns:a16="http://schemas.microsoft.com/office/drawing/2014/main" id="{5411274C-6CC4-CCA3-208B-4BA2F85065C4}"/>
              </a:ext>
            </a:extLst>
          </p:cNvPr>
          <p:cNvPicPr>
            <a:picLocks noGrp="1" noChangeAspect="1"/>
          </p:cNvPicPr>
          <p:nvPr>
            <p:ph idx="1"/>
          </p:nvPr>
        </p:nvPicPr>
        <p:blipFill rotWithShape="1">
          <a:blip r:embed="rId2"/>
          <a:srcRect t="20387"/>
          <a:stretch/>
        </p:blipFill>
        <p:spPr>
          <a:xfrm>
            <a:off x="624339" y="875642"/>
            <a:ext cx="10463964" cy="5333389"/>
          </a:xfrm>
          <a:prstGeom prst="rect">
            <a:avLst/>
          </a:prstGeom>
        </p:spPr>
      </p:pic>
      <p:sp>
        <p:nvSpPr>
          <p:cNvPr id="5" name="Platshållare för datum 4">
            <a:extLst>
              <a:ext uri="{FF2B5EF4-FFF2-40B4-BE49-F238E27FC236}">
                <a16:creationId xmlns:a16="http://schemas.microsoft.com/office/drawing/2014/main" id="{F99D28DB-5B6F-654E-76CE-902B14D559E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black"/>
                </a:solidFill>
                <a:effectLst/>
                <a:uLnTx/>
                <a:uFillTx/>
                <a:latin typeface="Arial"/>
                <a:ea typeface="+mn-ea"/>
                <a:cs typeface="+mn-cs"/>
              </a:rPr>
              <a:t>2022-11-28</a:t>
            </a:r>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6" name="Platshållare för sidfot 5">
            <a:extLst>
              <a:ext uri="{FF2B5EF4-FFF2-40B4-BE49-F238E27FC236}">
                <a16:creationId xmlns:a16="http://schemas.microsoft.com/office/drawing/2014/main" id="{59628AC4-20A7-32FD-A5D5-4DA85844B1E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black"/>
                </a:solidFill>
                <a:effectLst/>
                <a:uLnTx/>
                <a:uFillTx/>
                <a:latin typeface="Arial"/>
                <a:ea typeface="+mn-ea"/>
                <a:cs typeface="+mn-cs"/>
              </a:rPr>
              <a:t>Avdelningen för vård och omsorg</a:t>
            </a:r>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7" name="Platshållare för bildnummer 6">
            <a:extLst>
              <a:ext uri="{FF2B5EF4-FFF2-40B4-BE49-F238E27FC236}">
                <a16:creationId xmlns:a16="http://schemas.microsoft.com/office/drawing/2014/main" id="{5EB3FCF7-DF1E-B185-9A8E-A5353AA58AA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BAD975-63FF-4468-AC34-025F73E043F9}" type="slidenum">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80722379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63C90F4-E106-CDA1-16D5-8D4D4B223AD2}"/>
              </a:ext>
            </a:extLst>
          </p:cNvPr>
          <p:cNvSpPr>
            <a:spLocks noGrp="1"/>
          </p:cNvSpPr>
          <p:nvPr>
            <p:ph type="title"/>
          </p:nvPr>
        </p:nvSpPr>
        <p:spPr>
          <a:xfrm>
            <a:off x="664233" y="436452"/>
            <a:ext cx="9609825" cy="1011000"/>
          </a:xfrm>
        </p:spPr>
        <p:txBody>
          <a:bodyPr/>
          <a:lstStyle/>
          <a:p>
            <a:r>
              <a:rPr lang="sv-SE" sz="2800" dirty="0"/>
              <a:t>Utgiftsområde 2:5 Åtgärder avseende alkohol, narkotika, dopning, tobak och spel</a:t>
            </a:r>
          </a:p>
        </p:txBody>
      </p:sp>
      <p:sp>
        <p:nvSpPr>
          <p:cNvPr id="3" name="Platshållare för innehåll 2">
            <a:extLst>
              <a:ext uri="{FF2B5EF4-FFF2-40B4-BE49-F238E27FC236}">
                <a16:creationId xmlns:a16="http://schemas.microsoft.com/office/drawing/2014/main" id="{C1922CCF-1671-088B-97EE-18F73A9571F3}"/>
              </a:ext>
            </a:extLst>
          </p:cNvPr>
          <p:cNvSpPr>
            <a:spLocks noGrp="1"/>
          </p:cNvSpPr>
          <p:nvPr>
            <p:ph idx="1"/>
          </p:nvPr>
        </p:nvSpPr>
        <p:spPr>
          <a:xfrm>
            <a:off x="664232" y="1543050"/>
            <a:ext cx="9609825" cy="4648199"/>
          </a:xfrm>
        </p:spPr>
        <p:txBody>
          <a:bodyPr/>
          <a:lstStyle/>
          <a:p>
            <a:pPr>
              <a:buFont typeface="Wingdings" panose="05000000000000000000" pitchFamily="2" charset="2"/>
              <a:buChar char="§"/>
            </a:pPr>
            <a:r>
              <a:rPr lang="sv-SE" dirty="0"/>
              <a:t>För 2023 föreslår regeringen ett anslag på 143 304 000 kr. </a:t>
            </a:r>
          </a:p>
          <a:p>
            <a:pPr>
              <a:buFont typeface="Wingdings" panose="05000000000000000000" pitchFamily="2" charset="2"/>
              <a:buChar char="§"/>
            </a:pPr>
            <a:r>
              <a:rPr lang="sv-SE" dirty="0"/>
              <a:t>En ökning på knappt 48 milj. kr. jmf med 2022. </a:t>
            </a:r>
          </a:p>
          <a:p>
            <a:pPr>
              <a:buFont typeface="Wingdings" panose="05000000000000000000" pitchFamily="2" charset="2"/>
              <a:buChar char="§"/>
            </a:pPr>
            <a:r>
              <a:rPr lang="sv-SE" dirty="0"/>
              <a:t>Anslaget får användas för utgifter för särskilda åtgärder inom området och för utgifter för statsbidrag till Centralförbundet för Alkohol- och Narkotikaupplysning.</a:t>
            </a:r>
          </a:p>
          <a:p>
            <a:pPr>
              <a:buFont typeface="Wingdings" panose="05000000000000000000" pitchFamily="2" charset="2"/>
              <a:buChar char="§"/>
            </a:pPr>
            <a:r>
              <a:rPr lang="sv-SE" dirty="0"/>
              <a:t>+ 57 miljoner kronor i syfte att stärka och utveckla insatserna inom området med särskild bäring på området psykisk hälsa och suicidprevention. </a:t>
            </a:r>
          </a:p>
          <a:p>
            <a:pPr>
              <a:buFont typeface="Wingdings" panose="05000000000000000000" pitchFamily="2" charset="2"/>
              <a:buChar char="§"/>
            </a:pPr>
            <a:r>
              <a:rPr lang="sv-SE" dirty="0"/>
              <a:t>För 2024 och 2025 beräknas anslaget till 90 396 000 kronor respektive 92 796 000 kronor.</a:t>
            </a:r>
          </a:p>
          <a:p>
            <a:pPr>
              <a:buFont typeface="Wingdings" panose="05000000000000000000" pitchFamily="2" charset="2"/>
              <a:buChar char="§"/>
            </a:pPr>
            <a:endParaRPr lang="sv-SE" dirty="0"/>
          </a:p>
          <a:p>
            <a:pPr>
              <a:buFont typeface="Wingdings" panose="05000000000000000000" pitchFamily="2" charset="2"/>
              <a:buChar char="§"/>
            </a:pPr>
            <a:endParaRPr lang="sv-SE" dirty="0"/>
          </a:p>
          <a:p>
            <a:pPr>
              <a:buFont typeface="Wingdings" panose="05000000000000000000" pitchFamily="2" charset="2"/>
              <a:buChar char="§"/>
            </a:pPr>
            <a:endParaRPr lang="sv-SE" dirty="0"/>
          </a:p>
        </p:txBody>
      </p:sp>
      <p:sp>
        <p:nvSpPr>
          <p:cNvPr id="4" name="Platshållare för datum 3">
            <a:extLst>
              <a:ext uri="{FF2B5EF4-FFF2-40B4-BE49-F238E27FC236}">
                <a16:creationId xmlns:a16="http://schemas.microsoft.com/office/drawing/2014/main" id="{4E40E79A-6E9B-FE5E-4064-D9EDADD4F8C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black"/>
                </a:solidFill>
                <a:effectLst/>
                <a:uLnTx/>
                <a:uFillTx/>
                <a:latin typeface="Arial"/>
                <a:ea typeface="+mn-ea"/>
                <a:cs typeface="+mn-cs"/>
              </a:rPr>
              <a:t>2022-11-28</a:t>
            </a:r>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5" name="Platshållare för sidfot 4">
            <a:extLst>
              <a:ext uri="{FF2B5EF4-FFF2-40B4-BE49-F238E27FC236}">
                <a16:creationId xmlns:a16="http://schemas.microsoft.com/office/drawing/2014/main" id="{56D2BFDC-AC8A-1468-3DAC-F2089427A2A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black"/>
                </a:solidFill>
                <a:effectLst/>
                <a:uLnTx/>
                <a:uFillTx/>
                <a:latin typeface="Arial"/>
                <a:ea typeface="+mn-ea"/>
                <a:cs typeface="+mn-cs"/>
              </a:rPr>
              <a:t>Avdelningen för vård och omsorg</a:t>
            </a:r>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6" name="Platshållare för bildnummer 5">
            <a:extLst>
              <a:ext uri="{FF2B5EF4-FFF2-40B4-BE49-F238E27FC236}">
                <a16:creationId xmlns:a16="http://schemas.microsoft.com/office/drawing/2014/main" id="{29D60471-89AE-BCA4-E868-E13855A0AAA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BAD975-63FF-4468-AC34-025F73E043F9}" type="slidenum">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45919021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B92B91D-E608-FAEC-D9CC-C726D0A64FE9}"/>
              </a:ext>
            </a:extLst>
          </p:cNvPr>
          <p:cNvSpPr>
            <a:spLocks noGrp="1"/>
          </p:cNvSpPr>
          <p:nvPr>
            <p:ph type="title"/>
          </p:nvPr>
        </p:nvSpPr>
        <p:spPr/>
        <p:txBody>
          <a:bodyPr/>
          <a:lstStyle/>
          <a:p>
            <a:r>
              <a:rPr lang="sv-SE" sz="3600" dirty="0"/>
              <a:t>Övrigt som nämns kring missbruk och beroende</a:t>
            </a:r>
          </a:p>
        </p:txBody>
      </p:sp>
      <p:sp>
        <p:nvSpPr>
          <p:cNvPr id="3" name="Platshållare för innehåll 2">
            <a:extLst>
              <a:ext uri="{FF2B5EF4-FFF2-40B4-BE49-F238E27FC236}">
                <a16:creationId xmlns:a16="http://schemas.microsoft.com/office/drawing/2014/main" id="{BC32FD2A-EBCC-8B5C-E470-02898177A229}"/>
              </a:ext>
            </a:extLst>
          </p:cNvPr>
          <p:cNvSpPr>
            <a:spLocks noGrp="1"/>
          </p:cNvSpPr>
          <p:nvPr>
            <p:ph idx="1"/>
          </p:nvPr>
        </p:nvSpPr>
        <p:spPr/>
        <p:txBody>
          <a:bodyPr/>
          <a:lstStyle/>
          <a:p>
            <a:r>
              <a:rPr lang="sv-SE" dirty="0"/>
              <a:t>Ny ANTDS-strategi för perioden 2022–2025.</a:t>
            </a:r>
          </a:p>
          <a:p>
            <a:r>
              <a:rPr lang="sv-SE" dirty="0"/>
              <a:t>Tillgängligheten till socialtjänstens missbruks- och beroendevård har försämrats.</a:t>
            </a:r>
          </a:p>
          <a:p>
            <a:r>
              <a:rPr lang="sv-SE" dirty="0"/>
              <a:t>Utvecklingen av missbruks- och beroendevården relativt konstant.</a:t>
            </a:r>
          </a:p>
          <a:p>
            <a:r>
              <a:rPr lang="sv-SE" dirty="0"/>
              <a:t>Socialtjänstens insatser mot spelmissbruk.</a:t>
            </a:r>
          </a:p>
          <a:p>
            <a:r>
              <a:rPr lang="sv-SE" dirty="0"/>
              <a:t>Statligt bedriven missbruks- och beroendevård minskar.</a:t>
            </a:r>
          </a:p>
          <a:p>
            <a:r>
              <a:rPr lang="sv-SE" dirty="0"/>
              <a:t>Vård och behandling vid samsjuklighet är föremål för utredning.</a:t>
            </a:r>
          </a:p>
          <a:p>
            <a:endParaRPr lang="sv-SE" dirty="0"/>
          </a:p>
          <a:p>
            <a:endParaRPr lang="sv-SE" dirty="0"/>
          </a:p>
        </p:txBody>
      </p:sp>
      <p:sp>
        <p:nvSpPr>
          <p:cNvPr id="4" name="Platshållare för datum 3">
            <a:extLst>
              <a:ext uri="{FF2B5EF4-FFF2-40B4-BE49-F238E27FC236}">
                <a16:creationId xmlns:a16="http://schemas.microsoft.com/office/drawing/2014/main" id="{8A896993-B10B-A307-02A7-AA4668A3A70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black"/>
                </a:solidFill>
                <a:effectLst/>
                <a:uLnTx/>
                <a:uFillTx/>
                <a:latin typeface="Arial"/>
                <a:ea typeface="+mn-ea"/>
                <a:cs typeface="+mn-cs"/>
              </a:rPr>
              <a:t>2022-11-28</a:t>
            </a:r>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5" name="Platshållare för sidfot 4">
            <a:extLst>
              <a:ext uri="{FF2B5EF4-FFF2-40B4-BE49-F238E27FC236}">
                <a16:creationId xmlns:a16="http://schemas.microsoft.com/office/drawing/2014/main" id="{0C42AAE3-40EF-9B0A-C767-DE91D40A753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black"/>
                </a:solidFill>
                <a:effectLst/>
                <a:uLnTx/>
                <a:uFillTx/>
                <a:latin typeface="Arial"/>
                <a:ea typeface="+mn-ea"/>
                <a:cs typeface="+mn-cs"/>
              </a:rPr>
              <a:t>Avdelningen för vård och omsorg</a:t>
            </a:r>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6" name="Platshållare för bildnummer 5">
            <a:extLst>
              <a:ext uri="{FF2B5EF4-FFF2-40B4-BE49-F238E27FC236}">
                <a16:creationId xmlns:a16="http://schemas.microsoft.com/office/drawing/2014/main" id="{81A1EFA4-3360-E968-CBC3-A90A5D09AA5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BAD975-63FF-4468-AC34-025F73E043F9}" type="slidenum">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85971319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D7A73A0-84BF-5DE3-2F5E-A3180137739F}"/>
              </a:ext>
            </a:extLst>
          </p:cNvPr>
          <p:cNvSpPr>
            <a:spLocks noGrp="1"/>
          </p:cNvSpPr>
          <p:nvPr>
            <p:ph type="title"/>
          </p:nvPr>
        </p:nvSpPr>
        <p:spPr/>
        <p:txBody>
          <a:bodyPr/>
          <a:lstStyle/>
          <a:p>
            <a:r>
              <a:rPr lang="sv-SE" sz="3600" dirty="0"/>
              <a:t>Hemlöshet och utestängning från bostadsmarknaden </a:t>
            </a:r>
          </a:p>
        </p:txBody>
      </p:sp>
      <p:sp>
        <p:nvSpPr>
          <p:cNvPr id="3" name="Platshållare för innehåll 2">
            <a:extLst>
              <a:ext uri="{FF2B5EF4-FFF2-40B4-BE49-F238E27FC236}">
                <a16:creationId xmlns:a16="http://schemas.microsoft.com/office/drawing/2014/main" id="{5C80B8C7-37A6-0F83-8BD4-D481B8132E8B}"/>
              </a:ext>
            </a:extLst>
          </p:cNvPr>
          <p:cNvSpPr>
            <a:spLocks noGrp="1"/>
          </p:cNvSpPr>
          <p:nvPr>
            <p:ph idx="1"/>
          </p:nvPr>
        </p:nvSpPr>
        <p:spPr>
          <a:xfrm>
            <a:off x="664232" y="2276475"/>
            <a:ext cx="9609825" cy="3957326"/>
          </a:xfrm>
        </p:spPr>
        <p:txBody>
          <a:bodyPr/>
          <a:lstStyle/>
          <a:p>
            <a:r>
              <a:rPr lang="sv-SE" dirty="0"/>
              <a:t>Antal personer i olika typer av hemlöshet har ökat.</a:t>
            </a:r>
          </a:p>
          <a:p>
            <a:r>
              <a:rPr lang="sv-SE" dirty="0"/>
              <a:t>Statsbidrag till förstärkning av kommunernas arbete mot hemlöshet 2018-2021 till de 10 kommuner som har haft flest personer i akut hemlöshet.</a:t>
            </a:r>
          </a:p>
          <a:p>
            <a:r>
              <a:rPr lang="sv-SE" dirty="0"/>
              <a:t>En ny nationell hemlöshetsstrategi 2022–2026.</a:t>
            </a:r>
          </a:p>
          <a:p>
            <a:r>
              <a:rPr lang="sv-SE" dirty="0"/>
              <a:t>Tillkännagivande till regeringen om att tillsätta en expertgrupp för att utveckla Bostad först.</a:t>
            </a:r>
          </a:p>
          <a:p>
            <a:pPr lvl="1"/>
            <a:r>
              <a:rPr lang="sv-SE" dirty="0"/>
              <a:t>Socialstyrelsen har ett uppdrag att utgöra ett nationellt stöd till kommunerna vid implementering av bostad först. </a:t>
            </a:r>
          </a:p>
        </p:txBody>
      </p:sp>
      <p:sp>
        <p:nvSpPr>
          <p:cNvPr id="4" name="Platshållare för datum 3">
            <a:extLst>
              <a:ext uri="{FF2B5EF4-FFF2-40B4-BE49-F238E27FC236}">
                <a16:creationId xmlns:a16="http://schemas.microsoft.com/office/drawing/2014/main" id="{26D38F56-213F-94B7-C8CF-550DA5F5C3E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black"/>
                </a:solidFill>
                <a:effectLst/>
                <a:uLnTx/>
                <a:uFillTx/>
                <a:latin typeface="Arial"/>
                <a:ea typeface="+mn-ea"/>
                <a:cs typeface="+mn-cs"/>
              </a:rPr>
              <a:t>2022-11-28</a:t>
            </a:r>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5" name="Platshållare för sidfot 4">
            <a:extLst>
              <a:ext uri="{FF2B5EF4-FFF2-40B4-BE49-F238E27FC236}">
                <a16:creationId xmlns:a16="http://schemas.microsoft.com/office/drawing/2014/main" id="{66B9BDB2-F398-CEE9-9263-F90850D9671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black"/>
                </a:solidFill>
                <a:effectLst/>
                <a:uLnTx/>
                <a:uFillTx/>
                <a:latin typeface="Arial"/>
                <a:ea typeface="+mn-ea"/>
                <a:cs typeface="+mn-cs"/>
              </a:rPr>
              <a:t>Avdelningen för vård och omsorg</a:t>
            </a:r>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6" name="Platshållare för bildnummer 5">
            <a:extLst>
              <a:ext uri="{FF2B5EF4-FFF2-40B4-BE49-F238E27FC236}">
                <a16:creationId xmlns:a16="http://schemas.microsoft.com/office/drawing/2014/main" id="{E474A5B0-FF4B-F784-EF71-C21749264C1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BAD975-63FF-4468-AC34-025F73E043F9}" type="slidenum">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45664160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Platshållare för innehåll 7"/>
          <p:cNvGraphicFramePr>
            <a:graphicFrameLocks/>
          </p:cNvGraphicFramePr>
          <p:nvPr/>
        </p:nvGraphicFramePr>
        <p:xfrm>
          <a:off x="53269" y="83686"/>
          <a:ext cx="12080965" cy="6725490"/>
        </p:xfrm>
        <a:graphic>
          <a:graphicData uri="http://schemas.openxmlformats.org/drawingml/2006/table">
            <a:tbl>
              <a:tblPr firstRow="1" bandRow="1"/>
              <a:tblGrid>
                <a:gridCol w="9993381">
                  <a:extLst>
                    <a:ext uri="{9D8B030D-6E8A-4147-A177-3AD203B41FA5}">
                      <a16:colId xmlns:a16="http://schemas.microsoft.com/office/drawing/2014/main" val="20000"/>
                    </a:ext>
                  </a:extLst>
                </a:gridCol>
                <a:gridCol w="1043792">
                  <a:extLst>
                    <a:ext uri="{9D8B030D-6E8A-4147-A177-3AD203B41FA5}">
                      <a16:colId xmlns:a16="http://schemas.microsoft.com/office/drawing/2014/main" val="20002"/>
                    </a:ext>
                  </a:extLst>
                </a:gridCol>
                <a:gridCol w="1043792">
                  <a:extLst>
                    <a:ext uri="{9D8B030D-6E8A-4147-A177-3AD203B41FA5}">
                      <a16:colId xmlns:a16="http://schemas.microsoft.com/office/drawing/2014/main" val="117691395"/>
                    </a:ext>
                  </a:extLst>
                </a:gridCol>
              </a:tblGrid>
              <a:tr h="339211">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r>
                        <a:rPr lang="sv-SE" sz="1400" dirty="0">
                          <a:solidFill>
                            <a:srgbClr val="0070C0"/>
                          </a:solidFill>
                          <a:latin typeface="Arial" panose="020B0604020202020204" pitchFamily="34" charset="0"/>
                          <a:cs typeface="Arial" panose="020B0604020202020204" pitchFamily="34" charset="0"/>
                        </a:rPr>
                        <a:t>Fördelning av s</a:t>
                      </a:r>
                      <a:r>
                        <a:rPr lang="sv-SE" sz="1400" baseline="0" dirty="0">
                          <a:solidFill>
                            <a:srgbClr val="0070C0"/>
                          </a:solidFill>
                          <a:latin typeface="Arial" panose="020B0604020202020204" pitchFamily="34" charset="0"/>
                          <a:cs typeface="Arial" panose="020B0604020202020204" pitchFamily="34" charset="0"/>
                        </a:rPr>
                        <a:t>timulansmedel för 2021-2022 inom området psykisk hälsa och suicidprevention</a:t>
                      </a:r>
                      <a:endParaRPr lang="sv-SE" sz="1400" dirty="0">
                        <a:solidFill>
                          <a:srgbClr val="0070C0"/>
                        </a:solidFill>
                        <a:latin typeface="Arial" panose="020B0604020202020204" pitchFamily="34" charset="0"/>
                        <a:cs typeface="Arial" panose="020B0604020202020204" pitchFamily="34" charset="0"/>
                      </a:endParaRPr>
                    </a:p>
                  </a:txBody>
                  <a:tcPr marT="34290" marB="34290">
                    <a:lnL w="12700" cap="flat" cmpd="sng" algn="ctr">
                      <a:solidFill>
                        <a:schemeClr val="tx1"/>
                      </a:solidFill>
                      <a:prstDash val="solid"/>
                      <a:round/>
                      <a:headEnd type="none" w="med" len="med"/>
                      <a:tailEnd type="none" w="med" len="med"/>
                    </a:lnL>
                    <a:lnR w="12700" cmpd="sng">
                      <a:solidFill>
                        <a:sysClr val="window" lastClr="FFFFFF"/>
                      </a:solidFill>
                    </a:lnR>
                    <a:lnT w="12700" cap="flat" cmpd="sng" algn="ctr">
                      <a:solidFill>
                        <a:schemeClr val="tx1"/>
                      </a:solidFill>
                      <a:prstDash val="solid"/>
                      <a:round/>
                      <a:headEnd type="none" w="med" len="med"/>
                      <a:tailEnd type="none" w="med" len="med"/>
                    </a:lnT>
                    <a:lnB w="38100" cmpd="sng">
                      <a:solidFill>
                        <a:sysClr val="window" lastClr="FFFFFF"/>
                      </a:solidFill>
                    </a:lnB>
                    <a:lnTlToBr w="12700" cmpd="sng">
                      <a:noFill/>
                      <a:prstDash val="solid"/>
                    </a:lnTlToBr>
                    <a:lnBlToTr w="12700" cmpd="sng">
                      <a:noFill/>
                      <a:prstDash val="solid"/>
                    </a:lnBlToTr>
                    <a:solidFill>
                      <a:srgbClr val="E6460A">
                        <a:alpha val="18000"/>
                      </a:srgbClr>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a:r>
                        <a:rPr lang="sv-SE" sz="1400" b="1" dirty="0">
                          <a:solidFill>
                            <a:srgbClr val="0070C0"/>
                          </a:solidFill>
                          <a:latin typeface="Arial" panose="020B0604020202020204" pitchFamily="34" charset="0"/>
                          <a:cs typeface="Arial" panose="020B0604020202020204" pitchFamily="34" charset="0"/>
                        </a:rPr>
                        <a:t>2022</a:t>
                      </a:r>
                    </a:p>
                  </a:txBody>
                  <a:tcPr marT="34290" marB="34290">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6460A">
                        <a:alpha val="18000"/>
                      </a:srgbClr>
                    </a:solidFill>
                  </a:tcPr>
                </a:tc>
                <a:tc>
                  <a:txBody>
                    <a:bodyPr/>
                    <a:lstStyle/>
                    <a:p>
                      <a:pPr algn="ctr"/>
                      <a:r>
                        <a:rPr lang="sv-SE" sz="1400" b="1" dirty="0">
                          <a:solidFill>
                            <a:srgbClr val="0070C0"/>
                          </a:solidFill>
                          <a:latin typeface="Arial" panose="020B0604020202020204" pitchFamily="34" charset="0"/>
                          <a:cs typeface="Arial" panose="020B0604020202020204" pitchFamily="34" charset="0"/>
                        </a:rPr>
                        <a:t>2023</a:t>
                      </a:r>
                    </a:p>
                  </a:txBody>
                  <a:tcPr marT="34290" marB="34290">
                    <a:lnL w="12700" cap="flat" cmpd="sng" algn="ctr">
                      <a:solidFill>
                        <a:sysClr val="window" lastClr="FFFFFF"/>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6460A">
                        <a:alpha val="18000"/>
                      </a:srgbClr>
                    </a:solidFill>
                  </a:tcPr>
                </a:tc>
                <a:extLst>
                  <a:ext uri="{0D108BD9-81ED-4DB2-BD59-A6C34878D82A}">
                    <a16:rowId xmlns:a16="http://schemas.microsoft.com/office/drawing/2014/main" val="10000"/>
                  </a:ext>
                </a:extLst>
              </a:tr>
              <a:tr h="301088">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sv-SE" sz="1400" b="1" dirty="0">
                          <a:latin typeface="Arial" panose="020B0604020202020204" pitchFamily="34" charset="0"/>
                          <a:cs typeface="Arial" panose="020B0604020202020204" pitchFamily="34" charset="0"/>
                        </a:rPr>
                        <a:t>Till regionerna:</a:t>
                      </a:r>
                    </a:p>
                  </a:txBody>
                  <a:tcPr marT="34290" marB="34290">
                    <a:lnL w="12700" cap="flat" cmpd="sng" algn="ctr">
                      <a:solidFill>
                        <a:schemeClr val="tx1"/>
                      </a:solidFill>
                      <a:prstDash val="solid"/>
                      <a:round/>
                      <a:headEnd type="none" w="med" len="med"/>
                      <a:tailEnd type="none" w="med" len="med"/>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6460A">
                        <a:alpha val="18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r"/>
                      <a:r>
                        <a:rPr lang="sv-SE" sz="1400" b="1" dirty="0">
                          <a:latin typeface="Arial" panose="020B0604020202020204" pitchFamily="34" charset="0"/>
                          <a:cs typeface="Arial" panose="020B0604020202020204" pitchFamily="34" charset="0"/>
                        </a:rPr>
                        <a:t>Mkr</a:t>
                      </a:r>
                    </a:p>
                  </a:txBody>
                  <a:tcPr marT="34290" marB="34290">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6460A">
                        <a:alpha val="18000"/>
                      </a:srgbClr>
                    </a:solidFill>
                  </a:tcPr>
                </a:tc>
                <a:tc>
                  <a:txBody>
                    <a:bodyPr/>
                    <a:lstStyle/>
                    <a:p>
                      <a:pPr algn="r"/>
                      <a:r>
                        <a:rPr lang="sv-SE" sz="1400" b="1" dirty="0">
                          <a:latin typeface="Arial" panose="020B0604020202020204" pitchFamily="34" charset="0"/>
                          <a:cs typeface="Arial" panose="020B0604020202020204" pitchFamily="34" charset="0"/>
                        </a:rPr>
                        <a:t>Mkr</a:t>
                      </a:r>
                    </a:p>
                  </a:txBody>
                  <a:tcPr marT="34290" marB="34290">
                    <a:lnL w="12700" cap="flat" cmpd="sng" algn="ctr">
                      <a:solidFill>
                        <a:sysClr val="window" lastClr="FFFFFF"/>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6460A">
                        <a:alpha val="18000"/>
                      </a:srgbClr>
                    </a:solidFill>
                  </a:tcPr>
                </a:tc>
                <a:extLst>
                  <a:ext uri="{0D108BD9-81ED-4DB2-BD59-A6C34878D82A}">
                    <a16:rowId xmlns:a16="http://schemas.microsoft.com/office/drawing/2014/main" val="10001"/>
                  </a:ext>
                </a:extLst>
              </a:tr>
              <a:tr h="332544">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400" baseline="0" dirty="0">
                          <a:latin typeface="Arial" panose="020B0604020202020204" pitchFamily="34" charset="0"/>
                          <a:cs typeface="Arial" panose="020B0604020202020204" pitchFamily="34" charset="0"/>
                        </a:rPr>
                        <a:t>För fortsatt utvecklingsarbete utifrån handlingsplaner och utveckling av mobila lösningar eller liknande. </a:t>
                      </a:r>
                    </a:p>
                  </a:txBody>
                  <a:tcPr marT="34290" marB="34290">
                    <a:lnL w="12700" cap="flat" cmpd="sng" algn="ctr">
                      <a:solidFill>
                        <a:schemeClr val="tx1"/>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6460A">
                        <a:alpha val="18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r"/>
                      <a:r>
                        <a:rPr lang="sv-SE" sz="1400" dirty="0">
                          <a:latin typeface="Arial" panose="020B0604020202020204" pitchFamily="34" charset="0"/>
                          <a:cs typeface="Arial" panose="020B0604020202020204" pitchFamily="34" charset="0"/>
                        </a:rPr>
                        <a:t>217</a:t>
                      </a:r>
                    </a:p>
                  </a:txBody>
                  <a:tcPr marT="34290" marB="34290">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6460A">
                        <a:alpha val="18000"/>
                      </a:srgbClr>
                    </a:solidFill>
                  </a:tcPr>
                </a:tc>
                <a:tc>
                  <a:txBody>
                    <a:bodyPr/>
                    <a:lstStyle/>
                    <a:p>
                      <a:pPr algn="r"/>
                      <a:r>
                        <a:rPr lang="sv-SE" sz="1400" dirty="0">
                          <a:latin typeface="Arial" panose="020B0604020202020204" pitchFamily="34" charset="0"/>
                          <a:cs typeface="Arial" panose="020B0604020202020204" pitchFamily="34" charset="0"/>
                        </a:rPr>
                        <a:t>?</a:t>
                      </a:r>
                    </a:p>
                  </a:txBody>
                  <a:tcPr marT="34290" marB="34290">
                    <a:lnL w="12700" cap="flat" cmpd="sng" algn="ctr">
                      <a:solidFill>
                        <a:sysClr val="window" lastClr="FFFFFF"/>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6460A">
                        <a:alpha val="18000"/>
                      </a:srgbClr>
                    </a:solidFill>
                  </a:tcPr>
                </a:tc>
                <a:extLst>
                  <a:ext uri="{0D108BD9-81ED-4DB2-BD59-A6C34878D82A}">
                    <a16:rowId xmlns:a16="http://schemas.microsoft.com/office/drawing/2014/main" val="10002"/>
                  </a:ext>
                </a:extLst>
              </a:tr>
              <a:tr h="312859">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400" kern="1200" dirty="0">
                          <a:solidFill>
                            <a:schemeClr val="dk1"/>
                          </a:solidFill>
                          <a:effectLst/>
                          <a:latin typeface="Arial" panose="020B0604020202020204" pitchFamily="34" charset="0"/>
                          <a:ea typeface="+mn-ea"/>
                          <a:cs typeface="Arial" panose="020B0604020202020204" pitchFamily="34" charset="0"/>
                        </a:rPr>
                        <a:t>För insatser till barn och unga inklusive barn- och ungdomspsykiatrin 0-25 år.  </a:t>
                      </a:r>
                    </a:p>
                  </a:txBody>
                  <a:tcPr marT="34290" marB="34290">
                    <a:lnL w="12700" cap="flat" cmpd="sng" algn="ctr">
                      <a:solidFill>
                        <a:schemeClr val="tx1"/>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E6460A">
                        <a:alpha val="18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r"/>
                      <a:r>
                        <a:rPr lang="sv-SE" sz="1400" dirty="0">
                          <a:latin typeface="Arial" panose="020B0604020202020204" pitchFamily="34" charset="0"/>
                          <a:cs typeface="Arial" panose="020B0604020202020204" pitchFamily="34" charset="0"/>
                        </a:rPr>
                        <a:t>370</a:t>
                      </a:r>
                    </a:p>
                  </a:txBody>
                  <a:tcPr marT="34290" marB="34290">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6460A">
                        <a:alpha val="18000"/>
                      </a:srgbClr>
                    </a:solidFill>
                  </a:tcPr>
                </a:tc>
                <a:tc>
                  <a:txBody>
                    <a:bodyPr/>
                    <a:lstStyle/>
                    <a:p>
                      <a:pPr algn="r"/>
                      <a:r>
                        <a:rPr lang="sv-SE" sz="1400">
                          <a:latin typeface="Arial" panose="020B0604020202020204" pitchFamily="34" charset="0"/>
                          <a:cs typeface="Arial" panose="020B0604020202020204" pitchFamily="34" charset="0"/>
                        </a:rPr>
                        <a:t>?</a:t>
                      </a:r>
                      <a:endParaRPr lang="sv-SE" sz="1400" dirty="0">
                        <a:latin typeface="Arial" panose="020B0604020202020204" pitchFamily="34" charset="0"/>
                        <a:cs typeface="Arial" panose="020B0604020202020204" pitchFamily="34" charset="0"/>
                      </a:endParaRPr>
                    </a:p>
                  </a:txBody>
                  <a:tcPr marT="34290" marB="34290">
                    <a:lnL w="12700" cap="flat" cmpd="sng" algn="ctr">
                      <a:solidFill>
                        <a:sysClr val="window" lastClr="FFFFFF"/>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6460A">
                        <a:alpha val="18000"/>
                      </a:srgbClr>
                    </a:solidFill>
                  </a:tcPr>
                </a:tc>
                <a:extLst>
                  <a:ext uri="{0D108BD9-81ED-4DB2-BD59-A6C34878D82A}">
                    <a16:rowId xmlns:a16="http://schemas.microsoft.com/office/drawing/2014/main" val="10004"/>
                  </a:ext>
                </a:extLst>
              </a:tr>
              <a:tr h="301088">
                <a:tc>
                  <a:txBody>
                    <a:bodyPr/>
                    <a:lstStyle/>
                    <a:p>
                      <a:pPr marL="285750" indent="-285750">
                        <a:buFont typeface="Arial" panose="020B0604020202020204" pitchFamily="34" charset="0"/>
                        <a:buChar char="•"/>
                      </a:pPr>
                      <a:r>
                        <a:rPr lang="sv-SE" sz="1400" b="0" dirty="0">
                          <a:solidFill>
                            <a:prstClr val="black"/>
                          </a:solidFill>
                          <a:latin typeface="Arial" panose="020B0604020202020204" pitchFamily="34" charset="0"/>
                          <a:cs typeface="Arial" panose="020B0604020202020204" pitchFamily="34" charset="0"/>
                        </a:rPr>
                        <a:t>För kunskapsbaserad och säker hälso- och sjukvård. Medlen fördelas efter befolkningsmängd.</a:t>
                      </a:r>
                    </a:p>
                  </a:txBody>
                  <a:tcPr marT="34290" marB="34290">
                    <a:lnL w="12700" cap="flat" cmpd="sng" algn="ctr">
                      <a:solidFill>
                        <a:schemeClr val="tx1"/>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6460A">
                        <a:alpha val="18000"/>
                      </a:srgbClr>
                    </a:solidFill>
                  </a:tcPr>
                </a:tc>
                <a:tc>
                  <a:txBody>
                    <a:bodyPr/>
                    <a:lstStyle/>
                    <a:p>
                      <a:pPr algn="r"/>
                      <a:r>
                        <a:rPr lang="sv-SE" sz="1400" dirty="0">
                          <a:latin typeface="Arial" panose="020B0604020202020204" pitchFamily="34" charset="0"/>
                          <a:cs typeface="Arial" panose="020B0604020202020204" pitchFamily="34" charset="0"/>
                        </a:rPr>
                        <a:t>100</a:t>
                      </a:r>
                    </a:p>
                  </a:txBody>
                  <a:tcPr marT="34290" marB="34290">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6460A">
                        <a:alpha val="18000"/>
                      </a:srgbClr>
                    </a:solidFill>
                  </a:tcPr>
                </a:tc>
                <a:tc>
                  <a:txBody>
                    <a:bodyPr/>
                    <a:lstStyle/>
                    <a:p>
                      <a:pPr algn="r"/>
                      <a:r>
                        <a:rPr lang="sv-SE" sz="1400">
                          <a:latin typeface="Arial" panose="020B0604020202020204" pitchFamily="34" charset="0"/>
                          <a:cs typeface="Arial" panose="020B0604020202020204" pitchFamily="34" charset="0"/>
                        </a:rPr>
                        <a:t>?</a:t>
                      </a:r>
                      <a:endParaRPr lang="sv-SE" sz="1400" dirty="0">
                        <a:latin typeface="Arial" panose="020B0604020202020204" pitchFamily="34" charset="0"/>
                        <a:cs typeface="Arial" panose="020B0604020202020204" pitchFamily="34" charset="0"/>
                      </a:endParaRPr>
                    </a:p>
                  </a:txBody>
                  <a:tcPr marT="34290" marB="34290">
                    <a:lnL w="12700" cap="flat" cmpd="sng" algn="ctr">
                      <a:solidFill>
                        <a:sysClr val="window" lastClr="FFFFFF"/>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6460A">
                        <a:alpha val="18000"/>
                      </a:srgbClr>
                    </a:solidFill>
                  </a:tcPr>
                </a:tc>
                <a:extLst>
                  <a:ext uri="{0D108BD9-81ED-4DB2-BD59-A6C34878D82A}">
                    <a16:rowId xmlns:a16="http://schemas.microsoft.com/office/drawing/2014/main" val="2885679407"/>
                  </a:ext>
                </a:extLst>
              </a:tr>
              <a:tr h="330828">
                <a:tc>
                  <a:txBody>
                    <a:bodyPr/>
                    <a:lstStyle/>
                    <a:p>
                      <a:pPr marL="285750" indent="-285750">
                        <a:buFont typeface="Arial" panose="020B0604020202020204" pitchFamily="34" charset="0"/>
                        <a:buChar char="•"/>
                      </a:pPr>
                      <a:r>
                        <a:rPr lang="sv-SE" sz="1400" b="0" dirty="0">
                          <a:solidFill>
                            <a:prstClr val="black"/>
                          </a:solidFill>
                          <a:latin typeface="Arial" panose="020B0604020202020204" pitchFamily="34" charset="0"/>
                          <a:cs typeface="Arial" panose="020B0604020202020204" pitchFamily="34" charset="0"/>
                        </a:rPr>
                        <a:t>För att stärka den psykiatriska traumavården. Medlen fördelas efter befolkningsmängd.</a:t>
                      </a:r>
                    </a:p>
                  </a:txBody>
                  <a:tcPr marT="34290" marB="34290">
                    <a:lnL w="12700" cap="flat" cmpd="sng" algn="ctr">
                      <a:solidFill>
                        <a:schemeClr val="tx1"/>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E6460A">
                        <a:alpha val="18000"/>
                      </a:srgbClr>
                    </a:solidFill>
                  </a:tcPr>
                </a:tc>
                <a:tc>
                  <a:txBody>
                    <a:bodyPr/>
                    <a:lstStyle/>
                    <a:p>
                      <a:pPr algn="r"/>
                      <a:r>
                        <a:rPr lang="sv-SE" sz="1400" dirty="0">
                          <a:latin typeface="Arial" panose="020B0604020202020204" pitchFamily="34" charset="0"/>
                          <a:cs typeface="Arial" panose="020B0604020202020204" pitchFamily="34" charset="0"/>
                        </a:rPr>
                        <a:t>50</a:t>
                      </a:r>
                    </a:p>
                  </a:txBody>
                  <a:tcPr marT="34290" marB="34290">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6460A">
                        <a:alpha val="18000"/>
                      </a:srgbClr>
                    </a:solidFill>
                  </a:tcPr>
                </a:tc>
                <a:tc>
                  <a:txBody>
                    <a:bodyPr/>
                    <a:lstStyle/>
                    <a:p>
                      <a:pPr algn="r"/>
                      <a:r>
                        <a:rPr lang="sv-SE" sz="1400">
                          <a:latin typeface="Arial" panose="020B0604020202020204" pitchFamily="34" charset="0"/>
                          <a:cs typeface="Arial" panose="020B0604020202020204" pitchFamily="34" charset="0"/>
                        </a:rPr>
                        <a:t>?</a:t>
                      </a:r>
                      <a:endParaRPr lang="sv-SE" sz="1400" dirty="0">
                        <a:latin typeface="Arial" panose="020B0604020202020204" pitchFamily="34" charset="0"/>
                        <a:cs typeface="Arial" panose="020B0604020202020204" pitchFamily="34" charset="0"/>
                      </a:endParaRPr>
                    </a:p>
                  </a:txBody>
                  <a:tcPr marT="34290" marB="34290">
                    <a:lnL w="12700" cap="flat" cmpd="sng" algn="ctr">
                      <a:solidFill>
                        <a:sysClr val="window" lastClr="FFFFFF"/>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6460A">
                        <a:alpha val="18000"/>
                      </a:srgbClr>
                    </a:solidFill>
                  </a:tcPr>
                </a:tc>
                <a:extLst>
                  <a:ext uri="{0D108BD9-81ED-4DB2-BD59-A6C34878D82A}">
                    <a16:rowId xmlns:a16="http://schemas.microsoft.com/office/drawing/2014/main" val="10005"/>
                  </a:ext>
                </a:extLst>
              </a:tr>
              <a:tr h="301088">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sz="1400" b="1" dirty="0">
                          <a:solidFill>
                            <a:prstClr val="black"/>
                          </a:solidFill>
                          <a:latin typeface="Arial" panose="020B0604020202020204" pitchFamily="34" charset="0"/>
                          <a:cs typeface="Arial" panose="020B0604020202020204" pitchFamily="34" charset="0"/>
                        </a:rPr>
                        <a:t>Till</a:t>
                      </a:r>
                      <a:r>
                        <a:rPr lang="sv-SE" sz="1400" b="1" baseline="0" dirty="0">
                          <a:solidFill>
                            <a:prstClr val="black"/>
                          </a:solidFill>
                          <a:latin typeface="Arial" panose="020B0604020202020204" pitchFamily="34" charset="0"/>
                          <a:cs typeface="Arial" panose="020B0604020202020204" pitchFamily="34" charset="0"/>
                        </a:rPr>
                        <a:t> k</a:t>
                      </a:r>
                      <a:r>
                        <a:rPr lang="sv-SE" sz="1400" b="1" dirty="0">
                          <a:solidFill>
                            <a:prstClr val="black"/>
                          </a:solidFill>
                          <a:latin typeface="Arial" panose="020B0604020202020204" pitchFamily="34" charset="0"/>
                          <a:cs typeface="Arial" panose="020B0604020202020204" pitchFamily="34" charset="0"/>
                        </a:rPr>
                        <a:t>ommunerna:</a:t>
                      </a:r>
                    </a:p>
                  </a:txBody>
                  <a:tcPr marT="34290" marB="34290">
                    <a:lnL w="12700" cap="flat" cmpd="sng" algn="ctr">
                      <a:solidFill>
                        <a:schemeClr val="tx1"/>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E6460A">
                        <a:alpha val="18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r"/>
                      <a:endParaRPr lang="sv-SE" sz="1400" dirty="0">
                        <a:latin typeface="Arial" panose="020B0604020202020204" pitchFamily="34" charset="0"/>
                        <a:cs typeface="Arial" panose="020B0604020202020204" pitchFamily="34" charset="0"/>
                      </a:endParaRPr>
                    </a:p>
                  </a:txBody>
                  <a:tcPr marT="34290" marB="34290">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6460A">
                        <a:alpha val="18000"/>
                      </a:srgbClr>
                    </a:solidFill>
                  </a:tcPr>
                </a:tc>
                <a:tc>
                  <a:txBody>
                    <a:bodyPr/>
                    <a:lstStyle/>
                    <a:p>
                      <a:pPr algn="r"/>
                      <a:r>
                        <a:rPr lang="sv-SE" sz="1400">
                          <a:latin typeface="Arial" panose="020B0604020202020204" pitchFamily="34" charset="0"/>
                          <a:cs typeface="Arial" panose="020B0604020202020204" pitchFamily="34" charset="0"/>
                        </a:rPr>
                        <a:t>?</a:t>
                      </a:r>
                      <a:endParaRPr lang="sv-SE" sz="1400" dirty="0">
                        <a:latin typeface="Arial" panose="020B0604020202020204" pitchFamily="34" charset="0"/>
                        <a:cs typeface="Arial" panose="020B0604020202020204" pitchFamily="34" charset="0"/>
                      </a:endParaRPr>
                    </a:p>
                  </a:txBody>
                  <a:tcPr marT="34290" marB="34290">
                    <a:lnL w="12700" cap="flat" cmpd="sng" algn="ctr">
                      <a:solidFill>
                        <a:sysClr val="window" lastClr="FFFFFF"/>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6460A">
                        <a:alpha val="18000"/>
                      </a:srgbClr>
                    </a:solidFill>
                  </a:tcPr>
                </a:tc>
                <a:extLst>
                  <a:ext uri="{0D108BD9-81ED-4DB2-BD59-A6C34878D82A}">
                    <a16:rowId xmlns:a16="http://schemas.microsoft.com/office/drawing/2014/main" val="10007"/>
                  </a:ext>
                </a:extLst>
              </a:tr>
              <a:tr h="337396">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400" dirty="0">
                          <a:solidFill>
                            <a:prstClr val="black"/>
                          </a:solidFill>
                          <a:latin typeface="Arial" panose="020B0604020202020204" pitchFamily="34" charset="0"/>
                          <a:cs typeface="Arial" panose="020B0604020202020204" pitchFamily="34" charset="0"/>
                        </a:rPr>
                        <a:t>För fortsatt utvecklingsarbete utifrån handlingsplaner och utveckling av mobila lösningar eller liknande. </a:t>
                      </a:r>
                    </a:p>
                  </a:txBody>
                  <a:tcPr marT="34290" marB="34290">
                    <a:lnL w="12700" cap="flat" cmpd="sng" algn="ctr">
                      <a:solidFill>
                        <a:schemeClr val="tx1"/>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6460A">
                        <a:alpha val="18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r"/>
                      <a:r>
                        <a:rPr lang="sv-SE" sz="1400" dirty="0">
                          <a:latin typeface="Arial" panose="020B0604020202020204" pitchFamily="34" charset="0"/>
                          <a:cs typeface="Arial" panose="020B0604020202020204" pitchFamily="34" charset="0"/>
                        </a:rPr>
                        <a:t>197</a:t>
                      </a:r>
                    </a:p>
                  </a:txBody>
                  <a:tcPr marT="34290" marB="34290">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6460A">
                        <a:alpha val="18000"/>
                      </a:srgbClr>
                    </a:solidFill>
                  </a:tcPr>
                </a:tc>
                <a:tc>
                  <a:txBody>
                    <a:bodyPr/>
                    <a:lstStyle/>
                    <a:p>
                      <a:pPr algn="r"/>
                      <a:r>
                        <a:rPr lang="sv-SE" sz="1400">
                          <a:latin typeface="Arial" panose="020B0604020202020204" pitchFamily="34" charset="0"/>
                          <a:cs typeface="Arial" panose="020B0604020202020204" pitchFamily="34" charset="0"/>
                        </a:rPr>
                        <a:t>?</a:t>
                      </a:r>
                      <a:endParaRPr lang="sv-SE" sz="1400" dirty="0">
                        <a:latin typeface="Arial" panose="020B0604020202020204" pitchFamily="34" charset="0"/>
                        <a:cs typeface="Arial" panose="020B0604020202020204" pitchFamily="34" charset="0"/>
                      </a:endParaRPr>
                    </a:p>
                  </a:txBody>
                  <a:tcPr marT="34290" marB="34290">
                    <a:lnL w="12700" cap="flat" cmpd="sng" algn="ctr">
                      <a:solidFill>
                        <a:sysClr val="window" lastClr="FFFFFF"/>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6460A">
                        <a:alpha val="18000"/>
                      </a:srgbClr>
                    </a:solidFill>
                  </a:tcPr>
                </a:tc>
                <a:extLst>
                  <a:ext uri="{0D108BD9-81ED-4DB2-BD59-A6C34878D82A}">
                    <a16:rowId xmlns:a16="http://schemas.microsoft.com/office/drawing/2014/main" val="10008"/>
                  </a:ext>
                </a:extLst>
              </a:tr>
              <a:tr h="321098">
                <a:tc>
                  <a:txBody>
                    <a:bodyPr/>
                    <a:lstStyle/>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400" b="0" dirty="0">
                          <a:solidFill>
                            <a:prstClr val="black"/>
                          </a:solidFill>
                          <a:latin typeface="Arial" panose="020B0604020202020204" pitchFamily="34" charset="0"/>
                          <a:cs typeface="Arial" panose="020B0604020202020204" pitchFamily="34" charset="0"/>
                        </a:rPr>
                        <a:t>För kunskapsbaserad och säker hälso- och sjukvård och socialtjänst. </a:t>
                      </a:r>
                    </a:p>
                  </a:txBody>
                  <a:tcPr marT="34290" marB="34290">
                    <a:lnL w="12700" cap="flat" cmpd="sng" algn="ctr">
                      <a:solidFill>
                        <a:schemeClr val="tx1"/>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6460A">
                        <a:alpha val="18000"/>
                      </a:srgbClr>
                    </a:solidFill>
                  </a:tcPr>
                </a:tc>
                <a:tc>
                  <a:txBody>
                    <a:bodyPr/>
                    <a:lstStyle/>
                    <a:p>
                      <a:pPr algn="r"/>
                      <a:r>
                        <a:rPr lang="sv-SE" sz="1400" dirty="0">
                          <a:latin typeface="Arial" panose="020B0604020202020204" pitchFamily="34" charset="0"/>
                          <a:cs typeface="Arial" panose="020B0604020202020204" pitchFamily="34" charset="0"/>
                        </a:rPr>
                        <a:t>100</a:t>
                      </a:r>
                    </a:p>
                  </a:txBody>
                  <a:tcPr marT="34290" marB="34290">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6460A">
                        <a:alpha val="18000"/>
                      </a:srgbClr>
                    </a:solidFill>
                  </a:tcPr>
                </a:tc>
                <a:tc>
                  <a:txBody>
                    <a:bodyPr/>
                    <a:lstStyle/>
                    <a:p>
                      <a:pPr algn="r"/>
                      <a:r>
                        <a:rPr lang="sv-SE" sz="1400">
                          <a:latin typeface="Arial" panose="020B0604020202020204" pitchFamily="34" charset="0"/>
                          <a:cs typeface="Arial" panose="020B0604020202020204" pitchFamily="34" charset="0"/>
                        </a:rPr>
                        <a:t>?</a:t>
                      </a:r>
                      <a:endParaRPr lang="sv-SE" sz="1400" dirty="0">
                        <a:latin typeface="Arial" panose="020B0604020202020204" pitchFamily="34" charset="0"/>
                        <a:cs typeface="Arial" panose="020B0604020202020204" pitchFamily="34" charset="0"/>
                      </a:endParaRPr>
                    </a:p>
                  </a:txBody>
                  <a:tcPr marT="34290" marB="34290">
                    <a:lnL w="12700" cap="flat" cmpd="sng" algn="ctr">
                      <a:solidFill>
                        <a:sysClr val="window" lastClr="FFFFFF"/>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6460A">
                        <a:alpha val="18000"/>
                      </a:srgbClr>
                    </a:solidFill>
                  </a:tcPr>
                </a:tc>
                <a:extLst>
                  <a:ext uri="{0D108BD9-81ED-4DB2-BD59-A6C34878D82A}">
                    <a16:rowId xmlns:a16="http://schemas.microsoft.com/office/drawing/2014/main" val="2483675482"/>
                  </a:ext>
                </a:extLst>
              </a:tr>
              <a:tr h="321098">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sz="1400" b="1" dirty="0">
                          <a:solidFill>
                            <a:prstClr val="black"/>
                          </a:solidFill>
                          <a:latin typeface="Arial" panose="020B0604020202020204" pitchFamily="34" charset="0"/>
                          <a:cs typeface="Arial" panose="020B0604020202020204" pitchFamily="34" charset="0"/>
                        </a:rPr>
                        <a:t>Länen (kommunerna och/eller regionerna):</a:t>
                      </a:r>
                    </a:p>
                  </a:txBody>
                  <a:tcPr marT="34290" marB="34290">
                    <a:lnL w="12700" cap="flat" cmpd="sng" algn="ctr">
                      <a:solidFill>
                        <a:schemeClr val="tx1"/>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6460A">
                        <a:alpha val="18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r"/>
                      <a:endParaRPr lang="sv-SE" sz="1400" dirty="0">
                        <a:latin typeface="Arial" panose="020B0604020202020204" pitchFamily="34" charset="0"/>
                        <a:cs typeface="Arial" panose="020B0604020202020204" pitchFamily="34" charset="0"/>
                      </a:endParaRPr>
                    </a:p>
                  </a:txBody>
                  <a:tcPr marT="34290" marB="34290">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6460A">
                        <a:alpha val="18000"/>
                      </a:srgbClr>
                    </a:solidFill>
                  </a:tcPr>
                </a:tc>
                <a:tc>
                  <a:txBody>
                    <a:bodyPr/>
                    <a:lstStyle/>
                    <a:p>
                      <a:pPr algn="r"/>
                      <a:r>
                        <a:rPr lang="sv-SE" sz="1400">
                          <a:latin typeface="Arial" panose="020B0604020202020204" pitchFamily="34" charset="0"/>
                          <a:cs typeface="Arial" panose="020B0604020202020204" pitchFamily="34" charset="0"/>
                        </a:rPr>
                        <a:t>?</a:t>
                      </a:r>
                      <a:endParaRPr lang="sv-SE" sz="1400" dirty="0">
                        <a:latin typeface="Arial" panose="020B0604020202020204" pitchFamily="34" charset="0"/>
                        <a:cs typeface="Arial" panose="020B0604020202020204" pitchFamily="34" charset="0"/>
                      </a:endParaRPr>
                    </a:p>
                  </a:txBody>
                  <a:tcPr marT="34290" marB="34290">
                    <a:lnL w="12700" cap="flat" cmpd="sng" algn="ctr">
                      <a:solidFill>
                        <a:sysClr val="window" lastClr="FFFFFF"/>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6460A">
                        <a:alpha val="18000"/>
                      </a:srgbClr>
                    </a:solidFill>
                  </a:tcPr>
                </a:tc>
                <a:extLst>
                  <a:ext uri="{0D108BD9-81ED-4DB2-BD59-A6C34878D82A}">
                    <a16:rowId xmlns:a16="http://schemas.microsoft.com/office/drawing/2014/main" val="10009"/>
                  </a:ext>
                </a:extLst>
              </a:tr>
              <a:tr h="362746">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285750" indent="-285750" fontAlgn="auto">
                        <a:spcBef>
                          <a:spcPts val="0"/>
                        </a:spcBef>
                        <a:spcAft>
                          <a:spcPts val="0"/>
                        </a:spcAft>
                        <a:buFont typeface="Arial" panose="020B0604020202020204" pitchFamily="34" charset="0"/>
                        <a:buChar char="•"/>
                      </a:pPr>
                      <a:r>
                        <a:rPr lang="sv-SE" sz="1400" dirty="0">
                          <a:solidFill>
                            <a:prstClr val="black"/>
                          </a:solidFill>
                          <a:latin typeface="Arial" panose="020B0604020202020204" pitchFamily="34" charset="0"/>
                          <a:cs typeface="Arial" panose="020B0604020202020204" pitchFamily="34" charset="0"/>
                        </a:rPr>
                        <a:t>För att stärka samverkan för personer som har behov av insatser från flera huvudmän. </a:t>
                      </a:r>
                      <a:endParaRPr lang="sv-SE" sz="1400" baseline="0" dirty="0">
                        <a:solidFill>
                          <a:prstClr val="black"/>
                        </a:solidFill>
                        <a:latin typeface="Arial" panose="020B0604020202020204" pitchFamily="34" charset="0"/>
                        <a:cs typeface="Arial" panose="020B0604020202020204" pitchFamily="34" charset="0"/>
                      </a:endParaRPr>
                    </a:p>
                  </a:txBody>
                  <a:tcPr marT="34290" marB="34290">
                    <a:lnL w="12700" cap="flat" cmpd="sng" algn="ctr">
                      <a:solidFill>
                        <a:schemeClr val="tx1"/>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6460A">
                        <a:alpha val="18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r"/>
                      <a:r>
                        <a:rPr lang="sv-SE" sz="1400" dirty="0">
                          <a:latin typeface="Arial" panose="020B0604020202020204" pitchFamily="34" charset="0"/>
                          <a:cs typeface="Arial" panose="020B0604020202020204" pitchFamily="34" charset="0"/>
                        </a:rPr>
                        <a:t>200</a:t>
                      </a:r>
                    </a:p>
                  </a:txBody>
                  <a:tcPr marT="34290" marB="34290">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6460A">
                        <a:alpha val="18000"/>
                      </a:srgbClr>
                    </a:solidFill>
                  </a:tcPr>
                </a:tc>
                <a:tc>
                  <a:txBody>
                    <a:bodyPr/>
                    <a:lstStyle/>
                    <a:p>
                      <a:pPr algn="r"/>
                      <a:r>
                        <a:rPr lang="sv-SE" sz="1400">
                          <a:latin typeface="Arial" panose="020B0604020202020204" pitchFamily="34" charset="0"/>
                          <a:cs typeface="Arial" panose="020B0604020202020204" pitchFamily="34" charset="0"/>
                        </a:rPr>
                        <a:t>?</a:t>
                      </a:r>
                      <a:endParaRPr lang="sv-SE" sz="1400" dirty="0">
                        <a:latin typeface="Arial" panose="020B0604020202020204" pitchFamily="34" charset="0"/>
                        <a:cs typeface="Arial" panose="020B0604020202020204" pitchFamily="34" charset="0"/>
                      </a:endParaRPr>
                    </a:p>
                  </a:txBody>
                  <a:tcPr marT="34290" marB="34290">
                    <a:lnL w="12700" cap="flat" cmpd="sng" algn="ctr">
                      <a:solidFill>
                        <a:sysClr val="window" lastClr="FFFFFF"/>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6460A">
                        <a:alpha val="18000"/>
                      </a:srgbClr>
                    </a:solidFill>
                  </a:tcPr>
                </a:tc>
                <a:extLst>
                  <a:ext uri="{0D108BD9-81ED-4DB2-BD59-A6C34878D82A}">
                    <a16:rowId xmlns:a16="http://schemas.microsoft.com/office/drawing/2014/main" val="10010"/>
                  </a:ext>
                </a:extLst>
              </a:tr>
              <a:tr h="332974">
                <a:tc>
                  <a:txBody>
                    <a:bodyPr/>
                    <a:lstStyle/>
                    <a:p>
                      <a:pPr marL="285750" indent="-285750" fontAlgn="auto">
                        <a:spcBef>
                          <a:spcPts val="0"/>
                        </a:spcBef>
                        <a:spcAft>
                          <a:spcPts val="0"/>
                        </a:spcAft>
                        <a:buFont typeface="Arial" panose="020B0604020202020204" pitchFamily="34" charset="0"/>
                        <a:buChar char="•"/>
                      </a:pPr>
                      <a:r>
                        <a:rPr lang="sv-SE" sz="1400" baseline="0" dirty="0">
                          <a:solidFill>
                            <a:prstClr val="black"/>
                          </a:solidFill>
                          <a:latin typeface="Arial" panose="020B0604020202020204" pitchFamily="34" charset="0"/>
                          <a:cs typeface="Arial" panose="020B0604020202020204" pitchFamily="34" charset="0"/>
                        </a:rPr>
                        <a:t>För att stärka brukarmedverkan. </a:t>
                      </a:r>
                    </a:p>
                  </a:txBody>
                  <a:tcPr marT="34290" marB="34290">
                    <a:lnL w="12700" cap="flat" cmpd="sng" algn="ctr">
                      <a:solidFill>
                        <a:schemeClr val="tx1"/>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E6460A">
                        <a:alpha val="18000"/>
                      </a:srgbClr>
                    </a:solidFill>
                  </a:tcPr>
                </a:tc>
                <a:tc>
                  <a:txBody>
                    <a:bodyPr/>
                    <a:lstStyle/>
                    <a:p>
                      <a:pPr algn="r"/>
                      <a:r>
                        <a:rPr lang="sv-SE" sz="1400" dirty="0">
                          <a:latin typeface="Arial" panose="020B0604020202020204" pitchFamily="34" charset="0"/>
                          <a:cs typeface="Arial" panose="020B0604020202020204" pitchFamily="34" charset="0"/>
                        </a:rPr>
                        <a:t>24</a:t>
                      </a:r>
                    </a:p>
                  </a:txBody>
                  <a:tcPr marT="34290" marB="34290">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6460A">
                        <a:alpha val="18000"/>
                      </a:srgbClr>
                    </a:solidFill>
                  </a:tcPr>
                </a:tc>
                <a:tc>
                  <a:txBody>
                    <a:bodyPr/>
                    <a:lstStyle/>
                    <a:p>
                      <a:pPr algn="r"/>
                      <a:r>
                        <a:rPr lang="sv-SE" sz="1400">
                          <a:latin typeface="Arial" panose="020B0604020202020204" pitchFamily="34" charset="0"/>
                          <a:cs typeface="Arial" panose="020B0604020202020204" pitchFamily="34" charset="0"/>
                        </a:rPr>
                        <a:t>?</a:t>
                      </a:r>
                      <a:endParaRPr lang="sv-SE" sz="1400" dirty="0">
                        <a:latin typeface="Arial" panose="020B0604020202020204" pitchFamily="34" charset="0"/>
                        <a:cs typeface="Arial" panose="020B0604020202020204" pitchFamily="34" charset="0"/>
                      </a:endParaRPr>
                    </a:p>
                  </a:txBody>
                  <a:tcPr marT="34290" marB="34290">
                    <a:lnL w="12700" cap="flat" cmpd="sng" algn="ctr">
                      <a:solidFill>
                        <a:sysClr val="window" lastClr="FFFFFF"/>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6460A">
                        <a:alpha val="18000"/>
                      </a:srgbClr>
                    </a:solidFill>
                  </a:tcPr>
                </a:tc>
                <a:extLst>
                  <a:ext uri="{0D108BD9-81ED-4DB2-BD59-A6C34878D82A}">
                    <a16:rowId xmlns:a16="http://schemas.microsoft.com/office/drawing/2014/main" val="1480046206"/>
                  </a:ext>
                </a:extLst>
              </a:tr>
              <a:tr h="353502">
                <a:tc>
                  <a:txBody>
                    <a:bodyPr/>
                    <a:lstStyle/>
                    <a:p>
                      <a:pPr marL="285750" indent="-285750" fontAlgn="auto">
                        <a:spcBef>
                          <a:spcPts val="0"/>
                        </a:spcBef>
                        <a:spcAft>
                          <a:spcPts val="0"/>
                        </a:spcAft>
                        <a:buFont typeface="Arial" panose="020B0604020202020204" pitchFamily="34" charset="0"/>
                        <a:buChar char="•"/>
                      </a:pPr>
                      <a:r>
                        <a:rPr lang="sv-SE" sz="1400" baseline="0" dirty="0">
                          <a:solidFill>
                            <a:prstClr val="black"/>
                          </a:solidFill>
                          <a:latin typeface="Arial" panose="020B0604020202020204" pitchFamily="34" charset="0"/>
                          <a:cs typeface="Arial" panose="020B0604020202020204" pitchFamily="34" charset="0"/>
                        </a:rPr>
                        <a:t>För att stärka det suicidpreventiva arbetet på lokal och regional nivå. </a:t>
                      </a:r>
                    </a:p>
                  </a:txBody>
                  <a:tcPr marT="34290" marB="34290">
                    <a:lnL w="12700" cap="flat" cmpd="sng" algn="ctr">
                      <a:solidFill>
                        <a:schemeClr val="tx1"/>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E6460A">
                        <a:alpha val="18000"/>
                      </a:srgbClr>
                    </a:solidFill>
                  </a:tcPr>
                </a:tc>
                <a:tc>
                  <a:txBody>
                    <a:bodyPr/>
                    <a:lstStyle/>
                    <a:p>
                      <a:pPr algn="r"/>
                      <a:r>
                        <a:rPr lang="sv-SE" sz="1400" dirty="0">
                          <a:latin typeface="Arial" panose="020B0604020202020204" pitchFamily="34" charset="0"/>
                          <a:cs typeface="Arial" panose="020B0604020202020204" pitchFamily="34" charset="0"/>
                        </a:rPr>
                        <a:t>200</a:t>
                      </a:r>
                    </a:p>
                  </a:txBody>
                  <a:tcPr marT="34290" marB="34290">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6460A">
                        <a:alpha val="18000"/>
                      </a:srgbClr>
                    </a:solidFill>
                  </a:tcPr>
                </a:tc>
                <a:tc>
                  <a:txBody>
                    <a:bodyPr/>
                    <a:lstStyle/>
                    <a:p>
                      <a:pPr algn="r"/>
                      <a:r>
                        <a:rPr lang="sv-SE" sz="1400">
                          <a:latin typeface="Arial" panose="020B0604020202020204" pitchFamily="34" charset="0"/>
                          <a:cs typeface="Arial" panose="020B0604020202020204" pitchFamily="34" charset="0"/>
                        </a:rPr>
                        <a:t>?</a:t>
                      </a:r>
                      <a:endParaRPr lang="sv-SE" sz="1400" dirty="0">
                        <a:latin typeface="Arial" panose="020B0604020202020204" pitchFamily="34" charset="0"/>
                        <a:cs typeface="Arial" panose="020B0604020202020204" pitchFamily="34" charset="0"/>
                      </a:endParaRPr>
                    </a:p>
                  </a:txBody>
                  <a:tcPr marT="34290" marB="34290">
                    <a:lnL w="12700" cap="flat" cmpd="sng" algn="ctr">
                      <a:solidFill>
                        <a:sysClr val="window" lastClr="FFFFFF"/>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6460A">
                        <a:alpha val="18000"/>
                      </a:srgbClr>
                    </a:solidFill>
                  </a:tcPr>
                </a:tc>
                <a:extLst>
                  <a:ext uri="{0D108BD9-81ED-4DB2-BD59-A6C34878D82A}">
                    <a16:rowId xmlns:a16="http://schemas.microsoft.com/office/drawing/2014/main" val="463882266"/>
                  </a:ext>
                </a:extLst>
              </a:tr>
              <a:tr h="375349">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400" kern="1200" dirty="0">
                          <a:solidFill>
                            <a:schemeClr val="dk1"/>
                          </a:solidFill>
                          <a:effectLst/>
                          <a:latin typeface="Arial" panose="020B0604020202020204" pitchFamily="34" charset="0"/>
                          <a:ea typeface="+mn-ea"/>
                          <a:cs typeface="Arial" panose="020B0604020202020204" pitchFamily="34" charset="0"/>
                        </a:rPr>
                        <a:t>Till ungdomsmottagningarna för arbete med att främja psykisk hälsa och motverka psykisk ohälsa bland barn och unga.</a:t>
                      </a:r>
                    </a:p>
                  </a:txBody>
                  <a:tcPr marT="34290" marB="34290">
                    <a:lnL w="12700" cap="flat" cmpd="sng" algn="ctr">
                      <a:solidFill>
                        <a:schemeClr val="tx1"/>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E6460A">
                        <a:alpha val="18000"/>
                      </a:srgbClr>
                    </a:solidFill>
                  </a:tcPr>
                </a:tc>
                <a:tc>
                  <a:txBody>
                    <a:bodyPr/>
                    <a:lstStyle/>
                    <a:p>
                      <a:pPr algn="r"/>
                      <a:r>
                        <a:rPr lang="sv-SE" sz="1400" dirty="0">
                          <a:latin typeface="Arial" panose="020B0604020202020204" pitchFamily="34" charset="0"/>
                          <a:cs typeface="Arial" panose="020B0604020202020204" pitchFamily="34" charset="0"/>
                        </a:rPr>
                        <a:t>150</a:t>
                      </a:r>
                    </a:p>
                  </a:txBody>
                  <a:tcPr marT="34290" marB="34290">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6460A">
                        <a:alpha val="18000"/>
                      </a:srgbClr>
                    </a:solidFill>
                  </a:tcPr>
                </a:tc>
                <a:tc>
                  <a:txBody>
                    <a:bodyPr/>
                    <a:lstStyle/>
                    <a:p>
                      <a:pPr algn="r"/>
                      <a:r>
                        <a:rPr lang="sv-SE" sz="1400">
                          <a:latin typeface="Arial" panose="020B0604020202020204" pitchFamily="34" charset="0"/>
                          <a:cs typeface="Arial" panose="020B0604020202020204" pitchFamily="34" charset="0"/>
                        </a:rPr>
                        <a:t>?</a:t>
                      </a:r>
                      <a:endParaRPr lang="sv-SE" sz="1400" dirty="0">
                        <a:latin typeface="Arial" panose="020B0604020202020204" pitchFamily="34" charset="0"/>
                        <a:cs typeface="Arial" panose="020B0604020202020204" pitchFamily="34" charset="0"/>
                      </a:endParaRPr>
                    </a:p>
                  </a:txBody>
                  <a:tcPr marT="34290" marB="34290">
                    <a:lnL w="12700" cap="flat" cmpd="sng" algn="ctr">
                      <a:solidFill>
                        <a:sysClr val="window" lastClr="FFFFFF"/>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6460A">
                        <a:alpha val="18000"/>
                      </a:srgbClr>
                    </a:solidFill>
                  </a:tcPr>
                </a:tc>
                <a:extLst>
                  <a:ext uri="{0D108BD9-81ED-4DB2-BD59-A6C34878D82A}">
                    <a16:rowId xmlns:a16="http://schemas.microsoft.com/office/drawing/2014/main" val="2350281296"/>
                  </a:ext>
                </a:extLst>
              </a:tr>
              <a:tr h="321098">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indent="0" fontAlgn="auto">
                        <a:spcBef>
                          <a:spcPts val="0"/>
                        </a:spcBef>
                        <a:spcAft>
                          <a:spcPts val="0"/>
                        </a:spcAft>
                        <a:buFont typeface="Arial" panose="020B0604020202020204" pitchFamily="34" charset="0"/>
                        <a:buNone/>
                      </a:pPr>
                      <a:r>
                        <a:rPr lang="sv-SE" sz="1400" b="1" dirty="0">
                          <a:solidFill>
                            <a:prstClr val="black"/>
                          </a:solidFill>
                          <a:latin typeface="Arial" panose="020B0604020202020204" pitchFamily="34" charset="0"/>
                          <a:cs typeface="Arial" panose="020B0604020202020204" pitchFamily="34" charset="0"/>
                        </a:rPr>
                        <a:t>Utvecklingsmedel till SKR för fortsatt stöd och administration:</a:t>
                      </a:r>
                      <a:endParaRPr lang="sv-SE" sz="1400" dirty="0">
                        <a:solidFill>
                          <a:prstClr val="black"/>
                        </a:solidFill>
                        <a:latin typeface="Arial" panose="020B0604020202020204" pitchFamily="34" charset="0"/>
                        <a:cs typeface="Arial" panose="020B0604020202020204" pitchFamily="34" charset="0"/>
                      </a:endParaRPr>
                    </a:p>
                  </a:txBody>
                  <a:tcPr marT="34290" marB="34290">
                    <a:lnL w="12700" cap="flat" cmpd="sng" algn="ctr">
                      <a:solidFill>
                        <a:schemeClr val="tx1"/>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6460A">
                        <a:alpha val="18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r"/>
                      <a:endParaRPr lang="sv-SE" sz="1400" dirty="0">
                        <a:latin typeface="Arial" panose="020B0604020202020204" pitchFamily="34" charset="0"/>
                        <a:cs typeface="Arial" panose="020B0604020202020204" pitchFamily="34" charset="0"/>
                      </a:endParaRPr>
                    </a:p>
                  </a:txBody>
                  <a:tcPr marT="34290" marB="34290">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6460A">
                        <a:alpha val="18000"/>
                      </a:srgbClr>
                    </a:solidFill>
                  </a:tcPr>
                </a:tc>
                <a:tc>
                  <a:txBody>
                    <a:bodyPr/>
                    <a:lstStyle/>
                    <a:p>
                      <a:pPr algn="r"/>
                      <a:r>
                        <a:rPr lang="sv-SE" sz="1400">
                          <a:latin typeface="Arial" panose="020B0604020202020204" pitchFamily="34" charset="0"/>
                          <a:cs typeface="Arial" panose="020B0604020202020204" pitchFamily="34" charset="0"/>
                        </a:rPr>
                        <a:t>?</a:t>
                      </a:r>
                      <a:endParaRPr lang="sv-SE" sz="1400" dirty="0">
                        <a:latin typeface="Arial" panose="020B0604020202020204" pitchFamily="34" charset="0"/>
                        <a:cs typeface="Arial" panose="020B0604020202020204" pitchFamily="34" charset="0"/>
                      </a:endParaRPr>
                    </a:p>
                  </a:txBody>
                  <a:tcPr marT="34290" marB="34290">
                    <a:lnL w="12700" cap="flat" cmpd="sng" algn="ctr">
                      <a:solidFill>
                        <a:sysClr val="window" lastClr="FFFFFF"/>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6460A">
                        <a:alpha val="18000"/>
                      </a:srgbClr>
                    </a:solidFill>
                  </a:tcPr>
                </a:tc>
                <a:extLst>
                  <a:ext uri="{0D108BD9-81ED-4DB2-BD59-A6C34878D82A}">
                    <a16:rowId xmlns:a16="http://schemas.microsoft.com/office/drawing/2014/main" val="10011"/>
                  </a:ext>
                </a:extLst>
              </a:tr>
              <a:tr h="756788">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285750" indent="-285750" algn="l" fontAlgn="auto">
                        <a:spcBef>
                          <a:spcPts val="0"/>
                        </a:spcBef>
                        <a:spcAft>
                          <a:spcPts val="0"/>
                        </a:spcAft>
                        <a:buFont typeface="Arial" panose="020B0604020202020204" pitchFamily="34" charset="0"/>
                        <a:buChar char="•"/>
                      </a:pPr>
                      <a:r>
                        <a:rPr lang="sv-SE" sz="1400" b="0" baseline="0" dirty="0">
                          <a:solidFill>
                            <a:prstClr val="black"/>
                          </a:solidFill>
                          <a:latin typeface="Arial" panose="020B0604020202020204" pitchFamily="34" charset="0"/>
                          <a:cs typeface="Arial" panose="020B0604020202020204" pitchFamily="34" charset="0"/>
                        </a:rPr>
                        <a:t>För att samordna och stödja huvudmännens utvecklingsarbete och utveckla initiativ och lösningar som kan användas som stöd till lokalt och regionalt förbättringsarbete </a:t>
                      </a:r>
                      <a:r>
                        <a:rPr lang="sv-SE" sz="1400" b="1" baseline="0" dirty="0">
                          <a:solidFill>
                            <a:prstClr val="black"/>
                          </a:solidFill>
                          <a:latin typeface="Arial" panose="020B0604020202020204" pitchFamily="34" charset="0"/>
                          <a:cs typeface="Arial" panose="020B0604020202020204" pitchFamily="34" charset="0"/>
                        </a:rPr>
                        <a:t>samt att ge stöd till huvudmännen i den pågående omställningen mot en nära vård. </a:t>
                      </a:r>
                      <a:endParaRPr lang="sv-SE" sz="1400" b="1" dirty="0">
                        <a:solidFill>
                          <a:prstClr val="black"/>
                        </a:solidFill>
                        <a:latin typeface="Arial" panose="020B0604020202020204" pitchFamily="34" charset="0"/>
                        <a:cs typeface="Arial" panose="020B0604020202020204" pitchFamily="34" charset="0"/>
                      </a:endParaRPr>
                    </a:p>
                  </a:txBody>
                  <a:tcPr marT="34290" marB="34290">
                    <a:lnL w="12700" cap="flat" cmpd="sng" algn="ctr">
                      <a:solidFill>
                        <a:schemeClr val="tx1"/>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6460A">
                        <a:alpha val="18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r"/>
                      <a:r>
                        <a:rPr lang="sv-SE" sz="1400" b="0" dirty="0">
                          <a:latin typeface="Arial" panose="020B0604020202020204" pitchFamily="34" charset="0"/>
                          <a:cs typeface="Arial" panose="020B0604020202020204" pitchFamily="34" charset="0"/>
                        </a:rPr>
                        <a:t>25</a:t>
                      </a:r>
                    </a:p>
                  </a:txBody>
                  <a:tcPr marT="34290" marB="34290">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6460A">
                        <a:alpha val="18000"/>
                      </a:srgbClr>
                    </a:solidFill>
                  </a:tcPr>
                </a:tc>
                <a:tc>
                  <a:txBody>
                    <a:bodyPr/>
                    <a:lstStyle/>
                    <a:p>
                      <a:pPr algn="r"/>
                      <a:r>
                        <a:rPr lang="sv-SE" sz="1400" b="0">
                          <a:latin typeface="Arial" panose="020B0604020202020204" pitchFamily="34" charset="0"/>
                          <a:cs typeface="Arial" panose="020B0604020202020204" pitchFamily="34" charset="0"/>
                        </a:rPr>
                        <a:t>?</a:t>
                      </a:r>
                      <a:endParaRPr lang="sv-SE" sz="1400" b="0" dirty="0">
                        <a:latin typeface="Arial" panose="020B0604020202020204" pitchFamily="34" charset="0"/>
                        <a:cs typeface="Arial" panose="020B0604020202020204" pitchFamily="34" charset="0"/>
                      </a:endParaRPr>
                    </a:p>
                  </a:txBody>
                  <a:tcPr marT="34290" marB="34290">
                    <a:lnL w="12700" cap="flat" cmpd="sng" algn="ctr">
                      <a:solidFill>
                        <a:sysClr val="window" lastClr="FFFFFF"/>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6460A">
                        <a:alpha val="18000"/>
                      </a:srgbClr>
                    </a:solidFill>
                  </a:tcPr>
                </a:tc>
                <a:extLst>
                  <a:ext uri="{0D108BD9-81ED-4DB2-BD59-A6C34878D82A}">
                    <a16:rowId xmlns:a16="http://schemas.microsoft.com/office/drawing/2014/main" val="10012"/>
                  </a:ext>
                </a:extLst>
              </a:tr>
              <a:tr h="634211">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285750" indent="-285750" algn="l" fontAlgn="auto">
                        <a:spcBef>
                          <a:spcPts val="0"/>
                        </a:spcBef>
                        <a:spcAft>
                          <a:spcPts val="0"/>
                        </a:spcAft>
                        <a:buFont typeface="Arial" panose="020B0604020202020204" pitchFamily="34" charset="0"/>
                        <a:buChar char="•"/>
                      </a:pPr>
                      <a:r>
                        <a:rPr lang="sv-SE" sz="1400" b="0" dirty="0">
                          <a:solidFill>
                            <a:prstClr val="black"/>
                          </a:solidFill>
                          <a:latin typeface="Arial" panose="020B0604020202020204" pitchFamily="34" charset="0"/>
                          <a:cs typeface="Arial" panose="020B0604020202020204" pitchFamily="34" charset="0"/>
                        </a:rPr>
                        <a:t>För att hantera administration av överenskommelsen, fördelning av medel och för att ta fram anvisningar till regionerna och kommunerna för hur insatserna i överenskommelsen ska redovisas.</a:t>
                      </a:r>
                    </a:p>
                  </a:txBody>
                  <a:tcPr marT="34290" marB="34290">
                    <a:lnL w="12700" cap="flat" cmpd="sng" algn="ctr">
                      <a:solidFill>
                        <a:schemeClr val="tx1"/>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E6460A">
                        <a:alpha val="18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r"/>
                      <a:r>
                        <a:rPr lang="sv-SE" sz="1400" b="0" dirty="0">
                          <a:latin typeface="Arial" panose="020B0604020202020204" pitchFamily="34" charset="0"/>
                          <a:cs typeface="Arial" panose="020B0604020202020204" pitchFamily="34" charset="0"/>
                        </a:rPr>
                        <a:t>2</a:t>
                      </a:r>
                    </a:p>
                  </a:txBody>
                  <a:tcPr marT="34290" marB="34290">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6460A">
                        <a:alpha val="18000"/>
                      </a:srgbClr>
                    </a:solidFill>
                  </a:tcPr>
                </a:tc>
                <a:tc>
                  <a:txBody>
                    <a:bodyPr/>
                    <a:lstStyle/>
                    <a:p>
                      <a:pPr algn="r"/>
                      <a:r>
                        <a:rPr lang="sv-SE" sz="1400" b="0">
                          <a:latin typeface="Arial" panose="020B0604020202020204" pitchFamily="34" charset="0"/>
                          <a:cs typeface="Arial" panose="020B0604020202020204" pitchFamily="34" charset="0"/>
                        </a:rPr>
                        <a:t>?</a:t>
                      </a:r>
                      <a:endParaRPr lang="sv-SE" sz="1400" b="0" dirty="0">
                        <a:latin typeface="Arial" panose="020B0604020202020204" pitchFamily="34" charset="0"/>
                        <a:cs typeface="Arial" panose="020B0604020202020204" pitchFamily="34" charset="0"/>
                      </a:endParaRPr>
                    </a:p>
                  </a:txBody>
                  <a:tcPr marT="34290" marB="34290">
                    <a:lnL w="12700" cap="flat" cmpd="sng" algn="ctr">
                      <a:solidFill>
                        <a:sysClr val="window" lastClr="FFFFFF"/>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6460A">
                        <a:alpha val="18000"/>
                      </a:srgbClr>
                    </a:solidFill>
                  </a:tcPr>
                </a:tc>
                <a:extLst>
                  <a:ext uri="{0D108BD9-81ED-4DB2-BD59-A6C34878D82A}">
                    <a16:rowId xmlns:a16="http://schemas.microsoft.com/office/drawing/2014/main" val="10013"/>
                  </a:ext>
                </a:extLst>
              </a:tr>
              <a:tr h="390524">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indent="0" algn="r" fontAlgn="auto">
                        <a:spcBef>
                          <a:spcPts val="0"/>
                        </a:spcBef>
                        <a:spcAft>
                          <a:spcPts val="0"/>
                        </a:spcAft>
                        <a:buFont typeface="Arial" panose="020B0604020202020204" pitchFamily="34" charset="0"/>
                        <a:buNone/>
                      </a:pPr>
                      <a:r>
                        <a:rPr lang="sv-SE" sz="1400" b="1" dirty="0">
                          <a:solidFill>
                            <a:prstClr val="black"/>
                          </a:solidFill>
                          <a:latin typeface="Arial" panose="020B0604020202020204" pitchFamily="34" charset="0"/>
                          <a:cs typeface="Arial" panose="020B0604020202020204" pitchFamily="34" charset="0"/>
                        </a:rPr>
                        <a:t>Totalt:</a:t>
                      </a:r>
                    </a:p>
                  </a:txBody>
                  <a:tcPr marT="34290" marB="34290">
                    <a:lnL w="12700" cap="flat" cmpd="sng" algn="ctr">
                      <a:solidFill>
                        <a:schemeClr val="tx1"/>
                      </a:solidFill>
                      <a:prstDash val="solid"/>
                      <a:round/>
                      <a:headEnd type="none" w="med" len="med"/>
                      <a:tailEnd type="none" w="med" len="med"/>
                    </a:lnL>
                    <a:lnR w="12700" cmpd="sng">
                      <a:solidFill>
                        <a:sysClr val="window" lastClr="FFFFFF"/>
                      </a:solidFill>
                    </a:lnR>
                    <a:lnT w="12700" cmpd="sng">
                      <a:solidFill>
                        <a:sysClr val="window" lastClr="FFFFFF"/>
                      </a:solid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6460A">
                        <a:alpha val="18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r"/>
                      <a:r>
                        <a:rPr lang="sv-SE" sz="1400" b="1" baseline="0" dirty="0">
                          <a:latin typeface="Arial" panose="020B0604020202020204" pitchFamily="34" charset="0"/>
                          <a:cs typeface="Arial" panose="020B0604020202020204" pitchFamily="34" charset="0"/>
                        </a:rPr>
                        <a:t>1 635</a:t>
                      </a:r>
                      <a:endParaRPr lang="sv-SE" sz="1400" b="1" dirty="0">
                        <a:latin typeface="Arial" panose="020B0604020202020204" pitchFamily="34" charset="0"/>
                        <a:cs typeface="Arial" panose="020B0604020202020204" pitchFamily="34" charset="0"/>
                      </a:endParaRPr>
                    </a:p>
                  </a:txBody>
                  <a:tcPr marT="34290" marB="34290">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6460A">
                        <a:alpha val="18000"/>
                      </a:srgbClr>
                    </a:solidFill>
                  </a:tcPr>
                </a:tc>
                <a:tc>
                  <a:txBody>
                    <a:bodyPr/>
                    <a:lstStyle/>
                    <a:p>
                      <a:pPr algn="r"/>
                      <a:r>
                        <a:rPr lang="sv-SE" sz="1400" b="1" dirty="0">
                          <a:latin typeface="Arial" panose="020B0604020202020204" pitchFamily="34" charset="0"/>
                          <a:cs typeface="Arial" panose="020B0604020202020204" pitchFamily="34" charset="0"/>
                        </a:rPr>
                        <a:t>?</a:t>
                      </a:r>
                    </a:p>
                  </a:txBody>
                  <a:tcPr marT="34290" marB="34290">
                    <a:lnL w="12700" cap="flat" cmpd="sng" algn="ctr">
                      <a:solidFill>
                        <a:sysClr val="window" lastClr="FFFFFF"/>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6460A">
                        <a:alpha val="18000"/>
                      </a:srgbClr>
                    </a:solidFill>
                  </a:tcPr>
                </a:tc>
                <a:extLst>
                  <a:ext uri="{0D108BD9-81ED-4DB2-BD59-A6C34878D82A}">
                    <a16:rowId xmlns:a16="http://schemas.microsoft.com/office/drawing/2014/main" val="10014"/>
                  </a:ext>
                </a:extLst>
              </a:tr>
            </a:tbl>
          </a:graphicData>
        </a:graphic>
      </p:graphicFrame>
    </p:spTree>
    <p:extLst>
      <p:ext uri="{BB962C8B-B14F-4D97-AF65-F5344CB8AC3E}">
        <p14:creationId xmlns:p14="http://schemas.microsoft.com/office/powerpoint/2010/main" val="27872859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2875DB7-1514-4C4D-B931-224B803191BA}"/>
              </a:ext>
            </a:extLst>
          </p:cNvPr>
          <p:cNvSpPr>
            <a:spLocks noGrp="1"/>
          </p:cNvSpPr>
          <p:nvPr>
            <p:ph type="title"/>
          </p:nvPr>
        </p:nvSpPr>
        <p:spPr/>
        <p:txBody>
          <a:bodyPr/>
          <a:lstStyle/>
          <a:p>
            <a:r>
              <a:rPr lang="sv-SE" dirty="0"/>
              <a:t>Program</a:t>
            </a:r>
          </a:p>
        </p:txBody>
      </p:sp>
      <p:sp>
        <p:nvSpPr>
          <p:cNvPr id="3" name="Platshållare för innehåll 2">
            <a:extLst>
              <a:ext uri="{FF2B5EF4-FFF2-40B4-BE49-F238E27FC236}">
                <a16:creationId xmlns:a16="http://schemas.microsoft.com/office/drawing/2014/main" id="{7E51F1C3-7629-48F6-86E2-69DB5574D778}"/>
              </a:ext>
            </a:extLst>
          </p:cNvPr>
          <p:cNvSpPr>
            <a:spLocks noGrp="1"/>
          </p:cNvSpPr>
          <p:nvPr>
            <p:ph idx="1"/>
          </p:nvPr>
        </p:nvSpPr>
        <p:spPr/>
        <p:txBody>
          <a:bodyPr/>
          <a:lstStyle/>
          <a:p>
            <a:r>
              <a:rPr lang="sv-SE" dirty="0"/>
              <a:t>ÖK psykisk hälsa</a:t>
            </a:r>
          </a:p>
          <a:p>
            <a:r>
              <a:rPr lang="sv-SE" dirty="0"/>
              <a:t>Samsjuklighetsutredningen</a:t>
            </a:r>
          </a:p>
          <a:p>
            <a:r>
              <a:rPr lang="sv-SE" dirty="0"/>
              <a:t>ÖK nära vård</a:t>
            </a:r>
          </a:p>
          <a:p>
            <a:r>
              <a:rPr lang="sv-SE" dirty="0"/>
              <a:t>Pilotprojekt jämställdhetsintegrering</a:t>
            </a:r>
          </a:p>
        </p:txBody>
      </p:sp>
      <p:sp>
        <p:nvSpPr>
          <p:cNvPr id="4" name="Ellips 3">
            <a:extLst>
              <a:ext uri="{FF2B5EF4-FFF2-40B4-BE49-F238E27FC236}">
                <a16:creationId xmlns:a16="http://schemas.microsoft.com/office/drawing/2014/main" id="{C5701252-EFD8-27AB-74F4-643EAC5B137A}"/>
              </a:ext>
            </a:extLst>
          </p:cNvPr>
          <p:cNvSpPr/>
          <p:nvPr/>
        </p:nvSpPr>
        <p:spPr>
          <a:xfrm>
            <a:off x="7715250" y="1133475"/>
            <a:ext cx="3200400" cy="3200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2000" b="1" dirty="0"/>
              <a:t>Mötet spelas in</a:t>
            </a:r>
          </a:p>
          <a:p>
            <a:pPr algn="ctr"/>
            <a:r>
              <a:rPr lang="sv-SE" sz="2000" b="1" dirty="0"/>
              <a:t>Presentationer skickas ut i efterhand</a:t>
            </a:r>
          </a:p>
        </p:txBody>
      </p:sp>
    </p:spTree>
    <p:extLst>
      <p:ext uri="{BB962C8B-B14F-4D97-AF65-F5344CB8AC3E}">
        <p14:creationId xmlns:p14="http://schemas.microsoft.com/office/powerpoint/2010/main" val="8878789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datum 3">
            <a:extLst>
              <a:ext uri="{FF2B5EF4-FFF2-40B4-BE49-F238E27FC236}">
                <a16:creationId xmlns:a16="http://schemas.microsoft.com/office/drawing/2014/main" id="{5D505BA3-071D-27FC-80DF-CA1549DADBF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black"/>
                </a:solidFill>
                <a:effectLst/>
                <a:uLnTx/>
                <a:uFillTx/>
                <a:latin typeface="Arial"/>
                <a:ea typeface="+mn-ea"/>
                <a:cs typeface="+mn-cs"/>
              </a:rPr>
              <a:t>2022-11-25</a:t>
            </a:r>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5" name="Platshållare för sidfot 4">
            <a:extLst>
              <a:ext uri="{FF2B5EF4-FFF2-40B4-BE49-F238E27FC236}">
                <a16:creationId xmlns:a16="http://schemas.microsoft.com/office/drawing/2014/main" id="{2C8C2328-6BD2-966D-4639-0850CAC9857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black"/>
                </a:solidFill>
                <a:effectLst/>
                <a:uLnTx/>
                <a:uFillTx/>
                <a:latin typeface="Arial"/>
                <a:ea typeface="+mn-ea"/>
                <a:cs typeface="+mn-cs"/>
              </a:rPr>
              <a:t>Avdelningen för vård och omsorg</a:t>
            </a:r>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6" name="Platshållare för bildnummer 5">
            <a:extLst>
              <a:ext uri="{FF2B5EF4-FFF2-40B4-BE49-F238E27FC236}">
                <a16:creationId xmlns:a16="http://schemas.microsoft.com/office/drawing/2014/main" id="{17E578BE-6BEC-E5AC-F361-37698C474B2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BAD975-63FF-4468-AC34-025F73E043F9}" type="slidenum">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pic>
        <p:nvPicPr>
          <p:cNvPr id="8" name="Bildobjekt 7">
            <a:extLst>
              <a:ext uri="{FF2B5EF4-FFF2-40B4-BE49-F238E27FC236}">
                <a16:creationId xmlns:a16="http://schemas.microsoft.com/office/drawing/2014/main" id="{89A6E984-95A3-738D-D4FE-8004CBE5403A}"/>
              </a:ext>
            </a:extLst>
          </p:cNvPr>
          <p:cNvPicPr>
            <a:picLocks noChangeAspect="1"/>
          </p:cNvPicPr>
          <p:nvPr/>
        </p:nvPicPr>
        <p:blipFill>
          <a:blip r:embed="rId2"/>
          <a:stretch>
            <a:fillRect/>
          </a:stretch>
        </p:blipFill>
        <p:spPr>
          <a:xfrm>
            <a:off x="176481" y="363556"/>
            <a:ext cx="11673995" cy="5193549"/>
          </a:xfrm>
          <a:prstGeom prst="rect">
            <a:avLst/>
          </a:prstGeom>
        </p:spPr>
      </p:pic>
      <p:sp>
        <p:nvSpPr>
          <p:cNvPr id="10" name="textruta 9">
            <a:extLst>
              <a:ext uri="{FF2B5EF4-FFF2-40B4-BE49-F238E27FC236}">
                <a16:creationId xmlns:a16="http://schemas.microsoft.com/office/drawing/2014/main" id="{E8082784-0D2E-8F42-C40A-C2A208A5D630}"/>
              </a:ext>
            </a:extLst>
          </p:cNvPr>
          <p:cNvSpPr txBox="1"/>
          <p:nvPr/>
        </p:nvSpPr>
        <p:spPr>
          <a:xfrm>
            <a:off x="2112485" y="5724306"/>
            <a:ext cx="8485742"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dirty="0">
                <a:ln>
                  <a:noFill/>
                </a:ln>
                <a:solidFill>
                  <a:prstClr val="black"/>
                </a:solidFill>
                <a:effectLst/>
                <a:uLnTx/>
                <a:uFillTx/>
                <a:latin typeface="Arial"/>
                <a:ea typeface="+mn-ea"/>
                <a:cs typeface="+mn-cs"/>
                <a:hlinkClick r:id="rId3"/>
              </a:rPr>
              <a:t>Statsbidrag för utveckling av den </a:t>
            </a:r>
            <a:r>
              <a:rPr kumimoji="0" lang="sv-SE" sz="1400" b="0" i="0" u="none" strike="noStrike" kern="1200" cap="none" spc="0" normalizeH="0" baseline="0" noProof="0" dirty="0" err="1">
                <a:ln>
                  <a:noFill/>
                </a:ln>
                <a:solidFill>
                  <a:prstClr val="black"/>
                </a:solidFill>
                <a:effectLst/>
                <a:uLnTx/>
                <a:uFillTx/>
                <a:latin typeface="Arial"/>
                <a:ea typeface="+mn-ea"/>
                <a:cs typeface="+mn-cs"/>
                <a:hlinkClick r:id="rId3"/>
              </a:rPr>
              <a:t>prehospitala</a:t>
            </a:r>
            <a:r>
              <a:rPr kumimoji="0" lang="sv-SE" sz="1400" b="0" i="0" u="none" strike="noStrike" kern="1200" cap="none" spc="0" normalizeH="0" baseline="0" noProof="0" dirty="0">
                <a:ln>
                  <a:noFill/>
                </a:ln>
                <a:solidFill>
                  <a:prstClr val="black"/>
                </a:solidFill>
                <a:effectLst/>
                <a:uLnTx/>
                <a:uFillTx/>
                <a:latin typeface="Arial"/>
                <a:ea typeface="+mn-ea"/>
                <a:cs typeface="+mn-cs"/>
                <a:hlinkClick r:id="rId3"/>
              </a:rPr>
              <a:t> akutsjukvården för patienter med psykisk ohälsa - Socialstyrelsen</a:t>
            </a:r>
            <a:endParaRPr kumimoji="0" lang="sv-SE" sz="14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9686894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363985" y="619609"/>
            <a:ext cx="11336784" cy="714501"/>
          </a:xfrm>
        </p:spPr>
        <p:txBody>
          <a:bodyPr/>
          <a:lstStyle/>
          <a:p>
            <a:pPr algn="ctr"/>
            <a:r>
              <a:rPr lang="sv-SE" sz="4400" dirty="0"/>
              <a:t>Kontakt</a:t>
            </a:r>
          </a:p>
        </p:txBody>
      </p:sp>
      <p:sp>
        <p:nvSpPr>
          <p:cNvPr id="3" name="Platshållare för innehåll 2"/>
          <p:cNvSpPr>
            <a:spLocks noGrp="1"/>
          </p:cNvSpPr>
          <p:nvPr>
            <p:ph idx="1"/>
          </p:nvPr>
        </p:nvSpPr>
        <p:spPr>
          <a:xfrm>
            <a:off x="363985" y="1847097"/>
            <a:ext cx="6029326" cy="3163805"/>
          </a:xfrm>
        </p:spPr>
        <p:txBody>
          <a:bodyPr/>
          <a:lstStyle/>
          <a:p>
            <a:pPr marL="30163" indent="0">
              <a:buNone/>
            </a:pPr>
            <a:r>
              <a:rPr lang="sv-SE" sz="2400" b="1" dirty="0"/>
              <a:t>Mikael Malm</a:t>
            </a:r>
            <a:r>
              <a:rPr lang="sv-SE" sz="2400" dirty="0"/>
              <a:t>, handläggare, 08-452 78 31</a:t>
            </a:r>
          </a:p>
          <a:p>
            <a:pPr marL="30163" indent="0">
              <a:spcAft>
                <a:spcPts val="1800"/>
              </a:spcAft>
              <a:buNone/>
            </a:pPr>
            <a:r>
              <a:rPr lang="sv-SE" sz="2400" dirty="0">
                <a:hlinkClick r:id="rId3"/>
              </a:rPr>
              <a:t>mikael.malm@skr.se</a:t>
            </a:r>
            <a:endParaRPr lang="sv-SE" sz="2400" dirty="0"/>
          </a:p>
          <a:p>
            <a:pPr marL="30163" indent="0">
              <a:spcAft>
                <a:spcPts val="1200"/>
              </a:spcAft>
              <a:buNone/>
            </a:pPr>
            <a:r>
              <a:rPr lang="sv-SE" sz="2400" dirty="0"/>
              <a:t>För mer information se:</a:t>
            </a:r>
          </a:p>
          <a:p>
            <a:pPr marL="30163" indent="0">
              <a:buNone/>
            </a:pPr>
            <a:r>
              <a:rPr lang="sv-SE" dirty="0"/>
              <a:t>&gt;&gt; </a:t>
            </a:r>
            <a:r>
              <a:rPr lang="sv-SE" dirty="0">
                <a:hlinkClick r:id="rId4"/>
              </a:rPr>
              <a:t>Psykisk Hälsa SKR</a:t>
            </a:r>
            <a:endParaRPr lang="sv-SE" dirty="0"/>
          </a:p>
          <a:p>
            <a:pPr marL="30163" indent="0">
              <a:buNone/>
            </a:pPr>
            <a:r>
              <a:rPr lang="sv-SE" dirty="0"/>
              <a:t>&gt;&gt; </a:t>
            </a:r>
            <a:r>
              <a:rPr lang="sv-SE" dirty="0">
                <a:hlinkClick r:id="rId5"/>
              </a:rPr>
              <a:t>Uppdrag Psykisk Hälsa</a:t>
            </a:r>
            <a:endParaRPr lang="sv-SE" dirty="0"/>
          </a:p>
          <a:p>
            <a:pPr marL="30163" indent="0">
              <a:buNone/>
            </a:pPr>
            <a:r>
              <a:rPr lang="sv-SE" dirty="0"/>
              <a:t>&gt;&gt; </a:t>
            </a:r>
            <a:r>
              <a:rPr lang="sv-SE" dirty="0">
                <a:hlinkClick r:id="rId6"/>
              </a:rPr>
              <a:t>Missbruk och beroende SKR</a:t>
            </a:r>
            <a:endParaRPr lang="sv-SE" dirty="0"/>
          </a:p>
        </p:txBody>
      </p:sp>
      <p:sp>
        <p:nvSpPr>
          <p:cNvPr id="4" name="Platshållare för datum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dirty="0">
                <a:ln>
                  <a:noFill/>
                </a:ln>
                <a:solidFill>
                  <a:prstClr val="black"/>
                </a:solidFill>
                <a:effectLst/>
                <a:uLnTx/>
                <a:uFillTx/>
                <a:latin typeface="Arial"/>
                <a:ea typeface="+mn-ea"/>
                <a:cs typeface="+mn-cs"/>
              </a:rPr>
              <a:t>2022-11-28</a:t>
            </a:r>
          </a:p>
        </p:txBody>
      </p:sp>
      <p:sp>
        <p:nvSpPr>
          <p:cNvPr id="6" name="Platshållare för sidfot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black"/>
                </a:solidFill>
                <a:effectLst/>
                <a:uLnTx/>
                <a:uFillTx/>
                <a:latin typeface="Arial"/>
                <a:ea typeface="+mn-ea"/>
                <a:cs typeface="+mn-cs"/>
              </a:rPr>
              <a:t>Avdelningen för vård och omsorg</a:t>
            </a:r>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pic>
        <p:nvPicPr>
          <p:cNvPr id="8" name="Bildobjekt 7"/>
          <p:cNvPicPr>
            <a:picLocks noChangeAspect="1"/>
          </p:cNvPicPr>
          <p:nvPr/>
        </p:nvPicPr>
        <p:blipFill rotWithShape="1">
          <a:blip r:embed="rId7">
            <a:extLst>
              <a:ext uri="{28A0092B-C50C-407E-A947-70E740481C1C}">
                <a14:useLocalDpi xmlns:a14="http://schemas.microsoft.com/office/drawing/2010/main" val="0"/>
              </a:ext>
            </a:extLst>
          </a:blip>
          <a:srcRect l="12510" t="-1158" r="-1303" b="1158"/>
          <a:stretch/>
        </p:blipFill>
        <p:spPr>
          <a:xfrm>
            <a:off x="6726393" y="1757327"/>
            <a:ext cx="4520796" cy="3818556"/>
          </a:xfrm>
          <a:prstGeom prst="rect">
            <a:avLst/>
          </a:prstGeom>
          <a:ln>
            <a:noFill/>
          </a:ln>
          <a:effectLst>
            <a:softEdge rad="112500"/>
          </a:effectLst>
        </p:spPr>
      </p:pic>
      <p:sp>
        <p:nvSpPr>
          <p:cNvPr id="13" name="Platshållare för bildnummer 1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BAD975-63FF-4468-AC34-025F73E043F9}" type="slidenum">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3291551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CF515CCC-B469-294B-BC34-4EFDE5FBFE91}"/>
              </a:ext>
            </a:extLst>
          </p:cNvPr>
          <p:cNvSpPr>
            <a:spLocks noGrp="1"/>
          </p:cNvSpPr>
          <p:nvPr>
            <p:ph type="ctrTitle"/>
          </p:nvPr>
        </p:nvSpPr>
        <p:spPr>
          <a:xfrm>
            <a:off x="219919" y="1805651"/>
            <a:ext cx="11247151" cy="3347117"/>
          </a:xfrm>
        </p:spPr>
        <p:txBody>
          <a:bodyPr/>
          <a:lstStyle/>
          <a:p>
            <a:pPr algn="l"/>
            <a:r>
              <a:rPr lang="sv-SE" sz="2800" dirty="0"/>
              <a:t>Trygg och meningsfull heldygnsvård med minsta behov av tvång - </a:t>
            </a:r>
            <a:r>
              <a:rPr lang="sv-SE" sz="2800" b="0" dirty="0"/>
              <a:t>skrift och affisch </a:t>
            </a:r>
            <a:r>
              <a:rPr lang="sv-SE" sz="2800" dirty="0"/>
              <a:t/>
            </a:r>
            <a:br>
              <a:rPr lang="sv-SE" sz="2800" dirty="0"/>
            </a:br>
            <a:r>
              <a:rPr lang="sv-SE" sz="2800" dirty="0"/>
              <a:t/>
            </a:r>
            <a:br>
              <a:rPr lang="sv-SE" sz="2800" dirty="0"/>
            </a:br>
            <a:r>
              <a:rPr lang="sv-SE" sz="2800" dirty="0">
                <a:effectLst/>
                <a:latin typeface="Arial" panose="020B0604020202020204" pitchFamily="34" charset="0"/>
                <a:ea typeface="Calibri" panose="020F0502020204030204" pitchFamily="34" charset="0"/>
              </a:rPr>
              <a:t>Utredning om frihetsberövande påföljder för unga (Ju 2021:17)</a:t>
            </a:r>
            <a:r>
              <a:rPr lang="sv-SE" sz="2800" dirty="0"/>
              <a:t> </a:t>
            </a:r>
            <a:br>
              <a:rPr lang="sv-SE" sz="2800" dirty="0"/>
            </a:br>
            <a:r>
              <a:rPr lang="sv-SE" sz="2800" dirty="0"/>
              <a:t/>
            </a:r>
            <a:br>
              <a:rPr lang="sv-SE" sz="2800" dirty="0"/>
            </a:br>
            <a:r>
              <a:rPr lang="sv-SE" sz="2800" dirty="0"/>
              <a:t>Pilotprojekt om SIP </a:t>
            </a:r>
            <a:r>
              <a:rPr lang="sv-SE" sz="2800"/>
              <a:t>vid SiS särskilda </a:t>
            </a:r>
            <a:r>
              <a:rPr lang="sv-SE" sz="2800" dirty="0"/>
              <a:t>ungdomshem </a:t>
            </a:r>
            <a:br>
              <a:rPr lang="sv-SE" sz="2800" dirty="0"/>
            </a:br>
            <a:endParaRPr lang="sv-SE" sz="2800" dirty="0"/>
          </a:p>
        </p:txBody>
      </p:sp>
      <p:sp>
        <p:nvSpPr>
          <p:cNvPr id="4" name="Platshållare för datum 3">
            <a:extLst>
              <a:ext uri="{FF2B5EF4-FFF2-40B4-BE49-F238E27FC236}">
                <a16:creationId xmlns:a16="http://schemas.microsoft.com/office/drawing/2014/main" id="{03717787-1FE2-531B-F5F4-E88AFBDF97B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black"/>
                </a:solidFill>
                <a:effectLst/>
                <a:uLnTx/>
                <a:uFillTx/>
                <a:latin typeface="Arial"/>
                <a:ea typeface="+mn-ea"/>
                <a:cs typeface="+mn-cs"/>
              </a:rPr>
              <a:t>2022-10-31</a:t>
            </a:r>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5" name="Platshållare för sidfot 4">
            <a:extLst>
              <a:ext uri="{FF2B5EF4-FFF2-40B4-BE49-F238E27FC236}">
                <a16:creationId xmlns:a16="http://schemas.microsoft.com/office/drawing/2014/main" id="{8135A605-3AF1-0E84-51EC-D5E6FE53F1D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black"/>
                </a:solidFill>
                <a:effectLst/>
                <a:uLnTx/>
                <a:uFillTx/>
                <a:latin typeface="Arial"/>
                <a:ea typeface="+mn-ea"/>
                <a:cs typeface="+mn-cs"/>
              </a:rPr>
              <a:t>karin.lindstrom@skr.se</a:t>
            </a:r>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845252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Bildobjekt 12">
            <a:extLst>
              <a:ext uri="{FF2B5EF4-FFF2-40B4-BE49-F238E27FC236}">
                <a16:creationId xmlns:a16="http://schemas.microsoft.com/office/drawing/2014/main" id="{BB5E771A-4D31-E529-989C-303752371522}"/>
              </a:ext>
            </a:extLst>
          </p:cNvPr>
          <p:cNvPicPr>
            <a:picLocks noChangeAspect="1"/>
          </p:cNvPicPr>
          <p:nvPr/>
        </p:nvPicPr>
        <p:blipFill>
          <a:blip r:embed="rId3"/>
          <a:stretch>
            <a:fillRect/>
          </a:stretch>
        </p:blipFill>
        <p:spPr>
          <a:xfrm>
            <a:off x="-16154" y="2218611"/>
            <a:ext cx="8648710" cy="1674588"/>
          </a:xfrm>
          <a:prstGeom prst="rect">
            <a:avLst/>
          </a:prstGeom>
        </p:spPr>
      </p:pic>
      <p:pic>
        <p:nvPicPr>
          <p:cNvPr id="4" name="Platshållare för innehåll 3"/>
          <p:cNvPicPr>
            <a:picLocks noGrp="1" noChangeAspect="1"/>
          </p:cNvPicPr>
          <p:nvPr>
            <p:ph idx="1"/>
          </p:nvPr>
        </p:nvPicPr>
        <p:blipFill>
          <a:blip r:embed="rId4"/>
          <a:stretch>
            <a:fillRect/>
          </a:stretch>
        </p:blipFill>
        <p:spPr>
          <a:xfrm>
            <a:off x="154780" y="50289"/>
            <a:ext cx="4684645" cy="2168322"/>
          </a:xfrm>
          <a:prstGeom prst="rect">
            <a:avLst/>
          </a:prstGeom>
        </p:spPr>
      </p:pic>
      <p:pic>
        <p:nvPicPr>
          <p:cNvPr id="6" name="Bildobjekt 5"/>
          <p:cNvPicPr>
            <a:picLocks noChangeAspect="1"/>
          </p:cNvPicPr>
          <p:nvPr/>
        </p:nvPicPr>
        <p:blipFill>
          <a:blip r:embed="rId5"/>
          <a:stretch>
            <a:fillRect/>
          </a:stretch>
        </p:blipFill>
        <p:spPr>
          <a:xfrm>
            <a:off x="7237632" y="6078325"/>
            <a:ext cx="3876641" cy="852009"/>
          </a:xfrm>
          <a:prstGeom prst="rect">
            <a:avLst/>
          </a:prstGeom>
        </p:spPr>
      </p:pic>
      <p:pic>
        <p:nvPicPr>
          <p:cNvPr id="5" name="Bildobjekt 4"/>
          <p:cNvPicPr>
            <a:picLocks noChangeAspect="1"/>
          </p:cNvPicPr>
          <p:nvPr/>
        </p:nvPicPr>
        <p:blipFill>
          <a:blip r:embed="rId6"/>
          <a:stretch>
            <a:fillRect/>
          </a:stretch>
        </p:blipFill>
        <p:spPr>
          <a:xfrm>
            <a:off x="6741686" y="2665709"/>
            <a:ext cx="5450314" cy="3584854"/>
          </a:xfrm>
          <a:prstGeom prst="rect">
            <a:avLst/>
          </a:prstGeom>
        </p:spPr>
      </p:pic>
      <p:sp>
        <p:nvSpPr>
          <p:cNvPr id="7" name="Rektangel 6"/>
          <p:cNvSpPr/>
          <p:nvPr/>
        </p:nvSpPr>
        <p:spPr>
          <a:xfrm>
            <a:off x="10433020" y="2218611"/>
            <a:ext cx="136447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srgbClr val="333333"/>
                </a:solidFill>
                <a:effectLst/>
                <a:uLnTx/>
                <a:uFillTx/>
                <a:latin typeface="tablet-gothic"/>
                <a:ea typeface="+mn-ea"/>
                <a:cs typeface="+mn-cs"/>
              </a:rPr>
              <a:t>2021-03-17</a:t>
            </a:r>
            <a:endParaRPr kumimoji="0" lang="sv-SE" sz="1800" b="0" i="0" u="none" strike="noStrike" kern="1200" cap="none" spc="0" normalizeH="0" baseline="0" noProof="0" dirty="0">
              <a:ln>
                <a:noFill/>
              </a:ln>
              <a:solidFill>
                <a:prstClr val="black"/>
              </a:solidFill>
              <a:effectLst/>
              <a:uLnTx/>
              <a:uFillTx/>
              <a:latin typeface="Arial"/>
              <a:ea typeface="+mn-ea"/>
              <a:cs typeface="+mn-cs"/>
            </a:endParaRPr>
          </a:p>
        </p:txBody>
      </p:sp>
      <p:pic>
        <p:nvPicPr>
          <p:cNvPr id="8" name="Bildobjekt 7"/>
          <p:cNvPicPr>
            <a:picLocks noChangeAspect="1"/>
          </p:cNvPicPr>
          <p:nvPr/>
        </p:nvPicPr>
        <p:blipFill>
          <a:blip r:embed="rId7"/>
          <a:stretch>
            <a:fillRect/>
          </a:stretch>
        </p:blipFill>
        <p:spPr>
          <a:xfrm>
            <a:off x="154777" y="3727836"/>
            <a:ext cx="5378189" cy="2615421"/>
          </a:xfrm>
          <a:prstGeom prst="rect">
            <a:avLst/>
          </a:prstGeom>
        </p:spPr>
      </p:pic>
      <p:pic>
        <p:nvPicPr>
          <p:cNvPr id="9" name="Bildobjekt 8"/>
          <p:cNvPicPr>
            <a:picLocks noChangeAspect="1"/>
          </p:cNvPicPr>
          <p:nvPr/>
        </p:nvPicPr>
        <p:blipFill>
          <a:blip r:embed="rId8"/>
          <a:stretch>
            <a:fillRect/>
          </a:stretch>
        </p:blipFill>
        <p:spPr>
          <a:xfrm>
            <a:off x="154777" y="3529982"/>
            <a:ext cx="5378189" cy="1294806"/>
          </a:xfrm>
          <a:prstGeom prst="rect">
            <a:avLst/>
          </a:prstGeom>
        </p:spPr>
      </p:pic>
      <p:pic>
        <p:nvPicPr>
          <p:cNvPr id="11" name="Bildobjekt 10"/>
          <p:cNvPicPr>
            <a:picLocks noChangeAspect="1"/>
          </p:cNvPicPr>
          <p:nvPr/>
        </p:nvPicPr>
        <p:blipFill>
          <a:blip r:embed="rId9"/>
          <a:stretch>
            <a:fillRect/>
          </a:stretch>
        </p:blipFill>
        <p:spPr>
          <a:xfrm>
            <a:off x="8983237" y="205336"/>
            <a:ext cx="3091768" cy="2423424"/>
          </a:xfrm>
          <a:prstGeom prst="rect">
            <a:avLst/>
          </a:prstGeom>
        </p:spPr>
      </p:pic>
      <p:sp>
        <p:nvSpPr>
          <p:cNvPr id="3" name="textruta 2">
            <a:extLst>
              <a:ext uri="{FF2B5EF4-FFF2-40B4-BE49-F238E27FC236}">
                <a16:creationId xmlns:a16="http://schemas.microsoft.com/office/drawing/2014/main" id="{00C0A725-EA5A-12A7-8E50-8926A1DF64D3}"/>
              </a:ext>
            </a:extLst>
          </p:cNvPr>
          <p:cNvSpPr txBox="1"/>
          <p:nvPr/>
        </p:nvSpPr>
        <p:spPr>
          <a:xfrm>
            <a:off x="3756558" y="808011"/>
            <a:ext cx="5450314"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400" b="0" i="0" u="none" strike="noStrike" kern="1200" cap="none" spc="0" normalizeH="0" baseline="0" noProof="0" dirty="0">
                <a:ln>
                  <a:noFill/>
                </a:ln>
                <a:solidFill>
                  <a:srgbClr val="7030A0"/>
                </a:solidFill>
                <a:effectLst/>
                <a:uLnTx/>
                <a:uFillTx/>
                <a:latin typeface="Arial"/>
                <a:ea typeface="+mn-ea"/>
                <a:cs typeface="+mn-cs"/>
              </a:rPr>
              <a:t>”Tomma ensamma dagar av väntan”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srgbClr val="7030A0"/>
                </a:solidFill>
                <a:effectLst/>
                <a:uLnTx/>
                <a:uFillTx/>
                <a:latin typeface="Arial"/>
                <a:ea typeface="+mn-ea"/>
                <a:cs typeface="+mn-cs"/>
              </a:rPr>
              <a:t>– Hjärnkoll ambassadör med erfarenhet av heldygnsvård</a:t>
            </a:r>
          </a:p>
        </p:txBody>
      </p:sp>
      <p:sp>
        <p:nvSpPr>
          <p:cNvPr id="2" name="Platshållare för datum 1">
            <a:extLst>
              <a:ext uri="{FF2B5EF4-FFF2-40B4-BE49-F238E27FC236}">
                <a16:creationId xmlns:a16="http://schemas.microsoft.com/office/drawing/2014/main" id="{E9584F74-77B3-6010-5ECA-1024A7830E6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black"/>
                </a:solidFill>
                <a:effectLst/>
                <a:uLnTx/>
                <a:uFillTx/>
                <a:latin typeface="Arial"/>
                <a:ea typeface="+mn-ea"/>
                <a:cs typeface="+mn-cs"/>
              </a:rPr>
              <a:t>2022-10-31</a:t>
            </a:r>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10" name="Platshållare för sidfot 9">
            <a:extLst>
              <a:ext uri="{FF2B5EF4-FFF2-40B4-BE49-F238E27FC236}">
                <a16:creationId xmlns:a16="http://schemas.microsoft.com/office/drawing/2014/main" id="{DE762F17-2DCD-C014-B38F-B2447ED2950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black"/>
                </a:solidFill>
                <a:effectLst/>
                <a:uLnTx/>
                <a:uFillTx/>
                <a:latin typeface="Arial"/>
                <a:ea typeface="+mn-ea"/>
                <a:cs typeface="+mn-cs"/>
              </a:rPr>
              <a:t>karin.lindstrom@skr.se</a:t>
            </a:r>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4595137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a:hlinkClick r:id="rId3"/>
            <a:extLst>
              <a:ext uri="{FF2B5EF4-FFF2-40B4-BE49-F238E27FC236}">
                <a16:creationId xmlns:a16="http://schemas.microsoft.com/office/drawing/2014/main" id="{2936992C-A53A-68E2-FBB8-F233A143D124}"/>
              </a:ext>
            </a:extLst>
          </p:cNvPr>
          <p:cNvPicPr>
            <a:picLocks noChangeAspect="1"/>
          </p:cNvPicPr>
          <p:nvPr/>
        </p:nvPicPr>
        <p:blipFill rotWithShape="1">
          <a:blip r:embed="rId4"/>
          <a:srcRect b="10468"/>
          <a:stretch/>
        </p:blipFill>
        <p:spPr>
          <a:xfrm>
            <a:off x="0" y="18728"/>
            <a:ext cx="7084234" cy="6839272"/>
          </a:xfrm>
          <a:prstGeom prst="rect">
            <a:avLst/>
          </a:prstGeom>
        </p:spPr>
      </p:pic>
      <p:sp>
        <p:nvSpPr>
          <p:cNvPr id="2" name="textruta 1">
            <a:extLst>
              <a:ext uri="{FF2B5EF4-FFF2-40B4-BE49-F238E27FC236}">
                <a16:creationId xmlns:a16="http://schemas.microsoft.com/office/drawing/2014/main" id="{EC6F5ADD-40CE-1EBA-CD17-6BFE04430111}"/>
              </a:ext>
            </a:extLst>
          </p:cNvPr>
          <p:cNvSpPr txBox="1"/>
          <p:nvPr/>
        </p:nvSpPr>
        <p:spPr>
          <a:xfrm>
            <a:off x="6974237" y="495946"/>
            <a:ext cx="4888962" cy="501675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4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Grundkomponenter för trygg och meningsfull heldygnsvård med minsta möjliga behov av tvång vid psykiatriska tillstånd.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4000" b="1" i="0" u="none" strike="noStrike" kern="1200" cap="none" spc="0" normalizeH="0" baseline="0" noProof="0" dirty="0">
              <a:ln>
                <a:noFill/>
              </a:ln>
              <a:solidFill>
                <a:prstClr val="black"/>
              </a:solidFill>
              <a:effectLst/>
              <a:uLnTx/>
              <a:uFillTx/>
              <a:latin typeface="Arial"/>
              <a:ea typeface="+mn-ea"/>
              <a:cs typeface="+mn-cs"/>
            </a:endParaRPr>
          </a:p>
        </p:txBody>
      </p:sp>
      <p:sp>
        <p:nvSpPr>
          <p:cNvPr id="3" name="textruta 2">
            <a:extLst>
              <a:ext uri="{FF2B5EF4-FFF2-40B4-BE49-F238E27FC236}">
                <a16:creationId xmlns:a16="http://schemas.microsoft.com/office/drawing/2014/main" id="{72195507-942C-8907-8C84-C8C2FB46CDC8}"/>
              </a:ext>
            </a:extLst>
          </p:cNvPr>
          <p:cNvSpPr txBox="1"/>
          <p:nvPr/>
        </p:nvSpPr>
        <p:spPr>
          <a:xfrm>
            <a:off x="6370718" y="5262022"/>
            <a:ext cx="6096000" cy="923330"/>
          </a:xfrm>
          <a:prstGeom prst="rect">
            <a:avLst/>
          </a:prstGeom>
          <a:noFill/>
        </p:spPr>
        <p:txBody>
          <a:bodyPr wrap="square" rtlCol="0">
            <a:spAutoFit/>
          </a:bodyPr>
          <a:lstStyle/>
          <a:p>
            <a:pPr marL="30163"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black"/>
                </a:solidFill>
                <a:effectLst/>
                <a:uLnTx/>
                <a:uFillTx/>
                <a:latin typeface="Arial"/>
                <a:ea typeface="+mn-ea"/>
                <a:cs typeface="+mn-cs"/>
              </a:rPr>
              <a:t>Läs mer och hämta material på: </a:t>
            </a:r>
            <a:r>
              <a:rPr kumimoji="0" lang="sv-SE" sz="1800" b="0" i="0" u="none" strike="noStrike" kern="1200" cap="none" spc="0" normalizeH="0" baseline="0" noProof="0" dirty="0">
                <a:ln>
                  <a:noFill/>
                </a:ln>
                <a:solidFill>
                  <a:prstClr val="black"/>
                </a:solidFill>
                <a:effectLst/>
                <a:uLnTx/>
                <a:uFillTx/>
                <a:latin typeface="Arial"/>
                <a:ea typeface="+mn-ea"/>
                <a:cs typeface="+mn-cs"/>
                <a:hlinkClick r:id="rId3"/>
              </a:rPr>
              <a:t>https://www.uppdragpsykiskhalsa.se/meningsfull-heldygnsvard/</a:t>
            </a:r>
            <a:r>
              <a:rPr kumimoji="0" lang="sv-SE" sz="1800" b="0" i="0" u="none" strike="noStrike" kern="1200" cap="none" spc="0" normalizeH="0" baseline="0" noProof="0" dirty="0">
                <a:ln>
                  <a:noFill/>
                </a:ln>
                <a:solidFill>
                  <a:prstClr val="black"/>
                </a:solidFill>
                <a:effectLst/>
                <a:uLnTx/>
                <a:uFillTx/>
                <a:latin typeface="Arial"/>
                <a:ea typeface="+mn-ea"/>
                <a:cs typeface="+mn-cs"/>
              </a:rPr>
              <a:t> </a:t>
            </a:r>
          </a:p>
        </p:txBody>
      </p:sp>
      <p:sp>
        <p:nvSpPr>
          <p:cNvPr id="5" name="Platshållare för datum 4">
            <a:extLst>
              <a:ext uri="{FF2B5EF4-FFF2-40B4-BE49-F238E27FC236}">
                <a16:creationId xmlns:a16="http://schemas.microsoft.com/office/drawing/2014/main" id="{5660ADF0-E3F9-8DAC-76D4-B18204C1245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black"/>
                </a:solidFill>
                <a:effectLst/>
                <a:uLnTx/>
                <a:uFillTx/>
                <a:latin typeface="Arial"/>
                <a:ea typeface="+mn-ea"/>
                <a:cs typeface="+mn-cs"/>
              </a:rPr>
              <a:t>2022-10-31</a:t>
            </a:r>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6" name="Platshållare för sidfot 5">
            <a:extLst>
              <a:ext uri="{FF2B5EF4-FFF2-40B4-BE49-F238E27FC236}">
                <a16:creationId xmlns:a16="http://schemas.microsoft.com/office/drawing/2014/main" id="{3061A772-2E0D-F97E-2D7C-E68D1C21F64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black"/>
                </a:solidFill>
                <a:effectLst/>
                <a:uLnTx/>
                <a:uFillTx/>
                <a:latin typeface="Arial"/>
                <a:ea typeface="+mn-ea"/>
                <a:cs typeface="+mn-cs"/>
              </a:rPr>
              <a:t>karin.lindstrom@skr.se</a:t>
            </a:r>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7790895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5">
            <a:extLst>
              <a:ext uri="{FF2B5EF4-FFF2-40B4-BE49-F238E27FC236}">
                <a16:creationId xmlns:a16="http://schemas.microsoft.com/office/drawing/2014/main" id="{44A6FC87-717E-44B8-875D-020FEF0F8D72}"/>
              </a:ext>
            </a:extLst>
          </p:cNvPr>
          <p:cNvSpPr>
            <a:spLocks noGrp="1"/>
          </p:cNvSpPr>
          <p:nvPr>
            <p:ph type="title"/>
          </p:nvPr>
        </p:nvSpPr>
        <p:spPr>
          <a:xfrm>
            <a:off x="179388" y="711201"/>
            <a:ext cx="7567612" cy="1230004"/>
          </a:xfrm>
        </p:spPr>
        <p:txBody>
          <a:bodyPr>
            <a:noAutofit/>
          </a:bodyPr>
          <a:lstStyle/>
          <a:p>
            <a:r>
              <a:rPr lang="sv-SE" sz="4000" dirty="0"/>
              <a:t>Syfte </a:t>
            </a:r>
          </a:p>
        </p:txBody>
      </p:sp>
      <p:sp>
        <p:nvSpPr>
          <p:cNvPr id="7" name="Platshållare för text 6">
            <a:extLst>
              <a:ext uri="{FF2B5EF4-FFF2-40B4-BE49-F238E27FC236}">
                <a16:creationId xmlns:a16="http://schemas.microsoft.com/office/drawing/2014/main" id="{70CEB90D-77C7-445E-A650-1096EF8B8158}"/>
              </a:ext>
            </a:extLst>
          </p:cNvPr>
          <p:cNvSpPr>
            <a:spLocks noGrp="1"/>
          </p:cNvSpPr>
          <p:nvPr>
            <p:ph type="body" sz="half" idx="2"/>
          </p:nvPr>
        </p:nvSpPr>
        <p:spPr>
          <a:xfrm>
            <a:off x="179388" y="2146299"/>
            <a:ext cx="6237336" cy="4000500"/>
          </a:xfrm>
        </p:spPr>
        <p:txBody>
          <a:bodyPr/>
          <a:lstStyle/>
          <a:p>
            <a:pPr marL="285750" indent="-285750">
              <a:buFont typeface="Arial" panose="020B0604020202020204" pitchFamily="34" charset="0"/>
              <a:buChar char="•"/>
            </a:pPr>
            <a:r>
              <a:rPr lang="sv-SE" sz="2800" dirty="0"/>
              <a:t>Skapa samsyn</a:t>
            </a:r>
          </a:p>
          <a:p>
            <a:pPr marL="285750" indent="-285750">
              <a:buFont typeface="Arial" panose="020B0604020202020204" pitchFamily="34" charset="0"/>
              <a:buChar char="•"/>
            </a:pPr>
            <a:r>
              <a:rPr lang="sv-SE" sz="2800" dirty="0"/>
              <a:t>Kommunicera vårdens syfte och värde</a:t>
            </a:r>
          </a:p>
          <a:p>
            <a:pPr marL="285750" indent="-285750">
              <a:buFont typeface="Arial" panose="020B0604020202020204" pitchFamily="34" charset="0"/>
              <a:buChar char="•"/>
            </a:pPr>
            <a:r>
              <a:rPr lang="sv-SE" sz="2800" dirty="0"/>
              <a:t>Utgångspunkt för utveckling och kvalitetssäkring av</a:t>
            </a:r>
          </a:p>
          <a:p>
            <a:pPr marL="742950" lvl="1" indent="-285750">
              <a:buFont typeface="Arial" panose="020B0604020202020204" pitchFamily="34" charset="0"/>
              <a:buChar char="•"/>
            </a:pPr>
            <a:r>
              <a:rPr lang="sv-SE" sz="2800" dirty="0"/>
              <a:t>heldygnsvårdens innehåll</a:t>
            </a:r>
          </a:p>
          <a:p>
            <a:pPr marL="742950" lvl="1" indent="-285750">
              <a:buFont typeface="Arial" panose="020B0604020202020204" pitchFamily="34" charset="0"/>
              <a:buChar char="•"/>
            </a:pPr>
            <a:r>
              <a:rPr lang="sv-SE" sz="2800" dirty="0"/>
              <a:t>personalens kompetens</a:t>
            </a:r>
          </a:p>
          <a:p>
            <a:pPr marL="285750" indent="-285750">
              <a:buFont typeface="Arial" panose="020B0604020202020204" pitchFamily="34" charset="0"/>
              <a:buChar char="•"/>
            </a:pPr>
            <a:endParaRPr lang="sv-SE" dirty="0"/>
          </a:p>
        </p:txBody>
      </p:sp>
      <p:sp>
        <p:nvSpPr>
          <p:cNvPr id="8" name="Rektangel 7">
            <a:extLst>
              <a:ext uri="{FF2B5EF4-FFF2-40B4-BE49-F238E27FC236}">
                <a16:creationId xmlns:a16="http://schemas.microsoft.com/office/drawing/2014/main" id="{136867B5-C8BB-4D82-A09B-53432D2E7B27}"/>
              </a:ext>
            </a:extLst>
          </p:cNvPr>
          <p:cNvSpPr/>
          <p:nvPr/>
        </p:nvSpPr>
        <p:spPr>
          <a:xfrm>
            <a:off x="5890437" y="711201"/>
            <a:ext cx="1446028" cy="673798"/>
          </a:xfrm>
          <a:prstGeom prst="rect">
            <a:avLst/>
          </a:prstGeom>
          <a:solidFill>
            <a:schemeClr val="bg1"/>
          </a:solidFill>
          <a:ln>
            <a:solidFill>
              <a:schemeClr val="bg1"/>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black"/>
                </a:solidFill>
                <a:effectLst/>
                <a:uLnTx/>
                <a:uFillTx/>
                <a:latin typeface="Arial"/>
                <a:ea typeface="+mn-ea"/>
                <a:cs typeface="+mn-cs"/>
              </a:rPr>
              <a:t> </a:t>
            </a:r>
          </a:p>
        </p:txBody>
      </p:sp>
      <p:sp>
        <p:nvSpPr>
          <p:cNvPr id="11" name="Rektangel 10">
            <a:extLst>
              <a:ext uri="{FF2B5EF4-FFF2-40B4-BE49-F238E27FC236}">
                <a16:creationId xmlns:a16="http://schemas.microsoft.com/office/drawing/2014/main" id="{15E8AA83-A715-E015-2CBE-CED8DD37816A}"/>
              </a:ext>
            </a:extLst>
          </p:cNvPr>
          <p:cNvSpPr/>
          <p:nvPr/>
        </p:nvSpPr>
        <p:spPr>
          <a:xfrm>
            <a:off x="5762847" y="353882"/>
            <a:ext cx="1903227" cy="4964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rial"/>
              <a:ea typeface="+mn-ea"/>
              <a:cs typeface="+mn-cs"/>
            </a:endParaRPr>
          </a:p>
        </p:txBody>
      </p:sp>
      <p:sp>
        <p:nvSpPr>
          <p:cNvPr id="12" name="Rektangel 11">
            <a:extLst>
              <a:ext uri="{FF2B5EF4-FFF2-40B4-BE49-F238E27FC236}">
                <a16:creationId xmlns:a16="http://schemas.microsoft.com/office/drawing/2014/main" id="{274CCD9C-695D-3564-6CB9-56BAAF5C8F83}"/>
              </a:ext>
            </a:extLst>
          </p:cNvPr>
          <p:cNvSpPr/>
          <p:nvPr/>
        </p:nvSpPr>
        <p:spPr>
          <a:xfrm>
            <a:off x="5772673" y="615984"/>
            <a:ext cx="793897" cy="6737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rial"/>
              <a:ea typeface="+mn-ea"/>
              <a:cs typeface="+mn-cs"/>
            </a:endParaRPr>
          </a:p>
        </p:txBody>
      </p:sp>
      <p:pic>
        <p:nvPicPr>
          <p:cNvPr id="10" name="Bildobjekt 9">
            <a:extLst>
              <a:ext uri="{FF2B5EF4-FFF2-40B4-BE49-F238E27FC236}">
                <a16:creationId xmlns:a16="http://schemas.microsoft.com/office/drawing/2014/main" id="{B06E11F6-17F1-5727-F3EB-AA5FE448A8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62658" y="353882"/>
            <a:ext cx="4112245" cy="5825680"/>
          </a:xfrm>
          <a:prstGeom prst="rect">
            <a:avLst/>
          </a:prstGeom>
        </p:spPr>
      </p:pic>
      <p:sp>
        <p:nvSpPr>
          <p:cNvPr id="2" name="Platshållare för datum 1">
            <a:extLst>
              <a:ext uri="{FF2B5EF4-FFF2-40B4-BE49-F238E27FC236}">
                <a16:creationId xmlns:a16="http://schemas.microsoft.com/office/drawing/2014/main" id="{079115D0-4AFF-0ACD-0352-37192B81AE1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black"/>
                </a:solidFill>
                <a:effectLst/>
                <a:uLnTx/>
                <a:uFillTx/>
                <a:latin typeface="Arial"/>
                <a:ea typeface="+mn-ea"/>
                <a:cs typeface="+mn-cs"/>
              </a:rPr>
              <a:t>2022-10-31</a:t>
            </a:r>
          </a:p>
        </p:txBody>
      </p:sp>
      <p:sp>
        <p:nvSpPr>
          <p:cNvPr id="3" name="Platshållare för sidfot 2">
            <a:extLst>
              <a:ext uri="{FF2B5EF4-FFF2-40B4-BE49-F238E27FC236}">
                <a16:creationId xmlns:a16="http://schemas.microsoft.com/office/drawing/2014/main" id="{D0EE81A0-D358-B315-57B9-866CC850D1E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black"/>
                </a:solidFill>
                <a:effectLst/>
                <a:uLnTx/>
                <a:uFillTx/>
                <a:latin typeface="Arial"/>
                <a:ea typeface="+mn-ea"/>
                <a:cs typeface="+mn-cs"/>
              </a:rPr>
              <a:t>karin.lindstrom@skr.se</a:t>
            </a:r>
          </a:p>
        </p:txBody>
      </p:sp>
    </p:spTree>
    <p:extLst>
      <p:ext uri="{BB962C8B-B14F-4D97-AF65-F5344CB8AC3E}">
        <p14:creationId xmlns:p14="http://schemas.microsoft.com/office/powerpoint/2010/main" val="32251861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latshållare för innehåll 7">
            <a:extLst>
              <a:ext uri="{FF2B5EF4-FFF2-40B4-BE49-F238E27FC236}">
                <a16:creationId xmlns:a16="http://schemas.microsoft.com/office/drawing/2014/main" id="{B29A331B-8538-07B1-65D6-1BAAADC4E9AF}"/>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7271119" y="748701"/>
            <a:ext cx="3779220" cy="5360598"/>
          </a:xfrm>
          <a:prstGeom prst="rect">
            <a:avLst/>
          </a:prstGeom>
          <a:noFill/>
        </p:spPr>
      </p:pic>
      <p:sp>
        <p:nvSpPr>
          <p:cNvPr id="13" name="Content Placeholder 2">
            <a:extLst>
              <a:ext uri="{FF2B5EF4-FFF2-40B4-BE49-F238E27FC236}">
                <a16:creationId xmlns:a16="http://schemas.microsoft.com/office/drawing/2014/main" id="{A84EE551-63BE-051B-DC94-DB250BAD7E79}"/>
              </a:ext>
            </a:extLst>
          </p:cNvPr>
          <p:cNvSpPr>
            <a:spLocks noGrp="1"/>
          </p:cNvSpPr>
          <p:nvPr>
            <p:ph sz="half" idx="1"/>
          </p:nvPr>
        </p:nvSpPr>
        <p:spPr>
          <a:xfrm>
            <a:off x="545431" y="1989221"/>
            <a:ext cx="6256421" cy="4245979"/>
          </a:xfrm>
        </p:spPr>
        <p:txBody>
          <a:bodyPr>
            <a:normAutofit lnSpcReduction="10000"/>
          </a:bodyPr>
          <a:lstStyle/>
          <a:p>
            <a:pPr marL="30163" indent="0">
              <a:lnSpc>
                <a:spcPct val="90000"/>
              </a:lnSpc>
              <a:buNone/>
            </a:pPr>
            <a:r>
              <a:rPr lang="en-US" sz="2000" b="1" dirty="0" err="1"/>
              <a:t>Grundar</a:t>
            </a:r>
            <a:r>
              <a:rPr lang="en-US" sz="2000" b="1" dirty="0"/>
              <a:t> sig </a:t>
            </a:r>
            <a:r>
              <a:rPr lang="en-US" sz="2000" b="1" dirty="0" err="1"/>
              <a:t>på</a:t>
            </a:r>
            <a:endParaRPr lang="en-US" sz="2000" b="1" dirty="0"/>
          </a:p>
          <a:p>
            <a:pPr>
              <a:lnSpc>
                <a:spcPct val="90000"/>
              </a:lnSpc>
            </a:pPr>
            <a:r>
              <a:rPr lang="en-US" sz="2000" dirty="0" err="1"/>
              <a:t>Rapporter</a:t>
            </a:r>
            <a:r>
              <a:rPr lang="en-US" sz="2000" dirty="0"/>
              <a:t> och </a:t>
            </a:r>
            <a:r>
              <a:rPr lang="en-US" sz="2000" dirty="0" err="1"/>
              <a:t>statliga</a:t>
            </a:r>
            <a:r>
              <a:rPr lang="en-US" sz="2000" dirty="0"/>
              <a:t> </a:t>
            </a:r>
            <a:r>
              <a:rPr lang="en-US" sz="2000" dirty="0" err="1"/>
              <a:t>utredningar</a:t>
            </a:r>
            <a:endParaRPr lang="en-US" sz="2000" dirty="0"/>
          </a:p>
          <a:p>
            <a:pPr>
              <a:lnSpc>
                <a:spcPct val="90000"/>
              </a:lnSpc>
            </a:pPr>
            <a:r>
              <a:rPr lang="en-US" sz="2000" dirty="0" err="1"/>
              <a:t>Vårdvetenskaplig</a:t>
            </a:r>
            <a:r>
              <a:rPr lang="en-US" sz="2000" dirty="0"/>
              <a:t> </a:t>
            </a:r>
            <a:r>
              <a:rPr lang="en-US" sz="2000" dirty="0" err="1"/>
              <a:t>forskning</a:t>
            </a:r>
            <a:r>
              <a:rPr lang="en-US" sz="2000" dirty="0"/>
              <a:t> </a:t>
            </a:r>
          </a:p>
          <a:p>
            <a:pPr>
              <a:lnSpc>
                <a:spcPct val="90000"/>
              </a:lnSpc>
            </a:pPr>
            <a:r>
              <a:rPr lang="en-US" sz="2000" dirty="0"/>
              <a:t>HSL, PL, LPT och FNs declaration om </a:t>
            </a:r>
            <a:r>
              <a:rPr lang="en-US" sz="2000" dirty="0" err="1"/>
              <a:t>mänskliga</a:t>
            </a:r>
            <a:r>
              <a:rPr lang="en-US" sz="2000" dirty="0"/>
              <a:t> </a:t>
            </a:r>
            <a:r>
              <a:rPr lang="en-US" sz="2000" dirty="0" err="1"/>
              <a:t>rättigheter</a:t>
            </a:r>
            <a:r>
              <a:rPr lang="en-US" sz="2000" dirty="0"/>
              <a:t> </a:t>
            </a:r>
          </a:p>
          <a:p>
            <a:pPr marL="30163" indent="0">
              <a:lnSpc>
                <a:spcPct val="90000"/>
              </a:lnSpc>
              <a:buNone/>
            </a:pPr>
            <a:r>
              <a:rPr lang="en-US" sz="2000" b="1" dirty="0" err="1"/>
              <a:t>Urval</a:t>
            </a:r>
            <a:r>
              <a:rPr lang="en-US" sz="2000" b="1" dirty="0"/>
              <a:t> och </a:t>
            </a:r>
            <a:r>
              <a:rPr lang="en-US" sz="2000" b="1" dirty="0" err="1"/>
              <a:t>beskrivning</a:t>
            </a:r>
            <a:endParaRPr lang="en-US" sz="2000" b="1" dirty="0"/>
          </a:p>
          <a:p>
            <a:pPr>
              <a:lnSpc>
                <a:spcPct val="90000"/>
              </a:lnSpc>
            </a:pPr>
            <a:r>
              <a:rPr lang="en-US" sz="2000" dirty="0"/>
              <a:t>Workshops med Regioner och </a:t>
            </a:r>
            <a:r>
              <a:rPr lang="en-US" sz="2000" dirty="0" err="1"/>
              <a:t>egenerfarna</a:t>
            </a:r>
            <a:endParaRPr lang="en-US" sz="2000" dirty="0"/>
          </a:p>
          <a:p>
            <a:pPr>
              <a:lnSpc>
                <a:spcPct val="90000"/>
              </a:lnSpc>
            </a:pPr>
            <a:r>
              <a:rPr lang="en-US" sz="2000" dirty="0" err="1"/>
              <a:t>Regionala</a:t>
            </a:r>
            <a:r>
              <a:rPr lang="en-US" sz="2000" dirty="0"/>
              <a:t> process och </a:t>
            </a:r>
            <a:r>
              <a:rPr lang="en-US" sz="2000" dirty="0" err="1"/>
              <a:t>innehålls</a:t>
            </a:r>
            <a:r>
              <a:rPr lang="en-US" sz="2000" dirty="0"/>
              <a:t> </a:t>
            </a:r>
            <a:r>
              <a:rPr lang="en-US" sz="2000" dirty="0" err="1"/>
              <a:t>beskrivningar</a:t>
            </a:r>
            <a:endParaRPr lang="en-US" sz="2000" dirty="0"/>
          </a:p>
          <a:p>
            <a:pPr>
              <a:lnSpc>
                <a:spcPct val="90000"/>
              </a:lnSpc>
            </a:pPr>
            <a:r>
              <a:rPr lang="en-US" sz="2000" dirty="0" err="1"/>
              <a:t>Projektet</a:t>
            </a:r>
            <a:r>
              <a:rPr lang="en-US" sz="2000" dirty="0"/>
              <a:t> och </a:t>
            </a:r>
            <a:r>
              <a:rPr lang="en-US" sz="2000" dirty="0" err="1"/>
              <a:t>facebooksidan</a:t>
            </a:r>
            <a:r>
              <a:rPr lang="en-US" sz="2000" dirty="0"/>
              <a:t> </a:t>
            </a:r>
            <a:r>
              <a:rPr lang="en-US" sz="2000" i="1" dirty="0" err="1"/>
              <a:t>Trygg</a:t>
            </a:r>
            <a:r>
              <a:rPr lang="en-US" sz="2000" i="1" dirty="0"/>
              <a:t> och </a:t>
            </a:r>
            <a:r>
              <a:rPr lang="en-US" sz="2000" i="1" dirty="0" err="1"/>
              <a:t>meningsfull</a:t>
            </a:r>
            <a:r>
              <a:rPr lang="en-US" sz="2000" i="1" dirty="0"/>
              <a:t> </a:t>
            </a:r>
            <a:r>
              <a:rPr lang="en-US" sz="2000" i="1" dirty="0" err="1"/>
              <a:t>heldygnsvård</a:t>
            </a:r>
            <a:endParaRPr lang="en-US" sz="2000" i="1" dirty="0"/>
          </a:p>
          <a:p>
            <a:pPr>
              <a:lnSpc>
                <a:spcPct val="90000"/>
              </a:lnSpc>
            </a:pPr>
            <a:r>
              <a:rPr lang="en-US" sz="2000" i="1" dirty="0" err="1"/>
              <a:t>Safewards</a:t>
            </a:r>
            <a:r>
              <a:rPr lang="en-US" sz="2000" i="1" dirty="0"/>
              <a:t> </a:t>
            </a:r>
            <a:r>
              <a:rPr lang="en-US" sz="2000" dirty="0"/>
              <a:t>och </a:t>
            </a:r>
            <a:r>
              <a:rPr lang="en-US" sz="2000" i="1" dirty="0" err="1"/>
              <a:t>Återhämtningsguiden</a:t>
            </a:r>
            <a:endParaRPr lang="en-US" sz="2000" i="1" dirty="0"/>
          </a:p>
          <a:p>
            <a:pPr>
              <a:lnSpc>
                <a:spcPct val="90000"/>
              </a:lnSpc>
            </a:pPr>
            <a:endParaRPr lang="en-US" sz="1700" dirty="0"/>
          </a:p>
        </p:txBody>
      </p:sp>
      <p:sp>
        <p:nvSpPr>
          <p:cNvPr id="15" name="Title 3">
            <a:extLst>
              <a:ext uri="{FF2B5EF4-FFF2-40B4-BE49-F238E27FC236}">
                <a16:creationId xmlns:a16="http://schemas.microsoft.com/office/drawing/2014/main" id="{CE2AE137-DD50-B934-D8C6-3F2ED2F52287}"/>
              </a:ext>
            </a:extLst>
          </p:cNvPr>
          <p:cNvSpPr>
            <a:spLocks noGrp="1"/>
          </p:cNvSpPr>
          <p:nvPr>
            <p:ph type="title"/>
          </p:nvPr>
        </p:nvSpPr>
        <p:spPr>
          <a:xfrm>
            <a:off x="664234" y="874602"/>
            <a:ext cx="5326992" cy="1228518"/>
          </a:xfrm>
        </p:spPr>
        <p:txBody>
          <a:bodyPr anchor="t">
            <a:normAutofit/>
          </a:bodyPr>
          <a:lstStyle/>
          <a:p>
            <a:r>
              <a:rPr lang="en-US" dirty="0" err="1"/>
              <a:t>Innehåll</a:t>
            </a:r>
            <a:r>
              <a:rPr lang="en-US" dirty="0"/>
              <a:t> </a:t>
            </a:r>
          </a:p>
        </p:txBody>
      </p:sp>
      <p:sp>
        <p:nvSpPr>
          <p:cNvPr id="2" name="Platshållare för datum 1">
            <a:extLst>
              <a:ext uri="{FF2B5EF4-FFF2-40B4-BE49-F238E27FC236}">
                <a16:creationId xmlns:a16="http://schemas.microsoft.com/office/drawing/2014/main" id="{EE9AAAA2-6FF6-4C36-85BD-AD56CDA4892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black"/>
                </a:solidFill>
                <a:effectLst/>
                <a:uLnTx/>
                <a:uFillTx/>
                <a:latin typeface="Arial"/>
                <a:ea typeface="+mn-ea"/>
                <a:cs typeface="+mn-cs"/>
              </a:rPr>
              <a:t>2022-10-31</a:t>
            </a:r>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3" name="Platshållare för sidfot 2">
            <a:extLst>
              <a:ext uri="{FF2B5EF4-FFF2-40B4-BE49-F238E27FC236}">
                <a16:creationId xmlns:a16="http://schemas.microsoft.com/office/drawing/2014/main" id="{BF1ECEE9-DC67-108A-2ED6-6BF1CE5B5AE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black"/>
                </a:solidFill>
                <a:effectLst/>
                <a:uLnTx/>
                <a:uFillTx/>
                <a:latin typeface="Arial"/>
                <a:ea typeface="+mn-ea"/>
                <a:cs typeface="+mn-cs"/>
              </a:rPr>
              <a:t>karin.lindstrom@skr.se</a:t>
            </a:r>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0189327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tshållare för text 4">
            <a:extLst>
              <a:ext uri="{FF2B5EF4-FFF2-40B4-BE49-F238E27FC236}">
                <a16:creationId xmlns:a16="http://schemas.microsoft.com/office/drawing/2014/main" id="{0D51DADE-DDB2-4F31-AA8B-EF28B17FB17F}"/>
              </a:ext>
            </a:extLst>
          </p:cNvPr>
          <p:cNvSpPr>
            <a:spLocks noGrp="1"/>
          </p:cNvSpPr>
          <p:nvPr>
            <p:ph type="body" idx="1"/>
          </p:nvPr>
        </p:nvSpPr>
        <p:spPr>
          <a:xfrm>
            <a:off x="666000" y="3813717"/>
            <a:ext cx="9608400" cy="2423571"/>
          </a:xfrm>
        </p:spPr>
        <p:txBody>
          <a:bodyPr/>
          <a:lstStyle/>
          <a:p>
            <a:pPr marL="30163" indent="0" algn="l">
              <a:buNone/>
            </a:pPr>
            <a:r>
              <a:rPr lang="sv-SE" sz="2400" dirty="0"/>
              <a:t>Läs mer och hämta material på: </a:t>
            </a:r>
            <a:r>
              <a:rPr lang="sv-SE" sz="2400" dirty="0">
                <a:hlinkClick r:id="rId3"/>
              </a:rPr>
              <a:t>https://www.uppdragpsykiskhalsa.se/meningsfull-heldygnsvard/</a:t>
            </a:r>
            <a:r>
              <a:rPr lang="sv-SE" sz="2400" dirty="0"/>
              <a:t> </a:t>
            </a:r>
          </a:p>
          <a:p>
            <a:pPr algn="l"/>
            <a:r>
              <a:rPr lang="sv-SE" sz="2400" dirty="0"/>
              <a:t>Kontakt: Louise Kimby </a:t>
            </a:r>
            <a:r>
              <a:rPr lang="sv-SE" sz="2400" dirty="0">
                <a:hlinkClick r:id="rId4"/>
              </a:rPr>
              <a:t>louise.kimby@skr.se</a:t>
            </a:r>
            <a:r>
              <a:rPr lang="sv-SE" sz="2400" dirty="0"/>
              <a:t>  och Karin Lindström </a:t>
            </a:r>
            <a:r>
              <a:rPr lang="sv-SE" sz="2400" dirty="0">
                <a:hlinkClick r:id="rId5"/>
              </a:rPr>
              <a:t>karin.lindstrom@skr.se</a:t>
            </a:r>
            <a:r>
              <a:rPr lang="sv-SE" sz="2400" dirty="0"/>
              <a:t>  </a:t>
            </a:r>
          </a:p>
          <a:p>
            <a:pPr algn="l"/>
            <a:endParaRPr lang="sv-SE" dirty="0"/>
          </a:p>
        </p:txBody>
      </p:sp>
      <p:pic>
        <p:nvPicPr>
          <p:cNvPr id="3" name="Bildobjekt 2" descr="En bild som visar person, fönster, byggnad&#10;&#10;Automatiskt genererad beskrivning">
            <a:extLst>
              <a:ext uri="{FF2B5EF4-FFF2-40B4-BE49-F238E27FC236}">
                <a16:creationId xmlns:a16="http://schemas.microsoft.com/office/drawing/2014/main" id="{0666FD84-544F-5A09-1A77-0B57F36CBF78}"/>
              </a:ext>
            </a:extLst>
          </p:cNvPr>
          <p:cNvPicPr>
            <a:picLocks noChangeAspect="1"/>
          </p:cNvPicPr>
          <p:nvPr/>
        </p:nvPicPr>
        <p:blipFill>
          <a:blip r:embed="rId6" cstate="hqprint">
            <a:alphaModFix amt="35000"/>
            <a:extLst>
              <a:ext uri="{28A0092B-C50C-407E-A947-70E740481C1C}">
                <a14:useLocalDpi xmlns:a14="http://schemas.microsoft.com/office/drawing/2010/main" val="0"/>
              </a:ext>
            </a:extLst>
          </a:blip>
          <a:stretch>
            <a:fillRect/>
          </a:stretch>
        </p:blipFill>
        <p:spPr>
          <a:xfrm>
            <a:off x="-269508" y="-888166"/>
            <a:ext cx="12192000" cy="8098234"/>
          </a:xfrm>
          <a:prstGeom prst="rect">
            <a:avLst/>
          </a:prstGeom>
        </p:spPr>
      </p:pic>
      <p:sp>
        <p:nvSpPr>
          <p:cNvPr id="4" name="Rubrik 3">
            <a:extLst>
              <a:ext uri="{FF2B5EF4-FFF2-40B4-BE49-F238E27FC236}">
                <a16:creationId xmlns:a16="http://schemas.microsoft.com/office/drawing/2014/main" id="{F080DE13-38E0-4018-A6D5-CB02C6ADD05C}"/>
              </a:ext>
            </a:extLst>
          </p:cNvPr>
          <p:cNvSpPr>
            <a:spLocks noGrp="1"/>
          </p:cNvSpPr>
          <p:nvPr>
            <p:ph type="title"/>
          </p:nvPr>
        </p:nvSpPr>
        <p:spPr/>
        <p:txBody>
          <a:bodyPr/>
          <a:lstStyle/>
          <a:p>
            <a:r>
              <a:rPr lang="sv-SE" dirty="0"/>
              <a:t>Tillsammans gör vi skillnad!</a:t>
            </a:r>
          </a:p>
        </p:txBody>
      </p:sp>
      <p:sp>
        <p:nvSpPr>
          <p:cNvPr id="2" name="Platshållare för datum 1">
            <a:extLst>
              <a:ext uri="{FF2B5EF4-FFF2-40B4-BE49-F238E27FC236}">
                <a16:creationId xmlns:a16="http://schemas.microsoft.com/office/drawing/2014/main" id="{637902A7-EB6E-E307-0098-274360612C0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black"/>
                </a:solidFill>
                <a:effectLst/>
                <a:uLnTx/>
                <a:uFillTx/>
                <a:latin typeface="Arial"/>
                <a:ea typeface="+mn-ea"/>
                <a:cs typeface="+mn-cs"/>
              </a:rPr>
              <a:t>2022-10-31</a:t>
            </a:r>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6" name="Platshållare för sidfot 5">
            <a:extLst>
              <a:ext uri="{FF2B5EF4-FFF2-40B4-BE49-F238E27FC236}">
                <a16:creationId xmlns:a16="http://schemas.microsoft.com/office/drawing/2014/main" id="{FC21DC65-B674-ABCB-AF2D-06E1619DF5A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black"/>
                </a:solidFill>
                <a:effectLst/>
                <a:uLnTx/>
                <a:uFillTx/>
                <a:latin typeface="Arial"/>
                <a:ea typeface="+mn-ea"/>
                <a:cs typeface="+mn-cs"/>
              </a:rPr>
              <a:t>karin.lindstrom@skr.se</a:t>
            </a:r>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69402269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7E1CE0D-1BB1-47FC-A45E-C23385E1FFBC}"/>
              </a:ext>
            </a:extLst>
          </p:cNvPr>
          <p:cNvSpPr>
            <a:spLocks noGrp="1"/>
          </p:cNvSpPr>
          <p:nvPr>
            <p:ph type="ctrTitle"/>
          </p:nvPr>
        </p:nvSpPr>
        <p:spPr>
          <a:xfrm>
            <a:off x="322729" y="896472"/>
            <a:ext cx="11528612" cy="2532528"/>
          </a:xfrm>
        </p:spPr>
        <p:txBody>
          <a:bodyPr/>
          <a:lstStyle/>
          <a:p>
            <a:r>
              <a:rPr lang="sv-SE" sz="4000" dirty="0">
                <a:solidFill>
                  <a:srgbClr val="333333"/>
                </a:solidFill>
                <a:latin typeface="Arial" panose="020B0604020202020204" pitchFamily="34" charset="0"/>
              </a:rPr>
              <a:t>Översyn av regleringen om </a:t>
            </a:r>
            <a:br>
              <a:rPr lang="sv-SE" sz="4000" dirty="0">
                <a:solidFill>
                  <a:srgbClr val="333333"/>
                </a:solidFill>
                <a:latin typeface="Arial" panose="020B0604020202020204" pitchFamily="34" charset="0"/>
              </a:rPr>
            </a:br>
            <a:r>
              <a:rPr lang="sv-SE" sz="4000" dirty="0">
                <a:solidFill>
                  <a:srgbClr val="333333"/>
                </a:solidFill>
                <a:latin typeface="Arial" panose="020B0604020202020204" pitchFamily="34" charset="0"/>
              </a:rPr>
              <a:t>frihetsberövande påföljder för unga </a:t>
            </a:r>
            <a:br>
              <a:rPr lang="sv-SE" sz="4000" dirty="0">
                <a:solidFill>
                  <a:srgbClr val="333333"/>
                </a:solidFill>
                <a:latin typeface="Arial" panose="020B0604020202020204" pitchFamily="34" charset="0"/>
              </a:rPr>
            </a:br>
            <a:r>
              <a:rPr lang="sv-SE" sz="4000" dirty="0">
                <a:solidFill>
                  <a:srgbClr val="333333"/>
                </a:solidFill>
                <a:latin typeface="Arial" panose="020B0604020202020204" pitchFamily="34" charset="0"/>
              </a:rPr>
              <a:t>(Dir 2021:99)</a:t>
            </a:r>
            <a:br>
              <a:rPr lang="sv-SE" sz="4000" dirty="0">
                <a:solidFill>
                  <a:srgbClr val="333333"/>
                </a:solidFill>
                <a:latin typeface="Arial" panose="020B0604020202020204" pitchFamily="34" charset="0"/>
              </a:rPr>
            </a:br>
            <a:r>
              <a:rPr lang="sv-SE" sz="3200" dirty="0">
                <a:solidFill>
                  <a:srgbClr val="222222"/>
                </a:solidFill>
                <a:latin typeface="Arial" panose="020B0604020202020204" pitchFamily="34" charset="0"/>
              </a:rPr>
              <a:t/>
            </a:r>
            <a:br>
              <a:rPr lang="sv-SE" sz="3200" dirty="0">
                <a:solidFill>
                  <a:srgbClr val="222222"/>
                </a:solidFill>
                <a:latin typeface="Arial" panose="020B0604020202020204" pitchFamily="34" charset="0"/>
              </a:rPr>
            </a:br>
            <a:r>
              <a:rPr lang="sv-SE" sz="3200" dirty="0">
                <a:solidFill>
                  <a:srgbClr val="222222"/>
                </a:solidFill>
                <a:latin typeface="Arial" panose="020B0604020202020204" pitchFamily="34" charset="0"/>
              </a:rPr>
              <a:t/>
            </a:r>
            <a:br>
              <a:rPr lang="sv-SE" sz="3200" dirty="0">
                <a:solidFill>
                  <a:srgbClr val="222222"/>
                </a:solidFill>
                <a:latin typeface="Arial" panose="020B0604020202020204" pitchFamily="34" charset="0"/>
              </a:rPr>
            </a:br>
            <a:r>
              <a:rPr lang="sv-SE" sz="3200" dirty="0">
                <a:solidFill>
                  <a:srgbClr val="222222"/>
                </a:solidFill>
                <a:latin typeface="Arial" panose="020B0604020202020204" pitchFamily="34" charset="0"/>
              </a:rPr>
              <a:t/>
            </a:r>
            <a:br>
              <a:rPr lang="sv-SE" sz="3200" dirty="0">
                <a:solidFill>
                  <a:srgbClr val="222222"/>
                </a:solidFill>
                <a:latin typeface="Arial" panose="020B0604020202020204" pitchFamily="34" charset="0"/>
              </a:rPr>
            </a:br>
            <a:r>
              <a:rPr lang="sv-SE" sz="3200" dirty="0">
                <a:solidFill>
                  <a:srgbClr val="222222"/>
                </a:solidFill>
                <a:latin typeface="Arial" panose="020B0604020202020204" pitchFamily="34" charset="0"/>
              </a:rPr>
              <a:t/>
            </a:r>
            <a:br>
              <a:rPr lang="sv-SE" sz="3200" dirty="0">
                <a:solidFill>
                  <a:srgbClr val="222222"/>
                </a:solidFill>
                <a:latin typeface="Arial" panose="020B0604020202020204" pitchFamily="34" charset="0"/>
              </a:rPr>
            </a:br>
            <a:r>
              <a:rPr lang="sv-SE" sz="2800" b="0" dirty="0">
                <a:solidFill>
                  <a:srgbClr val="222222"/>
                </a:solidFill>
                <a:latin typeface="Arial" panose="020B0604020202020204" pitchFamily="34" charset="0"/>
              </a:rPr>
              <a:t>Utredare Agneta Bäcklund, justitieråd </a:t>
            </a:r>
            <a:br>
              <a:rPr lang="sv-SE" sz="2800" b="0" dirty="0">
                <a:solidFill>
                  <a:srgbClr val="222222"/>
                </a:solidFill>
                <a:latin typeface="Arial" panose="020B0604020202020204" pitchFamily="34" charset="0"/>
              </a:rPr>
            </a:br>
            <a:r>
              <a:rPr lang="sv-SE" sz="2800" b="0" dirty="0">
                <a:solidFill>
                  <a:srgbClr val="222222"/>
                </a:solidFill>
                <a:latin typeface="Arial" panose="020B0604020202020204" pitchFamily="34" charset="0"/>
              </a:rPr>
              <a:t>Anna </a:t>
            </a:r>
            <a:r>
              <a:rPr lang="sv-SE" sz="2800" b="0" dirty="0" err="1">
                <a:solidFill>
                  <a:srgbClr val="222222"/>
                </a:solidFill>
                <a:latin typeface="Arial" panose="020B0604020202020204" pitchFamily="34" charset="0"/>
              </a:rPr>
              <a:t>Hannel</a:t>
            </a:r>
            <a:r>
              <a:rPr lang="sv-SE" sz="2800" b="0" dirty="0">
                <a:solidFill>
                  <a:srgbClr val="222222"/>
                </a:solidFill>
                <a:latin typeface="Arial" panose="020B0604020202020204" pitchFamily="34" charset="0"/>
              </a:rPr>
              <a:t>, sekreterare</a:t>
            </a:r>
            <a:r>
              <a:rPr lang="sv-SE" sz="2800" b="0" i="0" dirty="0">
                <a:solidFill>
                  <a:srgbClr val="222222"/>
                </a:solidFill>
                <a:effectLst/>
                <a:latin typeface="Arial" panose="020B0604020202020204" pitchFamily="34" charset="0"/>
              </a:rPr>
              <a:t/>
            </a:r>
            <a:br>
              <a:rPr lang="sv-SE" sz="2800" b="0" i="0" dirty="0">
                <a:solidFill>
                  <a:srgbClr val="222222"/>
                </a:solidFill>
                <a:effectLst/>
                <a:latin typeface="Arial" panose="020B0604020202020204" pitchFamily="34" charset="0"/>
              </a:rPr>
            </a:br>
            <a:r>
              <a:rPr lang="sv-SE" sz="2800" b="0" i="0" dirty="0">
                <a:solidFill>
                  <a:srgbClr val="222222"/>
                </a:solidFill>
                <a:effectLst/>
                <a:latin typeface="Arial" panose="020B0604020202020204" pitchFamily="34" charset="0"/>
              </a:rPr>
              <a:t/>
            </a:r>
            <a:br>
              <a:rPr lang="sv-SE" sz="2800" b="0" i="0" dirty="0">
                <a:solidFill>
                  <a:srgbClr val="222222"/>
                </a:solidFill>
                <a:effectLst/>
                <a:latin typeface="Arial" panose="020B0604020202020204" pitchFamily="34" charset="0"/>
              </a:rPr>
            </a:br>
            <a:r>
              <a:rPr lang="sv-SE" sz="2800" b="0" dirty="0">
                <a:solidFill>
                  <a:srgbClr val="222222"/>
                </a:solidFill>
                <a:latin typeface="Arial" panose="020B0604020202020204" pitchFamily="34" charset="0"/>
              </a:rPr>
              <a:t>Beräknas avslutas 3 aug 2023</a:t>
            </a:r>
            <a:r>
              <a:rPr lang="sv-SE" sz="2800" b="0" i="0" dirty="0">
                <a:solidFill>
                  <a:srgbClr val="222222"/>
                </a:solidFill>
                <a:effectLst/>
                <a:latin typeface="Arial" panose="020B0604020202020204" pitchFamily="34" charset="0"/>
              </a:rPr>
              <a:t/>
            </a:r>
            <a:br>
              <a:rPr lang="sv-SE" sz="2800" b="0" i="0" dirty="0">
                <a:solidFill>
                  <a:srgbClr val="222222"/>
                </a:solidFill>
                <a:effectLst/>
                <a:latin typeface="Arial" panose="020B0604020202020204" pitchFamily="34" charset="0"/>
              </a:rPr>
            </a:br>
            <a:r>
              <a:rPr lang="sv-SE" sz="2800" b="1" i="0" dirty="0">
                <a:solidFill>
                  <a:srgbClr val="222222"/>
                </a:solidFill>
                <a:effectLst/>
                <a:latin typeface="Arial" panose="020B0604020202020204" pitchFamily="34" charset="0"/>
              </a:rPr>
              <a:t/>
            </a:r>
            <a:br>
              <a:rPr lang="sv-SE" sz="2800" b="1" i="0" dirty="0">
                <a:solidFill>
                  <a:srgbClr val="222222"/>
                </a:solidFill>
                <a:effectLst/>
                <a:latin typeface="Arial" panose="020B0604020202020204" pitchFamily="34" charset="0"/>
              </a:rPr>
            </a:br>
            <a:r>
              <a:rPr lang="sv-SE" sz="2800" b="1" i="0" dirty="0">
                <a:solidFill>
                  <a:srgbClr val="222222"/>
                </a:solidFill>
                <a:effectLst/>
                <a:latin typeface="Arial" panose="020B0604020202020204" pitchFamily="34" charset="0"/>
              </a:rPr>
              <a:t/>
            </a:r>
            <a:br>
              <a:rPr lang="sv-SE" sz="2800" b="1" i="0" dirty="0">
                <a:solidFill>
                  <a:srgbClr val="222222"/>
                </a:solidFill>
                <a:effectLst/>
                <a:latin typeface="Arial" panose="020B0604020202020204" pitchFamily="34" charset="0"/>
              </a:rPr>
            </a:br>
            <a:r>
              <a:rPr lang="sv-SE" sz="2800" b="1" i="0" dirty="0">
                <a:solidFill>
                  <a:srgbClr val="222222"/>
                </a:solidFill>
                <a:effectLst/>
                <a:latin typeface="Arial" panose="020B0604020202020204" pitchFamily="34" charset="0"/>
              </a:rPr>
              <a:t/>
            </a:r>
            <a:br>
              <a:rPr lang="sv-SE" sz="2800" b="1" i="0" dirty="0">
                <a:solidFill>
                  <a:srgbClr val="222222"/>
                </a:solidFill>
                <a:effectLst/>
                <a:latin typeface="Arial" panose="020B0604020202020204" pitchFamily="34" charset="0"/>
              </a:rPr>
            </a:br>
            <a:r>
              <a:rPr lang="sv-SE" b="1" dirty="0"/>
              <a:t/>
            </a:r>
            <a:br>
              <a:rPr lang="sv-SE" b="1" dirty="0"/>
            </a:br>
            <a:r>
              <a:rPr lang="sv-SE" sz="5400" b="1" i="0" dirty="0">
                <a:solidFill>
                  <a:srgbClr val="333333"/>
                </a:solidFill>
                <a:effectLst/>
                <a:latin typeface="Arial" panose="020B0604020202020204" pitchFamily="34" charset="0"/>
              </a:rPr>
              <a:t/>
            </a:r>
            <a:br>
              <a:rPr lang="sv-SE" sz="5400" b="1" i="0" dirty="0">
                <a:solidFill>
                  <a:srgbClr val="333333"/>
                </a:solidFill>
                <a:effectLst/>
                <a:latin typeface="Arial" panose="020B0604020202020204" pitchFamily="34" charset="0"/>
              </a:rPr>
            </a:br>
            <a:endParaRPr lang="sv-SE" sz="2800" dirty="0"/>
          </a:p>
        </p:txBody>
      </p:sp>
      <p:sp>
        <p:nvSpPr>
          <p:cNvPr id="3" name="Platshållare för sidfot 2">
            <a:extLst>
              <a:ext uri="{FF2B5EF4-FFF2-40B4-BE49-F238E27FC236}">
                <a16:creationId xmlns:a16="http://schemas.microsoft.com/office/drawing/2014/main" id="{7B30BAA3-3A25-43CE-A59E-37B6FC4173F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dirty="0">
                <a:ln>
                  <a:noFill/>
                </a:ln>
                <a:solidFill>
                  <a:prstClr val="black"/>
                </a:solidFill>
                <a:effectLst/>
                <a:uLnTx/>
                <a:uFillTx/>
                <a:latin typeface="Arial"/>
                <a:ea typeface="+mn-ea"/>
                <a:cs typeface="+mn-cs"/>
              </a:rPr>
              <a:t>karin.lindstrom@skr.se</a:t>
            </a:r>
          </a:p>
        </p:txBody>
      </p:sp>
      <p:sp>
        <p:nvSpPr>
          <p:cNvPr id="4" name="Platshållare för datum 3">
            <a:extLst>
              <a:ext uri="{FF2B5EF4-FFF2-40B4-BE49-F238E27FC236}">
                <a16:creationId xmlns:a16="http://schemas.microsoft.com/office/drawing/2014/main" id="{AF7172C4-7CAA-5375-F020-88E1986E906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black"/>
                </a:solidFill>
                <a:effectLst/>
                <a:uLnTx/>
                <a:uFillTx/>
                <a:latin typeface="Arial"/>
                <a:ea typeface="+mn-ea"/>
                <a:cs typeface="+mn-cs"/>
              </a:rPr>
              <a:t>2022-10-31</a:t>
            </a:r>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90770016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latshållare för innehåll 9">
            <a:extLst>
              <a:ext uri="{FF2B5EF4-FFF2-40B4-BE49-F238E27FC236}">
                <a16:creationId xmlns:a16="http://schemas.microsoft.com/office/drawing/2014/main" id="{C9D6F8A4-2B08-DF5D-9B06-2C71CA8992EB}"/>
              </a:ext>
            </a:extLst>
          </p:cNvPr>
          <p:cNvSpPr>
            <a:spLocks noGrp="1"/>
          </p:cNvSpPr>
          <p:nvPr>
            <p:ph sz="quarter" idx="4"/>
          </p:nvPr>
        </p:nvSpPr>
        <p:spPr>
          <a:xfrm>
            <a:off x="5746099" y="1797269"/>
            <a:ext cx="5481352" cy="4559078"/>
          </a:xfrm>
        </p:spPr>
        <p:txBody>
          <a:bodyPr/>
          <a:lstStyle/>
          <a:p>
            <a:pPr>
              <a:buFont typeface="Arial" panose="020B0604020202020204" pitchFamily="34" charset="0"/>
              <a:buChar char="•"/>
            </a:pPr>
            <a:r>
              <a:rPr lang="sv-SE" sz="2000" b="1" dirty="0"/>
              <a:t>vilken myndighet är bäst lämpad </a:t>
            </a:r>
            <a:r>
              <a:rPr lang="sv-SE" sz="2000" dirty="0"/>
              <a:t>att ansvara för verkställigheten av den eller de frihetsberövande påföljder som föreslås användas</a:t>
            </a:r>
          </a:p>
          <a:p>
            <a:pPr>
              <a:buFont typeface="Arial" panose="020B0604020202020204" pitchFamily="34" charset="0"/>
              <a:buChar char="•"/>
            </a:pPr>
            <a:r>
              <a:rPr lang="sv-SE" sz="2000" dirty="0"/>
              <a:t>lämna ett förslag som innebär att </a:t>
            </a:r>
            <a:r>
              <a:rPr lang="sv-SE" sz="2000" b="1" dirty="0"/>
              <a:t>Kriminalvården </a:t>
            </a:r>
            <a:r>
              <a:rPr lang="sv-SE" sz="2000" dirty="0"/>
              <a:t>anförtros verkställigheten av de påföljderna och ett förslag som innebär att sluten ungdomsvård finns kvar i påföljdssystemet med </a:t>
            </a:r>
            <a:r>
              <a:rPr lang="sv-SE" sz="2000" b="1" dirty="0"/>
              <a:t>oförändrat huvudmannaskap </a:t>
            </a:r>
            <a:r>
              <a:rPr lang="sv-SE" sz="2000" dirty="0"/>
              <a:t>när det gäller den frihetsberövande delen av en sådan påföljd</a:t>
            </a:r>
          </a:p>
          <a:p>
            <a:endParaRPr lang="sv-SE" dirty="0"/>
          </a:p>
        </p:txBody>
      </p:sp>
      <p:sp>
        <p:nvSpPr>
          <p:cNvPr id="9" name="Platshållare för text 8">
            <a:extLst>
              <a:ext uri="{FF2B5EF4-FFF2-40B4-BE49-F238E27FC236}">
                <a16:creationId xmlns:a16="http://schemas.microsoft.com/office/drawing/2014/main" id="{A6E4D0E9-1E95-2CC5-213A-457EDD40C245}"/>
              </a:ext>
            </a:extLst>
          </p:cNvPr>
          <p:cNvSpPr>
            <a:spLocks noGrp="1"/>
          </p:cNvSpPr>
          <p:nvPr>
            <p:ph type="body" sz="quarter" idx="3"/>
          </p:nvPr>
        </p:nvSpPr>
        <p:spPr>
          <a:xfrm>
            <a:off x="6096000" y="315912"/>
            <a:ext cx="5065986" cy="1344722"/>
          </a:xfrm>
        </p:spPr>
        <p:txBody>
          <a:bodyPr/>
          <a:lstStyle/>
          <a:p>
            <a:r>
              <a:rPr lang="sv-SE" sz="2400" dirty="0"/>
              <a:t>Deluppdrag</a:t>
            </a:r>
          </a:p>
          <a:p>
            <a:r>
              <a:rPr lang="sv-SE" dirty="0"/>
              <a:t>B</a:t>
            </a:r>
            <a:r>
              <a:rPr lang="sv-SE" sz="1800" dirty="0"/>
              <a:t>edöma vilken myndighet som är bäst lämpad att ansvara för verkställigheten</a:t>
            </a:r>
            <a:r>
              <a:rPr lang="sv-SE" dirty="0"/>
              <a:t> </a:t>
            </a:r>
          </a:p>
        </p:txBody>
      </p:sp>
      <p:sp>
        <p:nvSpPr>
          <p:cNvPr id="8" name="Platshållare för innehåll 7">
            <a:extLst>
              <a:ext uri="{FF2B5EF4-FFF2-40B4-BE49-F238E27FC236}">
                <a16:creationId xmlns:a16="http://schemas.microsoft.com/office/drawing/2014/main" id="{CACCC119-EEAE-80E8-BC8F-EEEF11629AA5}"/>
              </a:ext>
            </a:extLst>
          </p:cNvPr>
          <p:cNvSpPr>
            <a:spLocks noGrp="1"/>
          </p:cNvSpPr>
          <p:nvPr>
            <p:ph sz="half" idx="2"/>
          </p:nvPr>
        </p:nvSpPr>
        <p:spPr>
          <a:xfrm>
            <a:off x="350452" y="1797269"/>
            <a:ext cx="4820638" cy="4277710"/>
          </a:xfrm>
        </p:spPr>
        <p:txBody>
          <a:bodyPr/>
          <a:lstStyle/>
          <a:p>
            <a:pPr>
              <a:buFont typeface="Arial" panose="020B0604020202020204" pitchFamily="34" charset="0"/>
              <a:buChar char="•"/>
            </a:pPr>
            <a:r>
              <a:rPr lang="sv-SE" sz="2000" dirty="0"/>
              <a:t>tillämpningen av den nuvarande straff- och verkställighetslagstiftningen</a:t>
            </a:r>
          </a:p>
          <a:p>
            <a:pPr>
              <a:buFont typeface="Arial" panose="020B0604020202020204" pitchFamily="34" charset="0"/>
              <a:buChar char="•"/>
            </a:pPr>
            <a:r>
              <a:rPr lang="sv-SE" sz="2000" b="1" dirty="0"/>
              <a:t>för- och nackdelar </a:t>
            </a:r>
            <a:r>
              <a:rPr lang="sv-SE" sz="2000" dirty="0"/>
              <a:t>och </a:t>
            </a:r>
            <a:r>
              <a:rPr lang="sv-SE" sz="2000" b="1" dirty="0"/>
              <a:t>föreslå förändringar </a:t>
            </a:r>
            <a:r>
              <a:rPr lang="sv-SE" sz="2000" dirty="0"/>
              <a:t>som möjliggör tillräckligt ingripande reaktioner vid mycket allvarlig brottslighet</a:t>
            </a:r>
          </a:p>
          <a:p>
            <a:pPr>
              <a:buFont typeface="Arial" panose="020B0604020202020204" pitchFamily="34" charset="0"/>
              <a:buChar char="•"/>
            </a:pPr>
            <a:r>
              <a:rPr lang="sv-SE" sz="2000" dirty="0"/>
              <a:t>lämna förslag, om utredaren anser att sluten ungdomsvård ska behållas som påföljd med bibehållet tillämpningsområde, som innebär att </a:t>
            </a:r>
            <a:r>
              <a:rPr lang="sv-SE" sz="2000" b="1" dirty="0"/>
              <a:t>den föreskrivna maximitiden för den påföljden höjs</a:t>
            </a:r>
            <a:endParaRPr lang="sv-SE" sz="2000" dirty="0"/>
          </a:p>
          <a:p>
            <a:endParaRPr lang="sv-SE" dirty="0"/>
          </a:p>
        </p:txBody>
      </p:sp>
      <p:sp>
        <p:nvSpPr>
          <p:cNvPr id="7" name="Platshållare för text 6">
            <a:extLst>
              <a:ext uri="{FF2B5EF4-FFF2-40B4-BE49-F238E27FC236}">
                <a16:creationId xmlns:a16="http://schemas.microsoft.com/office/drawing/2014/main" id="{8599E00F-CBE8-EA83-DE35-C4D9D717ACDF}"/>
              </a:ext>
            </a:extLst>
          </p:cNvPr>
          <p:cNvSpPr>
            <a:spLocks noGrp="1"/>
          </p:cNvSpPr>
          <p:nvPr>
            <p:ph type="body" idx="1"/>
          </p:nvPr>
        </p:nvSpPr>
        <p:spPr>
          <a:xfrm>
            <a:off x="508344" y="315912"/>
            <a:ext cx="5065986" cy="1344721"/>
          </a:xfrm>
        </p:spPr>
        <p:txBody>
          <a:bodyPr/>
          <a:lstStyle/>
          <a:p>
            <a:r>
              <a:rPr lang="sv-SE" sz="2400" dirty="0"/>
              <a:t>Huvuduppdrag </a:t>
            </a:r>
          </a:p>
          <a:p>
            <a:r>
              <a:rPr lang="sv-SE" dirty="0"/>
              <a:t>Ö</a:t>
            </a:r>
            <a:r>
              <a:rPr lang="sv-SE" sz="1800" dirty="0"/>
              <a:t>versyn av regleringen om frihetsberövande påföljder för lagöverträdare under 18 år</a:t>
            </a:r>
            <a:endParaRPr lang="sv-SE" dirty="0"/>
          </a:p>
        </p:txBody>
      </p:sp>
      <p:sp>
        <p:nvSpPr>
          <p:cNvPr id="4" name="Platshållare för sidfot 3">
            <a:extLst>
              <a:ext uri="{FF2B5EF4-FFF2-40B4-BE49-F238E27FC236}">
                <a16:creationId xmlns:a16="http://schemas.microsoft.com/office/drawing/2014/main" id="{18DB0D6E-85F0-49BF-397D-574D9A50458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black"/>
                </a:solidFill>
                <a:effectLst/>
                <a:uLnTx/>
                <a:uFillTx/>
                <a:latin typeface="Arial"/>
                <a:ea typeface="+mn-ea"/>
                <a:cs typeface="+mn-cs"/>
              </a:rPr>
              <a:t>karin.lindstrom@skr.se</a:t>
            </a:r>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5" name="Platshållare för datum 4">
            <a:extLst>
              <a:ext uri="{FF2B5EF4-FFF2-40B4-BE49-F238E27FC236}">
                <a16:creationId xmlns:a16="http://schemas.microsoft.com/office/drawing/2014/main" id="{02A6351B-237E-0160-E145-878E01225E3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black"/>
                </a:solidFill>
                <a:effectLst/>
                <a:uLnTx/>
                <a:uFillTx/>
                <a:latin typeface="Arial"/>
                <a:ea typeface="+mn-ea"/>
                <a:cs typeface="+mn-cs"/>
              </a:rPr>
              <a:t>2022-10-31</a:t>
            </a:r>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48400482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EBCD31FD-17B2-B408-1624-9695B5A999AC}"/>
              </a:ext>
            </a:extLst>
          </p:cNvPr>
          <p:cNvSpPr>
            <a:spLocks noGrp="1"/>
          </p:cNvSpPr>
          <p:nvPr>
            <p:ph type="title"/>
          </p:nvPr>
        </p:nvSpPr>
        <p:spPr>
          <a:xfrm>
            <a:off x="666000" y="2747963"/>
            <a:ext cx="9608400" cy="3157077"/>
          </a:xfrm>
        </p:spPr>
        <p:txBody>
          <a:bodyPr/>
          <a:lstStyle/>
          <a:p>
            <a:r>
              <a:rPr lang="sv-SE" dirty="0"/>
              <a:t>Fortsatta satsningar inom området psykisk hälsa</a:t>
            </a:r>
            <a:br>
              <a:rPr lang="sv-SE" dirty="0"/>
            </a:br>
            <a:r>
              <a:rPr lang="sv-SE" dirty="0"/>
              <a:t/>
            </a:r>
            <a:br>
              <a:rPr lang="sv-SE" dirty="0"/>
            </a:br>
            <a:r>
              <a:rPr lang="sv-SE" sz="4000" dirty="0"/>
              <a:t>RSS-nätverket 28 november 2022</a:t>
            </a:r>
            <a:endParaRPr lang="sv-SE" dirty="0"/>
          </a:p>
        </p:txBody>
      </p:sp>
    </p:spTree>
    <p:extLst>
      <p:ext uri="{BB962C8B-B14F-4D97-AF65-F5344CB8AC3E}">
        <p14:creationId xmlns:p14="http://schemas.microsoft.com/office/powerpoint/2010/main" val="36117761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a:extLst>
              <a:ext uri="{FF2B5EF4-FFF2-40B4-BE49-F238E27FC236}">
                <a16:creationId xmlns:a16="http://schemas.microsoft.com/office/drawing/2014/main" id="{9A0BEE68-AE3D-13C7-8097-F432CFBBD599}"/>
              </a:ext>
            </a:extLst>
          </p:cNvPr>
          <p:cNvSpPr>
            <a:spLocks noGrp="1"/>
          </p:cNvSpPr>
          <p:nvPr>
            <p:ph idx="1"/>
          </p:nvPr>
        </p:nvSpPr>
        <p:spPr>
          <a:xfrm>
            <a:off x="179882" y="317500"/>
            <a:ext cx="11910517" cy="5916301"/>
          </a:xfrm>
        </p:spPr>
        <p:txBody>
          <a:bodyPr/>
          <a:lstStyle/>
          <a:p>
            <a:pPr indent="0" hangingPunct="0">
              <a:buNone/>
            </a:pPr>
            <a:r>
              <a:rPr lang="sv-SE" sz="3200" b="1" dirty="0">
                <a:ea typeface="Times New Roman" panose="02020603050405020304" pitchFamily="18" charset="0"/>
                <a:cs typeface="Times New Roman" panose="02020603050405020304" pitchFamily="18" charset="0"/>
              </a:rPr>
              <a:t>V</a:t>
            </a:r>
            <a:r>
              <a:rPr lang="sv-SE" sz="3200" b="1" dirty="0">
                <a:effectLst/>
                <a:ea typeface="Times New Roman" panose="02020603050405020304" pitchFamily="18" charset="0"/>
                <a:cs typeface="Times New Roman" panose="02020603050405020304" pitchFamily="18" charset="0"/>
              </a:rPr>
              <a:t>anligaste brott bland de som döms till sluten ungdomsvård</a:t>
            </a:r>
            <a:r>
              <a:rPr lang="sv-SE" sz="3200" dirty="0">
                <a:effectLst/>
                <a:ea typeface="Times New Roman" panose="02020603050405020304" pitchFamily="18" charset="0"/>
                <a:cs typeface="Times New Roman" panose="02020603050405020304" pitchFamily="18" charset="0"/>
              </a:rPr>
              <a:t>: </a:t>
            </a:r>
          </a:p>
          <a:p>
            <a:pPr marL="601663" indent="-342900" algn="just" hangingPunct="0">
              <a:buFont typeface="Arial" panose="020B0604020202020204" pitchFamily="34" charset="0"/>
              <a:buChar char="•"/>
            </a:pPr>
            <a:r>
              <a:rPr lang="sv-SE" sz="2400" dirty="0">
                <a:effectLst/>
                <a:ea typeface="Times New Roman" panose="02020603050405020304" pitchFamily="18" charset="0"/>
                <a:cs typeface="Times New Roman" panose="02020603050405020304" pitchFamily="18" charset="0"/>
              </a:rPr>
              <a:t>narkotikabrott, </a:t>
            </a:r>
          </a:p>
          <a:p>
            <a:pPr marL="601663" indent="-342900" algn="just" hangingPunct="0">
              <a:buFont typeface="Arial" panose="020B0604020202020204" pitchFamily="34" charset="0"/>
              <a:buChar char="•"/>
            </a:pPr>
            <a:r>
              <a:rPr lang="sv-SE" sz="2400" dirty="0">
                <a:effectLst/>
                <a:ea typeface="Times New Roman" panose="02020603050405020304" pitchFamily="18" charset="0"/>
                <a:cs typeface="Times New Roman" panose="02020603050405020304" pitchFamily="18" charset="0"/>
              </a:rPr>
              <a:t>olika grader av misshandel och rån, </a:t>
            </a:r>
          </a:p>
          <a:p>
            <a:pPr marL="601663" indent="-342900" algn="just" hangingPunct="0">
              <a:buFont typeface="Arial" panose="020B0604020202020204" pitchFamily="34" charset="0"/>
              <a:buChar char="•"/>
            </a:pPr>
            <a:r>
              <a:rPr lang="sv-SE" sz="2400" dirty="0">
                <a:effectLst/>
                <a:ea typeface="Times New Roman" panose="02020603050405020304" pitchFamily="18" charset="0"/>
                <a:cs typeface="Times New Roman" panose="02020603050405020304" pitchFamily="18" charset="0"/>
              </a:rPr>
              <a:t>mord, försök till mord, </a:t>
            </a:r>
          </a:p>
          <a:p>
            <a:pPr marL="601663" indent="-342900" algn="just" hangingPunct="0">
              <a:buFont typeface="Arial" panose="020B0604020202020204" pitchFamily="34" charset="0"/>
              <a:buChar char="•"/>
            </a:pPr>
            <a:r>
              <a:rPr lang="sv-SE" sz="2400" dirty="0">
                <a:effectLst/>
                <a:ea typeface="Times New Roman" panose="02020603050405020304" pitchFamily="18" charset="0"/>
                <a:cs typeface="Times New Roman" panose="02020603050405020304" pitchFamily="18" charset="0"/>
              </a:rPr>
              <a:t>våldtäkt, våldtäkt mot barn, </a:t>
            </a:r>
          </a:p>
          <a:p>
            <a:pPr marL="601663" indent="-342900" algn="just" hangingPunct="0">
              <a:buFont typeface="Arial" panose="020B0604020202020204" pitchFamily="34" charset="0"/>
              <a:buChar char="•"/>
            </a:pPr>
            <a:r>
              <a:rPr lang="sv-SE" sz="2400" dirty="0">
                <a:effectLst/>
                <a:ea typeface="Times New Roman" panose="02020603050405020304" pitchFamily="18" charset="0"/>
                <a:cs typeface="Times New Roman" panose="02020603050405020304" pitchFamily="18" charset="0"/>
              </a:rPr>
              <a:t>människorov, </a:t>
            </a:r>
          </a:p>
          <a:p>
            <a:pPr marL="601663" indent="-342900" algn="just" hangingPunct="0">
              <a:buFont typeface="Arial" panose="020B0604020202020204" pitchFamily="34" charset="0"/>
              <a:buChar char="•"/>
            </a:pPr>
            <a:r>
              <a:rPr lang="sv-SE" sz="2400" dirty="0">
                <a:effectLst/>
                <a:ea typeface="Times New Roman" panose="02020603050405020304" pitchFamily="18" charset="0"/>
                <a:cs typeface="Times New Roman" panose="02020603050405020304" pitchFamily="18" charset="0"/>
              </a:rPr>
              <a:t>olaga hot och vapenbrott. </a:t>
            </a:r>
          </a:p>
          <a:p>
            <a:pPr indent="0" hangingPunct="0">
              <a:buNone/>
            </a:pPr>
            <a:r>
              <a:rPr lang="sv-SE" b="1" dirty="0">
                <a:ea typeface="Times New Roman" panose="02020603050405020304" pitchFamily="18" charset="0"/>
                <a:cs typeface="Times New Roman" panose="02020603050405020304" pitchFamily="18" charset="0"/>
              </a:rPr>
              <a:t>Ca 70 individer årligen </a:t>
            </a:r>
            <a:r>
              <a:rPr lang="sv-SE" dirty="0">
                <a:ea typeface="Times New Roman" panose="02020603050405020304" pitchFamily="18" charset="0"/>
                <a:cs typeface="Times New Roman" panose="02020603050405020304" pitchFamily="18" charset="0"/>
              </a:rPr>
              <a:t>döms till sluten ungdomsvård. </a:t>
            </a:r>
          </a:p>
          <a:p>
            <a:pPr indent="0" hangingPunct="0">
              <a:buNone/>
            </a:pPr>
            <a:r>
              <a:rPr lang="sv-SE" dirty="0">
                <a:ea typeface="Times New Roman" panose="02020603050405020304" pitchFamily="18" charset="0"/>
                <a:cs typeface="Times New Roman" panose="02020603050405020304" pitchFamily="18" charset="0"/>
              </a:rPr>
              <a:t>Pojkar i </a:t>
            </a:r>
            <a:r>
              <a:rPr lang="sv-SE" sz="2400" dirty="0">
                <a:effectLst/>
                <a:ea typeface="Times New Roman" panose="02020603050405020304" pitchFamily="18" charset="0"/>
                <a:cs typeface="Times New Roman" panose="02020603050405020304" pitchFamily="18" charset="0"/>
              </a:rPr>
              <a:t>majoritet. </a:t>
            </a:r>
          </a:p>
          <a:p>
            <a:pPr indent="0" hangingPunct="0">
              <a:buNone/>
            </a:pPr>
            <a:r>
              <a:rPr lang="sv-SE" sz="2400" dirty="0">
                <a:effectLst/>
                <a:ea typeface="Times New Roman" panose="02020603050405020304" pitchFamily="18" charset="0"/>
                <a:cs typeface="Times New Roman" panose="02020603050405020304" pitchFamily="18" charset="0"/>
              </a:rPr>
              <a:t>Vissa år </a:t>
            </a:r>
            <a:r>
              <a:rPr lang="sv-SE" dirty="0">
                <a:ea typeface="Times New Roman" panose="02020603050405020304" pitchFamily="18" charset="0"/>
                <a:cs typeface="Times New Roman" panose="02020603050405020304" pitchFamily="18" charset="0"/>
              </a:rPr>
              <a:t>inga</a:t>
            </a:r>
            <a:r>
              <a:rPr lang="sv-SE" sz="2400" dirty="0">
                <a:effectLst/>
                <a:ea typeface="Times New Roman" panose="02020603050405020304" pitchFamily="18" charset="0"/>
                <a:cs typeface="Times New Roman" panose="02020603050405020304" pitchFamily="18" charset="0"/>
              </a:rPr>
              <a:t> flickor medan</a:t>
            </a:r>
            <a:r>
              <a:rPr lang="sv-SE" dirty="0">
                <a:ea typeface="Times New Roman" panose="02020603050405020304" pitchFamily="18" charset="0"/>
                <a:cs typeface="Times New Roman" panose="02020603050405020304" pitchFamily="18" charset="0"/>
              </a:rPr>
              <a:t> </a:t>
            </a:r>
            <a:r>
              <a:rPr lang="sv-SE" sz="2400" dirty="0">
                <a:effectLst/>
                <a:ea typeface="Times New Roman" panose="02020603050405020304" pitchFamily="18" charset="0"/>
                <a:cs typeface="Times New Roman" panose="02020603050405020304" pitchFamily="18" charset="0"/>
              </a:rPr>
              <a:t>andra år upp till fyra flickor. </a:t>
            </a:r>
          </a:p>
          <a:p>
            <a:endParaRPr lang="sv-SE" dirty="0"/>
          </a:p>
        </p:txBody>
      </p:sp>
      <p:sp>
        <p:nvSpPr>
          <p:cNvPr id="3" name="Platshållare för datum 2">
            <a:extLst>
              <a:ext uri="{FF2B5EF4-FFF2-40B4-BE49-F238E27FC236}">
                <a16:creationId xmlns:a16="http://schemas.microsoft.com/office/drawing/2014/main" id="{958FF995-CDC8-F5F2-DB69-249AF2EAA3D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black"/>
                </a:solidFill>
                <a:effectLst/>
                <a:uLnTx/>
                <a:uFillTx/>
                <a:latin typeface="Arial"/>
                <a:ea typeface="+mn-ea"/>
                <a:cs typeface="+mn-cs"/>
              </a:rPr>
              <a:t>2022-10-31</a:t>
            </a:r>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4" name="Platshållare för sidfot 3">
            <a:extLst>
              <a:ext uri="{FF2B5EF4-FFF2-40B4-BE49-F238E27FC236}">
                <a16:creationId xmlns:a16="http://schemas.microsoft.com/office/drawing/2014/main" id="{75B85330-331F-C7D4-3D8F-3CEDC1D4FF2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black"/>
                </a:solidFill>
                <a:effectLst/>
                <a:uLnTx/>
                <a:uFillTx/>
                <a:latin typeface="Arial"/>
                <a:ea typeface="+mn-ea"/>
                <a:cs typeface="+mn-cs"/>
              </a:rPr>
              <a:t>karin.lindstrom@skr.se</a:t>
            </a:r>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5163208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tshållare för innehåll 6">
            <a:extLst>
              <a:ext uri="{FF2B5EF4-FFF2-40B4-BE49-F238E27FC236}">
                <a16:creationId xmlns:a16="http://schemas.microsoft.com/office/drawing/2014/main" id="{6F852091-0494-D21A-B4ED-DE390A3BC125}"/>
              </a:ext>
            </a:extLst>
          </p:cNvPr>
          <p:cNvPicPr>
            <a:picLocks noGrp="1" noChangeAspect="1"/>
          </p:cNvPicPr>
          <p:nvPr>
            <p:ph sz="half" idx="2"/>
          </p:nvPr>
        </p:nvPicPr>
        <p:blipFill>
          <a:blip r:embed="rId3"/>
          <a:stretch>
            <a:fillRect/>
          </a:stretch>
        </p:blipFill>
        <p:spPr>
          <a:xfrm>
            <a:off x="369714" y="2947775"/>
            <a:ext cx="5430013" cy="3297244"/>
          </a:xfrm>
        </p:spPr>
      </p:pic>
      <p:pic>
        <p:nvPicPr>
          <p:cNvPr id="5" name="Platshållare för innehåll 4">
            <a:extLst>
              <a:ext uri="{FF2B5EF4-FFF2-40B4-BE49-F238E27FC236}">
                <a16:creationId xmlns:a16="http://schemas.microsoft.com/office/drawing/2014/main" id="{491BC198-9549-7054-CFC8-DBA8D8EDA699}"/>
              </a:ext>
            </a:extLst>
          </p:cNvPr>
          <p:cNvPicPr>
            <a:picLocks noGrp="1" noChangeAspect="1"/>
          </p:cNvPicPr>
          <p:nvPr>
            <p:ph sz="half" idx="1"/>
          </p:nvPr>
        </p:nvPicPr>
        <p:blipFill>
          <a:blip r:embed="rId4"/>
          <a:stretch>
            <a:fillRect/>
          </a:stretch>
        </p:blipFill>
        <p:spPr>
          <a:xfrm>
            <a:off x="81112" y="-87847"/>
            <a:ext cx="5894412" cy="3035622"/>
          </a:xfrm>
          <a:noFill/>
        </p:spPr>
      </p:pic>
      <p:pic>
        <p:nvPicPr>
          <p:cNvPr id="9" name="Bildobjekt 8">
            <a:extLst>
              <a:ext uri="{FF2B5EF4-FFF2-40B4-BE49-F238E27FC236}">
                <a16:creationId xmlns:a16="http://schemas.microsoft.com/office/drawing/2014/main" id="{9F4B1B6F-2A8B-8088-8040-649430921C92}"/>
              </a:ext>
            </a:extLst>
          </p:cNvPr>
          <p:cNvPicPr>
            <a:picLocks noChangeAspect="1"/>
          </p:cNvPicPr>
          <p:nvPr/>
        </p:nvPicPr>
        <p:blipFill>
          <a:blip r:embed="rId5"/>
          <a:stretch>
            <a:fillRect/>
          </a:stretch>
        </p:blipFill>
        <p:spPr>
          <a:xfrm>
            <a:off x="5799727" y="3078586"/>
            <a:ext cx="5509092" cy="3035622"/>
          </a:xfrm>
          <a:prstGeom prst="rect">
            <a:avLst/>
          </a:prstGeom>
        </p:spPr>
      </p:pic>
      <p:sp>
        <p:nvSpPr>
          <p:cNvPr id="14" name="Rektangel 13">
            <a:extLst>
              <a:ext uri="{FF2B5EF4-FFF2-40B4-BE49-F238E27FC236}">
                <a16:creationId xmlns:a16="http://schemas.microsoft.com/office/drawing/2014/main" id="{F26C5CE8-EC36-1C1D-CF6B-070E5F75B981}"/>
              </a:ext>
            </a:extLst>
          </p:cNvPr>
          <p:cNvSpPr/>
          <p:nvPr/>
        </p:nvSpPr>
        <p:spPr>
          <a:xfrm>
            <a:off x="6215886" y="743792"/>
            <a:ext cx="5430013" cy="23347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sv-SE" sz="1800" b="1" i="0" u="none" strike="noStrike" kern="1200" cap="none" spc="0" normalizeH="0" baseline="0" noProof="0" dirty="0">
                <a:ln>
                  <a:noFill/>
                </a:ln>
                <a:solidFill>
                  <a:prstClr val="black"/>
                </a:solidFill>
                <a:effectLst/>
                <a:uLnTx/>
                <a:uFillTx/>
                <a:latin typeface="OrigGarmnd BT"/>
                <a:ea typeface="Times New Roman" panose="02020603050405020304" pitchFamily="18" charset="0"/>
                <a:cs typeface="Times New Roman" panose="02020603050405020304" pitchFamily="18" charset="0"/>
              </a:rPr>
              <a:t>Åldern vid tiden för brottet avgör vilken påföljd, fängelse eller sluten ungdomsvård, som ska väljas.</a:t>
            </a:r>
            <a:r>
              <a:rPr kumimoji="0" lang="sv-SE" sz="1800" b="0" i="0" u="none" strike="noStrike" kern="1200" cap="none" spc="0" normalizeH="0" baseline="0" noProof="0" dirty="0">
                <a:ln>
                  <a:noFill/>
                </a:ln>
                <a:solidFill>
                  <a:prstClr val="black"/>
                </a:solidFill>
                <a:effectLst/>
                <a:uLnTx/>
                <a:uFillTx/>
                <a:latin typeface="OrigGarmnd BT"/>
                <a:ea typeface="Times New Roman" panose="02020603050405020304" pitchFamily="18" charset="0"/>
                <a:cs typeface="Times New Roman" panose="02020603050405020304" pitchFamily="18" charset="0"/>
              </a:rPr>
              <a:t> </a:t>
            </a: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black"/>
                </a:solidFill>
                <a:effectLst/>
                <a:uLnTx/>
                <a:uFillTx/>
                <a:latin typeface="OrigGarmnd BT"/>
                <a:ea typeface="Times New Roman" panose="02020603050405020304" pitchFamily="18" charset="0"/>
                <a:cs typeface="Times New Roman" panose="02020603050405020304" pitchFamily="18" charset="0"/>
              </a:rPr>
              <a:t>Hälften av de som verkställde sluten ungdomsvård under våren 2022 hade fyllt 17 år när de begick det brott de dömdes för ( mellan 15- 22 år). </a:t>
            </a: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black"/>
                </a:solidFill>
                <a:effectLst/>
                <a:uLnTx/>
                <a:uFillTx/>
                <a:latin typeface="OrigGarmnd BT"/>
                <a:ea typeface="Times New Roman" panose="02020603050405020304" pitchFamily="18" charset="0"/>
                <a:cs typeface="Times New Roman" panose="02020603050405020304" pitchFamily="18" charset="0"/>
              </a:rPr>
              <a:t>Medelåldern är drygt 17 år och har varit det ända sedan påföljande infördes 1998 </a:t>
            </a:r>
            <a:r>
              <a:rPr kumimoji="0" lang="sv-SE" sz="1800" b="0" i="0" u="none" strike="noStrike" kern="1200" cap="none" spc="0" normalizeH="0" baseline="0" noProof="0" dirty="0">
                <a:ln>
                  <a:noFill/>
                </a:ln>
                <a:solidFill>
                  <a:prstClr val="white"/>
                </a:solidFill>
                <a:effectLst/>
                <a:uLnTx/>
                <a:uFillTx/>
                <a:latin typeface="OrigGarmnd BT"/>
                <a:ea typeface="Times New Roman" panose="02020603050405020304" pitchFamily="18" charset="0"/>
                <a:cs typeface="Times New Roman" panose="02020603050405020304" pitchFamily="18" charset="0"/>
              </a:rPr>
              <a:t>Då många domar överklagas </a:t>
            </a:r>
            <a:r>
              <a:rPr kumimoji="0" lang="sv-SE" sz="1800" b="0" i="0" u="none" strike="noStrike" kern="1200" cap="none" spc="0" normalizeH="0" baseline="0" noProof="0" dirty="0">
                <a:ln>
                  <a:noFill/>
                </a:ln>
                <a:solidFill>
                  <a:prstClr val="black"/>
                </a:solidFill>
                <a:effectLst/>
                <a:uLnTx/>
                <a:uFillTx/>
                <a:latin typeface="OrigGarmnd BT"/>
                <a:ea typeface="Times New Roman" panose="02020603050405020304" pitchFamily="18" charset="0"/>
                <a:cs typeface="Times New Roman" panose="02020603050405020304" pitchFamily="18" charset="0"/>
              </a:rPr>
              <a:t>Många domar överklagas varför en del hunnit fylla 18 år när domen blir verkställbar. </a:t>
            </a:r>
          </a:p>
          <a:p>
            <a:pPr marL="0" marR="0" lvl="0" indent="0" algn="just" defTabSz="914400" rtl="0" eaLnBrk="1" fontAlgn="auto" latinLnBrk="0" hangingPunct="0">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black"/>
              </a:solidFill>
              <a:effectLst/>
              <a:uLnTx/>
              <a:uFillTx/>
              <a:latin typeface="OrigGarmnd BT"/>
              <a:ea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2" name="Platshållare för datum 1">
            <a:extLst>
              <a:ext uri="{FF2B5EF4-FFF2-40B4-BE49-F238E27FC236}">
                <a16:creationId xmlns:a16="http://schemas.microsoft.com/office/drawing/2014/main" id="{E2B38133-35AA-D4F9-B7D3-004CF899F3A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black"/>
                </a:solidFill>
                <a:effectLst/>
                <a:uLnTx/>
                <a:uFillTx/>
                <a:latin typeface="Arial"/>
                <a:ea typeface="+mn-ea"/>
                <a:cs typeface="+mn-cs"/>
              </a:rPr>
              <a:t>2022-10-31</a:t>
            </a:r>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3" name="Platshållare för sidfot 2">
            <a:extLst>
              <a:ext uri="{FF2B5EF4-FFF2-40B4-BE49-F238E27FC236}">
                <a16:creationId xmlns:a16="http://schemas.microsoft.com/office/drawing/2014/main" id="{D74D674E-CDBC-8783-3190-A43F93EEC62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black"/>
                </a:solidFill>
                <a:effectLst/>
                <a:uLnTx/>
                <a:uFillTx/>
                <a:latin typeface="Arial"/>
                <a:ea typeface="+mn-ea"/>
                <a:cs typeface="+mn-cs"/>
              </a:rPr>
              <a:t>karin.lindstrom@skr.se</a:t>
            </a:r>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6819210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81802585-D2C8-4E37-99C3-482318ABA83B}"/>
              </a:ext>
            </a:extLst>
          </p:cNvPr>
          <p:cNvSpPr>
            <a:spLocks noGrp="1"/>
          </p:cNvSpPr>
          <p:nvPr>
            <p:ph type="title"/>
          </p:nvPr>
        </p:nvSpPr>
        <p:spPr>
          <a:xfrm>
            <a:off x="515470" y="553452"/>
            <a:ext cx="10515600" cy="453091"/>
          </a:xfrm>
        </p:spPr>
        <p:txBody>
          <a:bodyPr/>
          <a:lstStyle/>
          <a:p>
            <a:r>
              <a:rPr lang="sv-SE" sz="3200" dirty="0"/>
              <a:t>Några utgångspunkter </a:t>
            </a:r>
          </a:p>
        </p:txBody>
      </p:sp>
      <p:sp>
        <p:nvSpPr>
          <p:cNvPr id="6" name="Platshållare för innehåll 5">
            <a:extLst>
              <a:ext uri="{FF2B5EF4-FFF2-40B4-BE49-F238E27FC236}">
                <a16:creationId xmlns:a16="http://schemas.microsoft.com/office/drawing/2014/main" id="{307783BF-185B-41CD-80E1-A9CAF109E570}"/>
              </a:ext>
            </a:extLst>
          </p:cNvPr>
          <p:cNvSpPr>
            <a:spLocks noGrp="1"/>
          </p:cNvSpPr>
          <p:nvPr>
            <p:ph idx="1"/>
          </p:nvPr>
        </p:nvSpPr>
        <p:spPr>
          <a:xfrm>
            <a:off x="0" y="1371600"/>
            <a:ext cx="12191999" cy="5208494"/>
          </a:xfrm>
        </p:spPr>
        <p:txBody>
          <a:bodyPr>
            <a:normAutofit fontScale="25000" lnSpcReduction="20000"/>
          </a:bodyPr>
          <a:lstStyle/>
          <a:p>
            <a:pPr marL="742950" lvl="1" indent="-285750" hangingPunct="0">
              <a:spcBef>
                <a:spcPts val="600"/>
              </a:spcBef>
              <a:buFont typeface="Symbol" panose="05050102010706020507" pitchFamily="18" charset="2"/>
              <a:buChar char=""/>
            </a:pPr>
            <a:r>
              <a:rPr lang="sv-SE" sz="8600" b="1" dirty="0">
                <a:latin typeface="OrigGarmnd BT"/>
                <a:ea typeface="Times New Roman" panose="02020603050405020304" pitchFamily="18" charset="0"/>
                <a:cs typeface="Times New Roman" panose="02020603050405020304" pitchFamily="18" charset="0"/>
              </a:rPr>
              <a:t>B</a:t>
            </a:r>
            <a:r>
              <a:rPr lang="sv-SE" sz="8600" b="1" dirty="0">
                <a:effectLst/>
                <a:latin typeface="OrigGarmnd BT"/>
                <a:ea typeface="Times New Roman" panose="02020603050405020304" pitchFamily="18" charset="0"/>
                <a:cs typeface="Times New Roman" panose="02020603050405020304" pitchFamily="18" charset="0"/>
              </a:rPr>
              <a:t>arnkonventionen</a:t>
            </a:r>
          </a:p>
          <a:p>
            <a:pPr marL="742950" lvl="1" indent="-285750" hangingPunct="0">
              <a:spcBef>
                <a:spcPts val="600"/>
              </a:spcBef>
              <a:buFont typeface="Symbol" panose="05050102010706020507" pitchFamily="18" charset="2"/>
              <a:buChar char=""/>
            </a:pPr>
            <a:r>
              <a:rPr lang="sv-SE" sz="8600" dirty="0">
                <a:effectLst/>
                <a:latin typeface="OrigGarmnd BT"/>
                <a:ea typeface="Times New Roman" panose="02020603050405020304" pitchFamily="18" charset="0"/>
                <a:cs typeface="Times New Roman" panose="02020603050405020304" pitchFamily="18" charset="0"/>
              </a:rPr>
              <a:t>Behovet av </a:t>
            </a:r>
            <a:r>
              <a:rPr lang="sv-SE" sz="8600" b="1" dirty="0">
                <a:effectLst/>
                <a:latin typeface="OrigGarmnd BT"/>
                <a:ea typeface="Times New Roman" panose="02020603050405020304" pitchFamily="18" charset="0"/>
                <a:cs typeface="Times New Roman" panose="02020603050405020304" pitchFamily="18" charset="0"/>
              </a:rPr>
              <a:t>samhällsskydd </a:t>
            </a:r>
          </a:p>
          <a:p>
            <a:pPr marL="742950" lvl="1" indent="-285750" hangingPunct="0">
              <a:spcBef>
                <a:spcPts val="600"/>
              </a:spcBef>
              <a:buFont typeface="Symbol" panose="05050102010706020507" pitchFamily="18" charset="2"/>
              <a:buChar char=""/>
            </a:pPr>
            <a:r>
              <a:rPr lang="sv-SE" sz="8600" dirty="0">
                <a:effectLst/>
                <a:latin typeface="OrigGarmnd BT"/>
                <a:ea typeface="Times New Roman" panose="02020603050405020304" pitchFamily="18" charset="0"/>
                <a:cs typeface="Times New Roman" panose="02020603050405020304" pitchFamily="18" charset="0"/>
              </a:rPr>
              <a:t>Barn under 18 år ska som utgångspunkt </a:t>
            </a:r>
            <a:r>
              <a:rPr lang="sv-SE" sz="8600" b="1" dirty="0">
                <a:effectLst/>
                <a:latin typeface="OrigGarmnd BT"/>
                <a:ea typeface="Times New Roman" panose="02020603050405020304" pitchFamily="18" charset="0"/>
                <a:cs typeface="Times New Roman" panose="02020603050405020304" pitchFamily="18" charset="0"/>
              </a:rPr>
              <a:t>inte verkställa frihetsberövande påföljder tillsammans med personer över 18 år</a:t>
            </a:r>
          </a:p>
          <a:p>
            <a:pPr marL="742950" lvl="1" indent="-285750" hangingPunct="0">
              <a:spcBef>
                <a:spcPts val="600"/>
              </a:spcBef>
              <a:buFont typeface="Symbol" panose="05050102010706020507" pitchFamily="18" charset="2"/>
              <a:buChar char=""/>
            </a:pPr>
            <a:r>
              <a:rPr lang="sv-SE" sz="8600" b="1" dirty="0">
                <a:effectLst/>
                <a:latin typeface="OrigGarmnd BT"/>
                <a:ea typeface="Times New Roman" panose="02020603050405020304" pitchFamily="18" charset="0"/>
                <a:cs typeface="Times New Roman" panose="02020603050405020304" pitchFamily="18" charset="0"/>
              </a:rPr>
              <a:t>Anpassning till den unges </a:t>
            </a:r>
            <a:r>
              <a:rPr lang="sv-SE" sz="8600" dirty="0">
                <a:effectLst/>
                <a:latin typeface="OrigGarmnd BT"/>
                <a:ea typeface="Times New Roman" panose="02020603050405020304" pitchFamily="18" charset="0"/>
                <a:cs typeface="Times New Roman" panose="02020603050405020304" pitchFamily="18" charset="0"/>
              </a:rPr>
              <a:t>brist på mognad, begränsade erfarenheter och särskilda förhållanden </a:t>
            </a:r>
            <a:r>
              <a:rPr lang="sv-SE" sz="8600" dirty="0" err="1">
                <a:effectLst/>
                <a:latin typeface="OrigGarmnd BT"/>
                <a:ea typeface="Times New Roman" panose="02020603050405020304" pitchFamily="18" charset="0"/>
                <a:cs typeface="Times New Roman" panose="02020603050405020304" pitchFamily="18" charset="0"/>
              </a:rPr>
              <a:t>exv</a:t>
            </a:r>
            <a:r>
              <a:rPr lang="sv-SE" sz="8600" dirty="0">
                <a:effectLst/>
                <a:latin typeface="OrigGarmnd BT"/>
                <a:ea typeface="Times New Roman" panose="02020603050405020304" pitchFamily="18" charset="0"/>
                <a:cs typeface="Times New Roman" panose="02020603050405020304" pitchFamily="18" charset="0"/>
              </a:rPr>
              <a:t> personalens kompetens för att möta ungas särskilda behov, mindre grupper och </a:t>
            </a:r>
            <a:r>
              <a:rPr lang="sv-SE" sz="8600" dirty="0">
                <a:latin typeface="OrigGarmnd BT"/>
                <a:ea typeface="Times New Roman" panose="02020603050405020304" pitchFamily="18" charset="0"/>
                <a:cs typeface="Times New Roman" panose="02020603050405020304" pitchFamily="18" charset="0"/>
              </a:rPr>
              <a:t>hög </a:t>
            </a:r>
            <a:r>
              <a:rPr lang="sv-SE" sz="8600" dirty="0">
                <a:effectLst/>
                <a:latin typeface="OrigGarmnd BT"/>
                <a:ea typeface="Times New Roman" panose="02020603050405020304" pitchFamily="18" charset="0"/>
                <a:cs typeface="Times New Roman" panose="02020603050405020304" pitchFamily="18" charset="0"/>
              </a:rPr>
              <a:t>personaltäthet</a:t>
            </a:r>
          </a:p>
          <a:p>
            <a:pPr marL="742950" lvl="1" indent="-285750" hangingPunct="0">
              <a:spcBef>
                <a:spcPts val="600"/>
              </a:spcBef>
              <a:buFont typeface="Symbol" panose="05050102010706020507" pitchFamily="18" charset="2"/>
              <a:buChar char=""/>
            </a:pPr>
            <a:r>
              <a:rPr lang="sv-SE" sz="8600" b="1" dirty="0">
                <a:latin typeface="OrigGarmnd BT"/>
                <a:ea typeface="Times New Roman" panose="02020603050405020304" pitchFamily="18" charset="0"/>
                <a:cs typeface="Times New Roman" panose="02020603050405020304" pitchFamily="18" charset="0"/>
              </a:rPr>
              <a:t>Å</a:t>
            </a:r>
            <a:r>
              <a:rPr lang="sv-SE" sz="8600" b="1" dirty="0">
                <a:effectLst/>
                <a:latin typeface="OrigGarmnd BT"/>
                <a:ea typeface="Times New Roman" panose="02020603050405020304" pitchFamily="18" charset="0"/>
                <a:cs typeface="Times New Roman" panose="02020603050405020304" pitchFamily="18" charset="0"/>
              </a:rPr>
              <a:t>teranpassning i samhället </a:t>
            </a:r>
            <a:r>
              <a:rPr lang="sv-SE" sz="8600" dirty="0">
                <a:effectLst/>
                <a:latin typeface="OrigGarmnd BT"/>
                <a:ea typeface="Times New Roman" panose="02020603050405020304" pitchFamily="18" charset="0"/>
                <a:cs typeface="Times New Roman" panose="02020603050405020304" pitchFamily="18" charset="0"/>
              </a:rPr>
              <a:t>ska främjas, risken för återfall i brott motverkas</a:t>
            </a:r>
          </a:p>
          <a:p>
            <a:pPr marL="742950" lvl="1" indent="-285750" hangingPunct="0">
              <a:spcBef>
                <a:spcPts val="600"/>
              </a:spcBef>
              <a:buFont typeface="Symbol" panose="05050102010706020507" pitchFamily="18" charset="2"/>
              <a:buChar char=""/>
            </a:pPr>
            <a:r>
              <a:rPr lang="sv-SE" sz="8800" b="1" dirty="0">
                <a:latin typeface="OrigGarmnd BT"/>
                <a:ea typeface="Times New Roman" panose="02020603050405020304" pitchFamily="18" charset="0"/>
                <a:cs typeface="Times New Roman" panose="02020603050405020304" pitchFamily="18" charset="0"/>
              </a:rPr>
              <a:t>U</a:t>
            </a:r>
            <a:r>
              <a:rPr lang="sv-SE" sz="8800" b="1" dirty="0">
                <a:effectLst/>
                <a:latin typeface="OrigGarmnd BT"/>
                <a:ea typeface="Times New Roman" panose="02020603050405020304" pitchFamily="18" charset="0"/>
                <a:cs typeface="Times New Roman" panose="02020603050405020304" pitchFamily="18" charset="0"/>
              </a:rPr>
              <a:t>tbildning och behandling</a:t>
            </a:r>
            <a:r>
              <a:rPr lang="sv-SE" sz="8800" dirty="0">
                <a:effectLst/>
                <a:latin typeface="OrigGarmnd BT"/>
                <a:ea typeface="Times New Roman" panose="02020603050405020304" pitchFamily="18" charset="0"/>
                <a:cs typeface="Times New Roman" panose="02020603050405020304" pitchFamily="18" charset="0"/>
              </a:rPr>
              <a:t> i fokus </a:t>
            </a:r>
          </a:p>
          <a:p>
            <a:pPr marL="742950" lvl="1" indent="-285750" hangingPunct="0">
              <a:spcBef>
                <a:spcPts val="600"/>
              </a:spcBef>
              <a:buFont typeface="Symbol" panose="05050102010706020507" pitchFamily="18" charset="2"/>
              <a:buChar char=""/>
            </a:pPr>
            <a:r>
              <a:rPr lang="sv-SE" sz="8800" b="1" dirty="0">
                <a:effectLst/>
                <a:latin typeface="OrigGarmnd BT"/>
                <a:ea typeface="Times New Roman" panose="02020603050405020304" pitchFamily="18" charset="0"/>
                <a:cs typeface="Times New Roman" panose="02020603050405020304" pitchFamily="18" charset="0"/>
              </a:rPr>
              <a:t>Socialtjänsten</a:t>
            </a:r>
            <a:r>
              <a:rPr lang="sv-SE" sz="8800" dirty="0">
                <a:effectLst/>
                <a:latin typeface="OrigGarmnd BT"/>
                <a:ea typeface="Times New Roman" panose="02020603050405020304" pitchFamily="18" charset="0"/>
                <a:cs typeface="Times New Roman" panose="02020603050405020304" pitchFamily="18" charset="0"/>
              </a:rPr>
              <a:t> har ett särskilt ansvar för unga lagöverträdare. </a:t>
            </a:r>
            <a:r>
              <a:rPr lang="sv-SE" sz="8800" dirty="0">
                <a:latin typeface="OrigGarmnd BT"/>
                <a:ea typeface="Times New Roman" panose="02020603050405020304" pitchFamily="18" charset="0"/>
                <a:cs typeface="Times New Roman" panose="02020603050405020304" pitchFamily="18" charset="0"/>
              </a:rPr>
              <a:t>I</a:t>
            </a:r>
            <a:r>
              <a:rPr lang="sv-SE" sz="8800" dirty="0">
                <a:effectLst/>
                <a:latin typeface="OrigGarmnd BT"/>
                <a:ea typeface="Times New Roman" panose="02020603050405020304" pitchFamily="18" charset="0"/>
                <a:cs typeface="Times New Roman" panose="02020603050405020304" pitchFamily="18" charset="0"/>
              </a:rPr>
              <a:t>nnebär att verkställigheten i det enskilda fallet </a:t>
            </a:r>
            <a:r>
              <a:rPr lang="sv-SE" sz="8800" b="1" dirty="0">
                <a:effectLst/>
                <a:latin typeface="OrigGarmnd BT"/>
                <a:ea typeface="Times New Roman" panose="02020603050405020304" pitchFamily="18" charset="0"/>
                <a:cs typeface="Times New Roman" panose="02020603050405020304" pitchFamily="18" charset="0"/>
              </a:rPr>
              <a:t>bör </a:t>
            </a:r>
            <a:r>
              <a:rPr lang="sv-SE" sz="8800" dirty="0">
                <a:effectLst/>
                <a:latin typeface="OrigGarmnd BT"/>
                <a:ea typeface="Times New Roman" panose="02020603050405020304" pitchFamily="18" charset="0"/>
                <a:cs typeface="Times New Roman" panose="02020603050405020304" pitchFamily="18" charset="0"/>
              </a:rPr>
              <a:t>utformas i </a:t>
            </a:r>
            <a:r>
              <a:rPr lang="sv-SE" sz="8800" b="1" dirty="0">
                <a:effectLst/>
                <a:latin typeface="OrigGarmnd BT"/>
                <a:ea typeface="Times New Roman" panose="02020603050405020304" pitchFamily="18" charset="0"/>
                <a:cs typeface="Times New Roman" panose="02020603050405020304" pitchFamily="18" charset="0"/>
              </a:rPr>
              <a:t>samråd</a:t>
            </a:r>
            <a:r>
              <a:rPr lang="sv-SE" sz="8800" dirty="0">
                <a:effectLst/>
                <a:latin typeface="Calibri" panose="020F0502020204030204" pitchFamily="34" charset="0"/>
                <a:ea typeface="Calibri" panose="020F0502020204030204" pitchFamily="34" charset="0"/>
                <a:cs typeface="Times New Roman" panose="02020603050405020304" pitchFamily="18" charset="0"/>
              </a:rPr>
              <a:t> </a:t>
            </a:r>
            <a:r>
              <a:rPr lang="sv-SE" sz="8800" dirty="0">
                <a:effectLst/>
                <a:latin typeface="OrigGarmnd BT"/>
                <a:ea typeface="Times New Roman" panose="02020603050405020304" pitchFamily="18" charset="0"/>
                <a:cs typeface="Times New Roman" panose="02020603050405020304" pitchFamily="18" charset="0"/>
              </a:rPr>
              <a:t> med socialtjänsten</a:t>
            </a:r>
            <a:r>
              <a:rPr lang="sv-SE" sz="8800" dirty="0">
                <a:latin typeface="OrigGarmnd BT"/>
                <a:ea typeface="Times New Roman" panose="02020603050405020304" pitchFamily="18" charset="0"/>
                <a:cs typeface="Times New Roman" panose="02020603050405020304" pitchFamily="18" charset="0"/>
              </a:rPr>
              <a:t> </a:t>
            </a:r>
            <a:r>
              <a:rPr lang="sv-SE" sz="8800" dirty="0">
                <a:effectLst/>
                <a:latin typeface="OrigGarmnd BT"/>
                <a:ea typeface="Times New Roman" panose="02020603050405020304" pitchFamily="18" charset="0"/>
                <a:cs typeface="Times New Roman" panose="02020603050405020304" pitchFamily="18" charset="0"/>
              </a:rPr>
              <a:t>men också med barnets vårdnadshavare</a:t>
            </a:r>
          </a:p>
          <a:p>
            <a:pPr marL="742950" lvl="1" indent="-285750" hangingPunct="0">
              <a:spcBef>
                <a:spcPts val="600"/>
              </a:spcBef>
              <a:buFont typeface="Symbol" panose="05050102010706020507" pitchFamily="18" charset="2"/>
              <a:buChar char=""/>
            </a:pPr>
            <a:r>
              <a:rPr lang="sv-SE" sz="8800" b="1" dirty="0">
                <a:effectLst/>
                <a:latin typeface="OrigGarmnd BT"/>
                <a:ea typeface="Times New Roman" panose="02020603050405020304" pitchFamily="18" charset="0"/>
                <a:cs typeface="Times New Roman" panose="02020603050405020304" pitchFamily="18" charset="0"/>
              </a:rPr>
              <a:t>Övergången</a:t>
            </a:r>
            <a:r>
              <a:rPr lang="sv-SE" sz="8800" dirty="0">
                <a:effectLst/>
                <a:latin typeface="OrigGarmnd BT"/>
                <a:ea typeface="Times New Roman" panose="02020603050405020304" pitchFamily="18" charset="0"/>
                <a:cs typeface="Times New Roman" panose="02020603050405020304" pitchFamily="18" charset="0"/>
              </a:rPr>
              <a:t> från placering på anstalt/institution till frihet ska ske successivt och på ett sätt som gör att den unge får stöd att möta livet i frihet, den unge ska ges möjlighet till utslussning från anstalten/ institutionen. </a:t>
            </a:r>
            <a:r>
              <a:rPr lang="sv-SE" sz="8800" b="1" dirty="0">
                <a:effectLst/>
                <a:latin typeface="OrigGarmnd BT"/>
                <a:ea typeface="Times New Roman" panose="02020603050405020304" pitchFamily="18" charset="0"/>
                <a:cs typeface="Times New Roman" panose="02020603050405020304" pitchFamily="18" charset="0"/>
              </a:rPr>
              <a:t>Utslussningen</a:t>
            </a:r>
            <a:r>
              <a:rPr lang="sv-SE" sz="8800" dirty="0">
                <a:effectLst/>
                <a:latin typeface="OrigGarmnd BT"/>
                <a:ea typeface="Times New Roman" panose="02020603050405020304" pitchFamily="18" charset="0"/>
                <a:cs typeface="Times New Roman" panose="02020603050405020304" pitchFamily="18" charset="0"/>
              </a:rPr>
              <a:t> bör ske som villkorlig frigivning eller genom ett liknande system.</a:t>
            </a:r>
          </a:p>
          <a:p>
            <a:pPr marL="742950" lvl="1" indent="-285750" hangingPunct="0">
              <a:spcBef>
                <a:spcPts val="600"/>
              </a:spcBef>
              <a:buFont typeface="Symbol" panose="05050102010706020507" pitchFamily="18" charset="2"/>
              <a:buChar char=""/>
            </a:pPr>
            <a:endParaRPr lang="sv-SE" sz="8600" dirty="0">
              <a:effectLst/>
              <a:latin typeface="OrigGarmnd BT"/>
              <a:ea typeface="Times New Roman" panose="02020603050405020304" pitchFamily="18" charset="0"/>
              <a:cs typeface="Times New Roman" panose="02020603050405020304" pitchFamily="18" charset="0"/>
            </a:endParaRPr>
          </a:p>
          <a:p>
            <a:pPr marL="0" indent="0">
              <a:spcAft>
                <a:spcPts val="1000"/>
              </a:spcAft>
              <a:buNone/>
            </a:pPr>
            <a:endParaRPr lang="sv-SE" dirty="0"/>
          </a:p>
        </p:txBody>
      </p:sp>
      <p:sp>
        <p:nvSpPr>
          <p:cNvPr id="2" name="Platshållare för datum 1">
            <a:extLst>
              <a:ext uri="{FF2B5EF4-FFF2-40B4-BE49-F238E27FC236}">
                <a16:creationId xmlns:a16="http://schemas.microsoft.com/office/drawing/2014/main" id="{DF08017D-0189-DB07-270B-893EAB715AF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black"/>
                </a:solidFill>
                <a:effectLst/>
                <a:uLnTx/>
                <a:uFillTx/>
                <a:latin typeface="Arial"/>
                <a:ea typeface="+mn-ea"/>
                <a:cs typeface="+mn-cs"/>
              </a:rPr>
              <a:t>2022-10-31</a:t>
            </a:r>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3" name="Platshållare för sidfot 2">
            <a:extLst>
              <a:ext uri="{FF2B5EF4-FFF2-40B4-BE49-F238E27FC236}">
                <a16:creationId xmlns:a16="http://schemas.microsoft.com/office/drawing/2014/main" id="{E1BE42A9-090A-F016-9BEA-57EF6809CB8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black"/>
                </a:solidFill>
                <a:effectLst/>
                <a:uLnTx/>
                <a:uFillTx/>
                <a:latin typeface="Arial"/>
                <a:ea typeface="+mn-ea"/>
                <a:cs typeface="+mn-cs"/>
              </a:rPr>
              <a:t>karin.lindstrom@skr.se</a:t>
            </a:r>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8056291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CD68CE1-F7BE-DE32-8E25-F6B7FA4DBBDD}"/>
              </a:ext>
            </a:extLst>
          </p:cNvPr>
          <p:cNvSpPr>
            <a:spLocks noGrp="1"/>
          </p:cNvSpPr>
          <p:nvPr>
            <p:ph type="title"/>
          </p:nvPr>
        </p:nvSpPr>
        <p:spPr>
          <a:xfrm>
            <a:off x="640080" y="325369"/>
            <a:ext cx="6675120" cy="1956841"/>
          </a:xfrm>
        </p:spPr>
        <p:txBody>
          <a:bodyPr anchor="b">
            <a:normAutofit/>
          </a:bodyPr>
          <a:lstStyle/>
          <a:p>
            <a:r>
              <a:rPr lang="sv-SE" sz="5400" dirty="0"/>
              <a:t>Framtidsspaning om SIP  </a:t>
            </a:r>
          </a:p>
        </p:txBody>
      </p:sp>
      <p:sp>
        <p:nvSpPr>
          <p:cNvPr id="9" name="Content Placeholder 8">
            <a:extLst>
              <a:ext uri="{FF2B5EF4-FFF2-40B4-BE49-F238E27FC236}">
                <a16:creationId xmlns:a16="http://schemas.microsoft.com/office/drawing/2014/main" id="{7459F8DF-35D3-4E1A-AD10-B05C813AB8CF}"/>
              </a:ext>
            </a:extLst>
          </p:cNvPr>
          <p:cNvSpPr>
            <a:spLocks noGrp="1"/>
          </p:cNvSpPr>
          <p:nvPr>
            <p:ph idx="1"/>
          </p:nvPr>
        </p:nvSpPr>
        <p:spPr>
          <a:xfrm>
            <a:off x="155871" y="2821387"/>
            <a:ext cx="6071933" cy="3409052"/>
          </a:xfrm>
        </p:spPr>
        <p:txBody>
          <a:bodyPr>
            <a:normAutofit lnSpcReduction="10000"/>
          </a:bodyPr>
          <a:lstStyle/>
          <a:p>
            <a:pPr>
              <a:buFont typeface="Arial" panose="020B0604020202020204" pitchFamily="34" charset="0"/>
              <a:buChar char="•"/>
            </a:pPr>
            <a:r>
              <a:rPr lang="en-US" sz="2400" dirty="0"/>
              <a:t>God och </a:t>
            </a:r>
            <a:r>
              <a:rPr lang="en-US" sz="2400" dirty="0" err="1"/>
              <a:t>nära</a:t>
            </a:r>
            <a:r>
              <a:rPr lang="en-US" sz="2400" dirty="0"/>
              <a:t> </a:t>
            </a:r>
            <a:r>
              <a:rPr lang="en-US" sz="2400" dirty="0" err="1"/>
              <a:t>vård</a:t>
            </a:r>
            <a:r>
              <a:rPr lang="en-US" sz="2400" dirty="0"/>
              <a:t> </a:t>
            </a:r>
            <a:r>
              <a:rPr lang="sv-SE" sz="2400" dirty="0"/>
              <a:t>(</a:t>
            </a:r>
            <a:r>
              <a:rPr lang="sv-SE" sz="2400" dirty="0">
                <a:hlinkClick r:id="rId3"/>
              </a:rPr>
              <a:t>SOU 2020:19</a:t>
            </a:r>
            <a:r>
              <a:rPr lang="sv-SE" sz="2400" dirty="0"/>
              <a:t>) </a:t>
            </a:r>
          </a:p>
          <a:p>
            <a:pPr>
              <a:buFont typeface="Arial" panose="020B0604020202020204" pitchFamily="34" charset="0"/>
              <a:buChar char="•"/>
            </a:pPr>
            <a:r>
              <a:rPr lang="en-US" sz="2400" dirty="0" err="1"/>
              <a:t>Hållbar</a:t>
            </a:r>
            <a:r>
              <a:rPr lang="en-US" sz="2400" dirty="0"/>
              <a:t> </a:t>
            </a:r>
            <a:r>
              <a:rPr lang="en-US" sz="2400" dirty="0" err="1"/>
              <a:t>socialtjänst</a:t>
            </a:r>
            <a:r>
              <a:rPr lang="en-US" sz="2400" dirty="0"/>
              <a:t> </a:t>
            </a:r>
            <a:r>
              <a:rPr lang="sv-SE" sz="2400" dirty="0"/>
              <a:t>(</a:t>
            </a:r>
            <a:r>
              <a:rPr lang="sv-SE" sz="2400" dirty="0">
                <a:hlinkClick r:id="rId4"/>
              </a:rPr>
              <a:t>SOU 2020:47</a:t>
            </a:r>
            <a:r>
              <a:rPr lang="sv-SE" sz="2400" dirty="0"/>
              <a:t>) </a:t>
            </a:r>
          </a:p>
          <a:p>
            <a:pPr>
              <a:buFont typeface="Arial" panose="020B0604020202020204" pitchFamily="34" charset="0"/>
              <a:buChar char="•"/>
            </a:pPr>
            <a:r>
              <a:rPr lang="en-US" sz="2400" dirty="0" err="1"/>
              <a:t>Samsjuklighetsutredningen</a:t>
            </a:r>
            <a:r>
              <a:rPr lang="en-US" sz="2400" dirty="0"/>
              <a:t> (</a:t>
            </a:r>
            <a:r>
              <a:rPr lang="sv-SE" sz="2400" i="0" dirty="0">
                <a:solidFill>
                  <a:srgbClr val="000000"/>
                </a:solidFill>
                <a:effectLst/>
                <a:hlinkClick r:id="rId5"/>
              </a:rPr>
              <a:t>SOU 2021:93</a:t>
            </a:r>
            <a:r>
              <a:rPr lang="sv-SE" sz="2400" i="0" dirty="0">
                <a:solidFill>
                  <a:srgbClr val="000000"/>
                </a:solidFill>
                <a:effectLst/>
              </a:rPr>
              <a:t>)</a:t>
            </a:r>
            <a:endParaRPr lang="en-US" sz="2400" dirty="0"/>
          </a:p>
          <a:p>
            <a:pPr>
              <a:buFont typeface="Arial" panose="020B0604020202020204" pitchFamily="34" charset="0"/>
              <a:buChar char="•"/>
            </a:pPr>
            <a:r>
              <a:rPr lang="en-US" sz="2400" dirty="0"/>
              <a:t>Barn och </a:t>
            </a:r>
            <a:r>
              <a:rPr lang="en-US" sz="2400" dirty="0" err="1"/>
              <a:t>unga</a:t>
            </a:r>
            <a:r>
              <a:rPr lang="en-US" sz="2400" dirty="0"/>
              <a:t> i </a:t>
            </a:r>
            <a:r>
              <a:rPr lang="en-US" sz="2400" dirty="0" err="1"/>
              <a:t>samhällets</a:t>
            </a:r>
            <a:r>
              <a:rPr lang="en-US" sz="2400" dirty="0"/>
              <a:t> </a:t>
            </a:r>
            <a:r>
              <a:rPr lang="en-US" sz="2400" dirty="0" err="1"/>
              <a:t>vård</a:t>
            </a:r>
            <a:r>
              <a:rPr lang="en-US" sz="2400" dirty="0"/>
              <a:t> </a:t>
            </a:r>
          </a:p>
          <a:p>
            <a:pPr marL="342900" indent="-342900">
              <a:buFont typeface="Arial" panose="020B0604020202020204" pitchFamily="34" charset="0"/>
              <a:buChar char="•"/>
            </a:pPr>
            <a:r>
              <a:rPr lang="en-US" sz="2400" dirty="0"/>
              <a:t>  ( </a:t>
            </a:r>
            <a:r>
              <a:rPr lang="en-US" sz="2400" dirty="0">
                <a:hlinkClick r:id="rId6"/>
              </a:rPr>
              <a:t>Dir 2021:84</a:t>
            </a:r>
            <a:r>
              <a:rPr lang="en-US" sz="2400" dirty="0"/>
              <a:t>) </a:t>
            </a:r>
          </a:p>
          <a:p>
            <a:pPr>
              <a:buFont typeface="Arial" panose="020B0604020202020204" pitchFamily="34" charset="0"/>
              <a:buChar char="•"/>
            </a:pPr>
            <a:r>
              <a:rPr lang="en-US" sz="2400" dirty="0"/>
              <a:t>UPH </a:t>
            </a:r>
            <a:r>
              <a:rPr lang="en-US" sz="2400" dirty="0" err="1"/>
              <a:t>förstudie</a:t>
            </a:r>
            <a:r>
              <a:rPr lang="en-US" sz="2400" dirty="0"/>
              <a:t> och pilot om SIP och SiS</a:t>
            </a:r>
          </a:p>
          <a:p>
            <a:endParaRPr lang="en-US" sz="2200" dirty="0"/>
          </a:p>
        </p:txBody>
      </p:sp>
      <p:pic>
        <p:nvPicPr>
          <p:cNvPr id="5" name="Platshållare för innehåll 4" descr="En bild som visar ögonskydd, glasögon">
            <a:extLst>
              <a:ext uri="{FF2B5EF4-FFF2-40B4-BE49-F238E27FC236}">
                <a16:creationId xmlns:a16="http://schemas.microsoft.com/office/drawing/2014/main" id="{E61C695B-E328-8AFC-41A2-C56435C62E98}"/>
              </a:ext>
            </a:extLst>
          </p:cNvPr>
          <p:cNvPicPr>
            <a:picLocks noChangeAspect="1"/>
          </p:cNvPicPr>
          <p:nvPr/>
        </p:nvPicPr>
        <p:blipFill rotWithShape="1">
          <a:blip r:embed="rId7">
            <a:extLst>
              <a:ext uri="{28A0092B-C50C-407E-A947-70E740481C1C}">
                <a14:useLocalDpi xmlns:a14="http://schemas.microsoft.com/office/drawing/2010/main" val="0"/>
              </a:ext>
              <a:ext uri="{837473B0-CC2E-450A-ABE3-18F120FF3D39}">
                <a1611:picAttrSrcUrl xmlns:a1611="http://schemas.microsoft.com/office/drawing/2016/11/main" xmlns="" r:id="rId8"/>
              </a:ext>
            </a:extLst>
          </a:blip>
          <a:srcRect b="303"/>
          <a:stretch/>
        </p:blipFill>
        <p:spPr>
          <a:xfrm>
            <a:off x="5787342" y="-6765"/>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3" name="Platshållare för datum 2">
            <a:extLst>
              <a:ext uri="{FF2B5EF4-FFF2-40B4-BE49-F238E27FC236}">
                <a16:creationId xmlns:a16="http://schemas.microsoft.com/office/drawing/2014/main" id="{D3B87EBB-F42D-B28A-C305-F61B727A64D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black"/>
                </a:solidFill>
                <a:effectLst/>
                <a:uLnTx/>
                <a:uFillTx/>
                <a:latin typeface="Arial"/>
                <a:ea typeface="+mn-ea"/>
                <a:cs typeface="+mn-cs"/>
              </a:rPr>
              <a:t>2022-10-31</a:t>
            </a:r>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4" name="Platshållare för sidfot 3">
            <a:extLst>
              <a:ext uri="{FF2B5EF4-FFF2-40B4-BE49-F238E27FC236}">
                <a16:creationId xmlns:a16="http://schemas.microsoft.com/office/drawing/2014/main" id="{2DA03FE0-C450-0113-5890-3C758814F67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black"/>
                </a:solidFill>
                <a:effectLst/>
                <a:uLnTx/>
                <a:uFillTx/>
                <a:latin typeface="Arial"/>
                <a:ea typeface="+mn-ea"/>
                <a:cs typeface="+mn-cs"/>
              </a:rPr>
              <a:t>karin.lindstrom@skr.se</a:t>
            </a:r>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4267527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70FFA30-8A15-5564-7D52-136AF9C38147}"/>
              </a:ext>
            </a:extLst>
          </p:cNvPr>
          <p:cNvSpPr>
            <a:spLocks noGrp="1"/>
          </p:cNvSpPr>
          <p:nvPr>
            <p:ph type="title"/>
          </p:nvPr>
        </p:nvSpPr>
        <p:spPr>
          <a:xfrm>
            <a:off x="664233" y="407773"/>
            <a:ext cx="9609825" cy="1698221"/>
          </a:xfrm>
        </p:spPr>
        <p:txBody>
          <a:bodyPr/>
          <a:lstStyle/>
          <a:p>
            <a:r>
              <a:rPr lang="sv-SE" dirty="0"/>
              <a:t>Barn och unga i samhällets vård (dir 2021:84)</a:t>
            </a:r>
          </a:p>
        </p:txBody>
      </p:sp>
      <p:sp>
        <p:nvSpPr>
          <p:cNvPr id="3" name="Platshållare för innehåll 2">
            <a:extLst>
              <a:ext uri="{FF2B5EF4-FFF2-40B4-BE49-F238E27FC236}">
                <a16:creationId xmlns:a16="http://schemas.microsoft.com/office/drawing/2014/main" id="{63DEADE3-7A46-A224-C7F0-46A9C41B809D}"/>
              </a:ext>
            </a:extLst>
          </p:cNvPr>
          <p:cNvSpPr>
            <a:spLocks noGrp="1"/>
          </p:cNvSpPr>
          <p:nvPr>
            <p:ph idx="1"/>
          </p:nvPr>
        </p:nvSpPr>
        <p:spPr>
          <a:xfrm>
            <a:off x="565378" y="1828800"/>
            <a:ext cx="10852265" cy="3910731"/>
          </a:xfrm>
        </p:spPr>
        <p:txBody>
          <a:bodyPr/>
          <a:lstStyle/>
          <a:p>
            <a:pPr marL="0" lvl="0" indent="0">
              <a:lnSpc>
                <a:spcPct val="107000"/>
              </a:lnSpc>
              <a:spcAft>
                <a:spcPts val="800"/>
              </a:spcAft>
              <a:buNone/>
            </a:pPr>
            <a:r>
              <a:rPr lang="sv-SE" dirty="0">
                <a:effectLst/>
                <a:latin typeface="Calibri" panose="020F0502020204030204" pitchFamily="34" charset="0"/>
                <a:ea typeface="Calibri" panose="020F0502020204030204" pitchFamily="34" charset="0"/>
                <a:cs typeface="Times New Roman" panose="02020603050405020304" pitchFamily="18" charset="0"/>
              </a:rPr>
              <a:t>De ska bland annat:</a:t>
            </a:r>
          </a:p>
          <a:p>
            <a:pPr indent="0">
              <a:buNone/>
            </a:pPr>
            <a:r>
              <a:rPr lang="sv-SE" dirty="0">
                <a:effectLst/>
                <a:latin typeface="Calibri" panose="020F0502020204030204" pitchFamily="34" charset="0"/>
                <a:ea typeface="Times New Roman" panose="02020603050405020304" pitchFamily="18" charset="0"/>
              </a:rPr>
              <a:t>− </a:t>
            </a:r>
            <a:r>
              <a:rPr lang="sv-SE" b="1" dirty="0">
                <a:effectLst/>
                <a:latin typeface="Calibri" panose="020F0502020204030204" pitchFamily="34" charset="0"/>
                <a:ea typeface="Times New Roman" panose="02020603050405020304" pitchFamily="18" charset="0"/>
              </a:rPr>
              <a:t>analysera om det krävs förtydliganden i </a:t>
            </a:r>
            <a:r>
              <a:rPr lang="sv-SE" b="1" dirty="0" err="1">
                <a:effectLst/>
                <a:latin typeface="Calibri" panose="020F0502020204030204" pitchFamily="34" charset="0"/>
                <a:ea typeface="Times New Roman" panose="02020603050405020304" pitchFamily="18" charset="0"/>
              </a:rPr>
              <a:t>SiS</a:t>
            </a:r>
            <a:r>
              <a:rPr lang="sv-SE" b="1" dirty="0">
                <a:effectLst/>
                <a:latin typeface="Calibri" panose="020F0502020204030204" pitchFamily="34" charset="0"/>
                <a:ea typeface="Times New Roman" panose="02020603050405020304" pitchFamily="18" charset="0"/>
              </a:rPr>
              <a:t> hälso- och sjukvårdsuppdrag och ta ställning till om </a:t>
            </a:r>
            <a:r>
              <a:rPr lang="sv-SE" b="1" dirty="0" err="1">
                <a:effectLst/>
                <a:latin typeface="Calibri" panose="020F0502020204030204" pitchFamily="34" charset="0"/>
                <a:ea typeface="Times New Roman" panose="02020603050405020304" pitchFamily="18" charset="0"/>
              </a:rPr>
              <a:t>SiS</a:t>
            </a:r>
            <a:r>
              <a:rPr lang="sv-SE" b="1" dirty="0">
                <a:effectLst/>
                <a:latin typeface="Calibri" panose="020F0502020204030204" pitchFamily="34" charset="0"/>
                <a:ea typeface="Times New Roman" panose="02020603050405020304" pitchFamily="18" charset="0"/>
              </a:rPr>
              <a:t> bör ges möjlighet att initiera en SIP,</a:t>
            </a:r>
            <a:endParaRPr lang="sv-SE" b="1" dirty="0">
              <a:effectLst/>
              <a:latin typeface="Times New Roman" panose="02020603050405020304" pitchFamily="18" charset="0"/>
              <a:ea typeface="Times New Roman" panose="02020603050405020304" pitchFamily="18" charset="0"/>
            </a:endParaRPr>
          </a:p>
          <a:p>
            <a:pPr indent="0">
              <a:buNone/>
            </a:pPr>
            <a:r>
              <a:rPr lang="sv-SE" dirty="0">
                <a:effectLst/>
                <a:latin typeface="Calibri" panose="020F0502020204030204" pitchFamily="34" charset="0"/>
                <a:ea typeface="Times New Roman" panose="02020603050405020304" pitchFamily="18" charset="0"/>
              </a:rPr>
              <a:t> − analysera vad som behövs för att säkerställa placerade barns och ungas tillgång till jämlik hälso- och sjukvård, </a:t>
            </a:r>
            <a:endParaRPr lang="sv-SE" dirty="0">
              <a:effectLst/>
              <a:latin typeface="Times New Roman" panose="02020603050405020304" pitchFamily="18" charset="0"/>
              <a:ea typeface="Times New Roman" panose="02020603050405020304" pitchFamily="18" charset="0"/>
            </a:endParaRPr>
          </a:p>
          <a:p>
            <a:pPr indent="0">
              <a:buNone/>
            </a:pPr>
            <a:r>
              <a:rPr lang="sv-SE" dirty="0">
                <a:effectLst/>
                <a:latin typeface="Calibri" panose="020F0502020204030204" pitchFamily="34" charset="0"/>
                <a:ea typeface="Times New Roman" panose="02020603050405020304" pitchFamily="18" charset="0"/>
              </a:rPr>
              <a:t>− analysera vad som krävs för att placerade barn och unga ska få en väl fungerande skolgång, och </a:t>
            </a:r>
            <a:endParaRPr lang="sv-SE" dirty="0">
              <a:effectLst/>
              <a:latin typeface="Times New Roman" panose="02020603050405020304" pitchFamily="18" charset="0"/>
              <a:ea typeface="Times New Roman" panose="02020603050405020304" pitchFamily="18" charset="0"/>
            </a:endParaRPr>
          </a:p>
          <a:p>
            <a:pPr indent="0">
              <a:buNone/>
            </a:pPr>
            <a:r>
              <a:rPr lang="sv-SE" dirty="0">
                <a:effectLst/>
                <a:latin typeface="Calibri" panose="020F0502020204030204" pitchFamily="34" charset="0"/>
                <a:ea typeface="Times New Roman" panose="02020603050405020304" pitchFamily="18" charset="0"/>
              </a:rPr>
              <a:t>− föreslå de åtgärder eller författningsändringar som bedöms lämpliga</a:t>
            </a:r>
            <a:endParaRPr lang="sv-SE" dirty="0">
              <a:latin typeface="Times New Roman" panose="02020603050405020304" pitchFamily="18" charset="0"/>
              <a:ea typeface="Times New Roman" panose="02020603050405020304" pitchFamily="18" charset="0"/>
            </a:endParaRPr>
          </a:p>
          <a:p>
            <a:pPr indent="0">
              <a:buNone/>
            </a:pPr>
            <a:r>
              <a:rPr lang="sv-SE" dirty="0">
                <a:latin typeface="Calibri" panose="020F0502020204030204" pitchFamily="34" charset="0"/>
                <a:ea typeface="Times New Roman" panose="02020603050405020304" pitchFamily="18" charset="0"/>
              </a:rPr>
              <a:t>R</a:t>
            </a:r>
            <a:r>
              <a:rPr lang="sv-SE" dirty="0">
                <a:effectLst/>
                <a:latin typeface="Calibri" panose="020F0502020204030204" pitchFamily="34" charset="0"/>
                <a:ea typeface="Times New Roman" panose="02020603050405020304" pitchFamily="18" charset="0"/>
              </a:rPr>
              <a:t>edovisas senast den </a:t>
            </a:r>
            <a:r>
              <a:rPr lang="sv-SE" b="1" dirty="0">
                <a:effectLst/>
                <a:latin typeface="Calibri" panose="020F0502020204030204" pitchFamily="34" charset="0"/>
                <a:ea typeface="Times New Roman" panose="02020603050405020304" pitchFamily="18" charset="0"/>
              </a:rPr>
              <a:t>10 april 2023, </a:t>
            </a:r>
            <a:r>
              <a:rPr lang="sv-SE" dirty="0">
                <a:effectLst/>
                <a:latin typeface="Calibri" panose="020F0502020204030204" pitchFamily="34" charset="0"/>
                <a:ea typeface="Times New Roman" panose="02020603050405020304" pitchFamily="18" charset="0"/>
              </a:rPr>
              <a:t>men man har efterfrågat förlängd redovisningstid till september 2023.</a:t>
            </a:r>
            <a:endParaRPr lang="sv-SE" dirty="0">
              <a:effectLst/>
              <a:latin typeface="Times New Roman" panose="02020603050405020304" pitchFamily="18" charset="0"/>
              <a:ea typeface="Times New Roman" panose="02020603050405020304" pitchFamily="18" charset="0"/>
            </a:endParaRPr>
          </a:p>
          <a:p>
            <a:pPr marL="0" indent="0">
              <a:buNone/>
            </a:pPr>
            <a:endParaRPr lang="sv-SE" dirty="0"/>
          </a:p>
        </p:txBody>
      </p:sp>
      <p:sp>
        <p:nvSpPr>
          <p:cNvPr id="4" name="Platshållare för datum 3">
            <a:extLst>
              <a:ext uri="{FF2B5EF4-FFF2-40B4-BE49-F238E27FC236}">
                <a16:creationId xmlns:a16="http://schemas.microsoft.com/office/drawing/2014/main" id="{3A5C027B-7D0D-FB38-43D6-7A1591A5764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black"/>
                </a:solidFill>
                <a:effectLst/>
                <a:uLnTx/>
                <a:uFillTx/>
                <a:latin typeface="Arial"/>
                <a:ea typeface="+mn-ea"/>
                <a:cs typeface="+mn-cs"/>
              </a:rPr>
              <a:t>2022-10-31</a:t>
            </a:r>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5" name="Platshållare för sidfot 4">
            <a:extLst>
              <a:ext uri="{FF2B5EF4-FFF2-40B4-BE49-F238E27FC236}">
                <a16:creationId xmlns:a16="http://schemas.microsoft.com/office/drawing/2014/main" id="{BA825871-5951-38A6-1BD0-BAAB1B53529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black"/>
                </a:solidFill>
                <a:effectLst/>
                <a:uLnTx/>
                <a:uFillTx/>
                <a:latin typeface="Arial"/>
                <a:ea typeface="+mn-ea"/>
                <a:cs typeface="+mn-cs"/>
              </a:rPr>
              <a:t>karin.lindstrom@skr.se</a:t>
            </a:r>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70503881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C12D9D01-651A-CC53-6DDB-3A69EDEB7275}"/>
              </a:ext>
            </a:extLst>
          </p:cNvPr>
          <p:cNvGraphicFramePr/>
          <p:nvPr/>
        </p:nvGraphicFramePr>
        <p:xfrm>
          <a:off x="452582" y="416689"/>
          <a:ext cx="9707418" cy="51809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Rektangel 1">
            <a:extLst>
              <a:ext uri="{FF2B5EF4-FFF2-40B4-BE49-F238E27FC236}">
                <a16:creationId xmlns:a16="http://schemas.microsoft.com/office/drawing/2014/main" id="{504857CF-6076-FE3C-9E48-27BCBFD9D654}"/>
              </a:ext>
            </a:extLst>
          </p:cNvPr>
          <p:cNvSpPr/>
          <p:nvPr/>
        </p:nvSpPr>
        <p:spPr>
          <a:xfrm>
            <a:off x="1828799" y="5597611"/>
            <a:ext cx="7710617" cy="457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1" i="0" u="none" strike="noStrike" kern="1200" cap="none" spc="0" normalizeH="0" baseline="0" noProof="0" dirty="0">
                <a:ln>
                  <a:noFill/>
                </a:ln>
                <a:solidFill>
                  <a:prstClr val="black"/>
                </a:solidFill>
                <a:effectLst/>
                <a:uLnTx/>
                <a:uFillTx/>
                <a:latin typeface="Arial"/>
                <a:ea typeface="+mn-ea"/>
                <a:cs typeface="+mn-cs"/>
              </a:rPr>
              <a:t>Under framtagande </a:t>
            </a:r>
          </a:p>
        </p:txBody>
      </p:sp>
      <p:sp>
        <p:nvSpPr>
          <p:cNvPr id="3" name="Platshållare för datum 2">
            <a:extLst>
              <a:ext uri="{FF2B5EF4-FFF2-40B4-BE49-F238E27FC236}">
                <a16:creationId xmlns:a16="http://schemas.microsoft.com/office/drawing/2014/main" id="{3A75DBCC-3F25-C3F6-87FA-EFA55F947EC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black"/>
                </a:solidFill>
                <a:effectLst/>
                <a:uLnTx/>
                <a:uFillTx/>
                <a:latin typeface="Arial"/>
                <a:ea typeface="+mn-ea"/>
                <a:cs typeface="+mn-cs"/>
              </a:rPr>
              <a:t>2022-10-31</a:t>
            </a:r>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5" name="Platshållare för sidfot 4">
            <a:extLst>
              <a:ext uri="{FF2B5EF4-FFF2-40B4-BE49-F238E27FC236}">
                <a16:creationId xmlns:a16="http://schemas.microsoft.com/office/drawing/2014/main" id="{4447B266-3B5B-65A6-190F-D0E884443BB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black"/>
                </a:solidFill>
                <a:effectLst/>
                <a:uLnTx/>
                <a:uFillTx/>
                <a:latin typeface="Arial"/>
                <a:ea typeface="+mn-ea"/>
                <a:cs typeface="+mn-cs"/>
              </a:rPr>
              <a:t>karin.lindstrom@skr.se</a:t>
            </a:r>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6" name="Rektangel 5">
            <a:extLst>
              <a:ext uri="{FF2B5EF4-FFF2-40B4-BE49-F238E27FC236}">
                <a16:creationId xmlns:a16="http://schemas.microsoft.com/office/drawing/2014/main" id="{94C2F410-3CD8-9878-C1CC-E4B67A5668E3}"/>
              </a:ext>
            </a:extLst>
          </p:cNvPr>
          <p:cNvSpPr/>
          <p:nvPr/>
        </p:nvSpPr>
        <p:spPr>
          <a:xfrm>
            <a:off x="1298903" y="115150"/>
            <a:ext cx="7639291" cy="88027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1" i="0" u="none" strike="noStrike" kern="1200" cap="none" spc="0" normalizeH="0" baseline="0" noProof="0" dirty="0" err="1">
                <a:ln>
                  <a:noFill/>
                </a:ln>
                <a:solidFill>
                  <a:prstClr val="white"/>
                </a:solidFill>
                <a:effectLst/>
                <a:uLnTx/>
                <a:uFillTx/>
                <a:latin typeface="Arial"/>
                <a:ea typeface="+mn-ea"/>
                <a:cs typeface="+mn-cs"/>
              </a:rPr>
              <a:t>Ppi</a:t>
            </a:r>
            <a:r>
              <a:rPr kumimoji="0" lang="sv-SE" sz="1800" b="1" i="0" u="none" strike="noStrike" kern="1200" cap="none" spc="0" normalizeH="0" baseline="0" noProof="0" dirty="0" err="1">
                <a:ln>
                  <a:noFill/>
                </a:ln>
                <a:solidFill>
                  <a:prstClr val="black"/>
                </a:solidFill>
                <a:effectLst/>
                <a:uLnTx/>
                <a:uFillTx/>
                <a:latin typeface="Arial"/>
                <a:ea typeface="+mn-ea"/>
                <a:cs typeface="+mn-cs"/>
              </a:rPr>
              <a:t>Pilotprojekt</a:t>
            </a:r>
            <a:r>
              <a:rPr kumimoji="0" lang="sv-SE" sz="1800" b="1" i="0" u="none" strike="noStrike" kern="1200" cap="none" spc="0" normalizeH="0" baseline="0" noProof="0" dirty="0">
                <a:ln>
                  <a:noFill/>
                </a:ln>
                <a:solidFill>
                  <a:prstClr val="black"/>
                </a:solidFill>
                <a:effectLst/>
                <a:uLnTx/>
                <a:uFillTx/>
                <a:latin typeface="Arial"/>
                <a:ea typeface="+mn-ea"/>
                <a:cs typeface="+mn-cs"/>
              </a:rPr>
              <a:t> om SIP vid SiS särskilda ungdomshem</a:t>
            </a:r>
            <a:endParaRPr kumimoji="0" lang="sv-SE" sz="1800" b="1"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42687371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a:extLst>
              <a:ext uri="{FF2B5EF4-FFF2-40B4-BE49-F238E27FC236}">
                <a16:creationId xmlns:a16="http://schemas.microsoft.com/office/drawing/2014/main" id="{E6BE6348-1476-7C37-F1F9-B658BC30A92B}"/>
              </a:ext>
            </a:extLst>
          </p:cNvPr>
          <p:cNvSpPr>
            <a:spLocks noGrp="1"/>
          </p:cNvSpPr>
          <p:nvPr>
            <p:ph idx="1"/>
          </p:nvPr>
        </p:nvSpPr>
        <p:spPr/>
        <p:txBody>
          <a:bodyPr/>
          <a:lstStyle/>
          <a:p>
            <a:pPr marL="30163" indent="0">
              <a:buNone/>
            </a:pPr>
            <a:r>
              <a:rPr lang="sv-SE" dirty="0"/>
              <a:t>• </a:t>
            </a:r>
            <a:r>
              <a:rPr lang="sv-SE" b="1" dirty="0"/>
              <a:t>Eknäs</a:t>
            </a:r>
            <a:r>
              <a:rPr lang="sv-SE" dirty="0"/>
              <a:t> i region Uppsala,  yngre pojkar</a:t>
            </a:r>
          </a:p>
          <a:p>
            <a:pPr marL="30163" indent="0">
              <a:buNone/>
            </a:pPr>
            <a:r>
              <a:rPr lang="sv-SE" dirty="0"/>
              <a:t>•</a:t>
            </a:r>
            <a:r>
              <a:rPr lang="sv-SE" b="1" dirty="0"/>
              <a:t> Långanäs </a:t>
            </a:r>
            <a:r>
              <a:rPr lang="sv-SE" dirty="0"/>
              <a:t>i region Jönköping, äldre flickor (och ibland äldre pojkar)</a:t>
            </a:r>
          </a:p>
          <a:p>
            <a:pPr marL="30163" indent="0">
              <a:buNone/>
            </a:pPr>
            <a:r>
              <a:rPr lang="sv-SE" dirty="0"/>
              <a:t>• </a:t>
            </a:r>
            <a:r>
              <a:rPr lang="sv-SE" b="1" dirty="0"/>
              <a:t>Råby</a:t>
            </a:r>
            <a:r>
              <a:rPr lang="sv-SE" dirty="0"/>
              <a:t> i region Skåne, verkställer LSU för både flickor och pojkar</a:t>
            </a:r>
          </a:p>
          <a:p>
            <a:pPr marL="30163" indent="0">
              <a:buNone/>
            </a:pPr>
            <a:endParaRPr lang="sv-SE" dirty="0"/>
          </a:p>
          <a:p>
            <a:pPr marL="30163" indent="0">
              <a:buNone/>
            </a:pPr>
            <a:r>
              <a:rPr lang="sv-SE" dirty="0"/>
              <a:t>Piloten omfattar ca 80 platser.</a:t>
            </a:r>
          </a:p>
          <a:p>
            <a:pPr marL="30163" indent="0">
              <a:buNone/>
            </a:pPr>
            <a:endParaRPr lang="sv-SE" dirty="0"/>
          </a:p>
        </p:txBody>
      </p:sp>
      <p:sp>
        <p:nvSpPr>
          <p:cNvPr id="3" name="Rubrik 2">
            <a:extLst>
              <a:ext uri="{FF2B5EF4-FFF2-40B4-BE49-F238E27FC236}">
                <a16:creationId xmlns:a16="http://schemas.microsoft.com/office/drawing/2014/main" id="{5F33DA7E-0C9B-4151-A855-EE48755F2726}"/>
              </a:ext>
            </a:extLst>
          </p:cNvPr>
          <p:cNvSpPr>
            <a:spLocks noGrp="1"/>
          </p:cNvSpPr>
          <p:nvPr>
            <p:ph type="title"/>
          </p:nvPr>
        </p:nvSpPr>
        <p:spPr/>
        <p:txBody>
          <a:bodyPr/>
          <a:lstStyle/>
          <a:p>
            <a:r>
              <a:rPr lang="sv-SE" dirty="0"/>
              <a:t>Aktuella ungdomshem:</a:t>
            </a:r>
            <a:br>
              <a:rPr lang="sv-SE" dirty="0"/>
            </a:br>
            <a:endParaRPr lang="sv-SE" dirty="0"/>
          </a:p>
        </p:txBody>
      </p:sp>
      <p:sp>
        <p:nvSpPr>
          <p:cNvPr id="4" name="Platshållare för datum 3">
            <a:extLst>
              <a:ext uri="{FF2B5EF4-FFF2-40B4-BE49-F238E27FC236}">
                <a16:creationId xmlns:a16="http://schemas.microsoft.com/office/drawing/2014/main" id="{783F7F62-B33D-1710-479A-7DD0B3576DC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black"/>
                </a:solidFill>
                <a:effectLst/>
                <a:uLnTx/>
                <a:uFillTx/>
                <a:latin typeface="Arial"/>
                <a:ea typeface="+mn-ea"/>
                <a:cs typeface="+mn-cs"/>
              </a:rPr>
              <a:t>2022-10-31</a:t>
            </a:r>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5" name="Platshållare för sidfot 4">
            <a:extLst>
              <a:ext uri="{FF2B5EF4-FFF2-40B4-BE49-F238E27FC236}">
                <a16:creationId xmlns:a16="http://schemas.microsoft.com/office/drawing/2014/main" id="{C7B0242C-7B21-C07D-E35B-6CBBB0AFAE8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black"/>
                </a:solidFill>
                <a:effectLst/>
                <a:uLnTx/>
                <a:uFillTx/>
                <a:latin typeface="Arial"/>
                <a:ea typeface="+mn-ea"/>
                <a:cs typeface="+mn-cs"/>
              </a:rPr>
              <a:t>karin.lindstrom@skr.se</a:t>
            </a:r>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429346662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descr="En bild som visar växt, blomma">
            <a:extLst>
              <a:ext uri="{FF2B5EF4-FFF2-40B4-BE49-F238E27FC236}">
                <a16:creationId xmlns:a16="http://schemas.microsoft.com/office/drawing/2014/main" id="{7FB6DC2D-985A-B79C-81E5-70A4DBF662DF}"/>
              </a:ext>
            </a:extLst>
          </p:cNvPr>
          <p:cNvPicPr>
            <a:picLocks noChangeAspect="1"/>
          </p:cNvPicPr>
          <p:nvPr/>
        </p:nvPicPr>
        <p:blipFill>
          <a:blip r:embed="rId2" cstate="hqprint">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tretch>
            <a:fillRect/>
          </a:stretch>
        </p:blipFill>
        <p:spPr>
          <a:xfrm>
            <a:off x="0" y="-169334"/>
            <a:ext cx="9702800" cy="6468533"/>
          </a:xfrm>
          <a:prstGeom prst="rect">
            <a:avLst/>
          </a:prstGeom>
        </p:spPr>
      </p:pic>
      <p:sp>
        <p:nvSpPr>
          <p:cNvPr id="3" name="Rubrik 2">
            <a:extLst>
              <a:ext uri="{FF2B5EF4-FFF2-40B4-BE49-F238E27FC236}">
                <a16:creationId xmlns:a16="http://schemas.microsoft.com/office/drawing/2014/main" id="{3F998363-B29E-B763-F3BE-D051EE1F6DE8}"/>
              </a:ext>
            </a:extLst>
          </p:cNvPr>
          <p:cNvSpPr>
            <a:spLocks noGrp="1"/>
          </p:cNvSpPr>
          <p:nvPr>
            <p:ph type="title"/>
          </p:nvPr>
        </p:nvSpPr>
        <p:spPr>
          <a:xfrm>
            <a:off x="9872133" y="352208"/>
            <a:ext cx="2180167" cy="4372191"/>
          </a:xfrm>
        </p:spPr>
        <p:txBody>
          <a:bodyPr/>
          <a:lstStyle/>
          <a:p>
            <a:pPr algn="ctr"/>
            <a:r>
              <a:rPr lang="sv-SE" sz="2800" dirty="0"/>
              <a:t>SKR informerar </a:t>
            </a:r>
            <a:br>
              <a:rPr lang="sv-SE" sz="2800" dirty="0"/>
            </a:br>
            <a:r>
              <a:rPr lang="sv-SE" sz="2800" dirty="0"/>
              <a:t/>
            </a:r>
            <a:br>
              <a:rPr lang="sv-SE" sz="2800" dirty="0"/>
            </a:br>
            <a:r>
              <a:rPr lang="sv-SE" sz="2800" dirty="0"/>
              <a:t/>
            </a:r>
            <a:br>
              <a:rPr lang="sv-SE" sz="2800" dirty="0"/>
            </a:br>
            <a:r>
              <a:rPr lang="sv-SE" sz="3200" dirty="0"/>
              <a:t>Nära vård</a:t>
            </a:r>
            <a:br>
              <a:rPr lang="sv-SE" sz="3200" dirty="0"/>
            </a:br>
            <a:r>
              <a:rPr lang="sv-SE" sz="2000" b="0" dirty="0"/>
              <a:t>28 november 2022</a:t>
            </a:r>
          </a:p>
        </p:txBody>
      </p:sp>
    </p:spTree>
    <p:extLst>
      <p:ext uri="{BB962C8B-B14F-4D97-AF65-F5344CB8AC3E}">
        <p14:creationId xmlns:p14="http://schemas.microsoft.com/office/powerpoint/2010/main" val="378408033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tshållare för innehåll 5">
            <a:extLst>
              <a:ext uri="{FF2B5EF4-FFF2-40B4-BE49-F238E27FC236}">
                <a16:creationId xmlns:a16="http://schemas.microsoft.com/office/drawing/2014/main" id="{08CA7328-8C5A-FBBE-9626-AF405BFE32DD}"/>
              </a:ext>
            </a:extLst>
          </p:cNvPr>
          <p:cNvSpPr>
            <a:spLocks noGrp="1"/>
          </p:cNvSpPr>
          <p:nvPr>
            <p:ph sz="half" idx="2"/>
          </p:nvPr>
        </p:nvSpPr>
        <p:spPr>
          <a:xfrm>
            <a:off x="5795124" y="1930400"/>
            <a:ext cx="4716000" cy="3915994"/>
          </a:xfrm>
        </p:spPr>
        <p:txBody>
          <a:bodyPr/>
          <a:lstStyle/>
          <a:p>
            <a:pPr marL="30163" indent="0">
              <a:lnSpc>
                <a:spcPct val="107000"/>
              </a:lnSpc>
              <a:spcAft>
                <a:spcPts val="800"/>
              </a:spcAft>
              <a:buNone/>
            </a:pPr>
            <a:r>
              <a:rPr lang="sv-SE" sz="1800" b="1" dirty="0">
                <a:effectLst/>
                <a:latin typeface="Calibri" panose="020F0502020204030204" pitchFamily="34" charset="0"/>
                <a:ea typeface="Calibri" panose="020F0502020204030204" pitchFamily="34" charset="0"/>
                <a:cs typeface="Times New Roman" panose="02020603050405020304" pitchFamily="18" charset="0"/>
              </a:rPr>
              <a:t>Kompetensförsörjning hälso- och sjukvård</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Calibri" panose="020F0502020204030204" pitchFamily="34" charset="0"/>
              <a:buChar char="-"/>
            </a:pPr>
            <a:r>
              <a:rPr lang="sv-SE" sz="1800" dirty="0">
                <a:effectLst/>
                <a:latin typeface="Calibri" panose="020F0502020204030204" pitchFamily="34" charset="0"/>
                <a:ea typeface="Calibri" panose="020F0502020204030204" pitchFamily="34" charset="0"/>
                <a:cs typeface="Times New Roman" panose="02020603050405020304" pitchFamily="18" charset="0"/>
              </a:rPr>
              <a:t>3,2 miljarder kr 2023 och 1,2 miljarder kr 2024 – stöd till kommuner och regioner i deras arbete med kompetensutveckling och kompetensförsörjning</a:t>
            </a:r>
          </a:p>
          <a:p>
            <a:pPr marL="342900" lvl="0" indent="-342900">
              <a:lnSpc>
                <a:spcPct val="107000"/>
              </a:lnSpc>
              <a:buFont typeface="Calibri" panose="020F0502020204030204" pitchFamily="34" charset="0"/>
              <a:buChar char="-"/>
            </a:pPr>
            <a:r>
              <a:rPr lang="sv-SE" sz="1800" dirty="0">
                <a:effectLst/>
                <a:latin typeface="Calibri" panose="020F0502020204030204" pitchFamily="34" charset="0"/>
                <a:ea typeface="Calibri" panose="020F0502020204030204" pitchFamily="34" charset="0"/>
                <a:cs typeface="Times New Roman" panose="02020603050405020304" pitchFamily="18" charset="0"/>
              </a:rPr>
              <a:t> Utbildning till specialistsjuksköterska 500 miljoner kr 2023 och 400 miljoner kr 2024 årligen framöver. Kommuner och regioner.</a:t>
            </a:r>
          </a:p>
          <a:p>
            <a:pPr marL="342900" lvl="0" indent="-342900">
              <a:lnSpc>
                <a:spcPct val="107000"/>
              </a:lnSpc>
              <a:spcAft>
                <a:spcPts val="800"/>
              </a:spcAft>
              <a:buFont typeface="Calibri" panose="020F0502020204030204" pitchFamily="34" charset="0"/>
              <a:buChar char="-"/>
            </a:pPr>
            <a:r>
              <a:rPr lang="sv-SE" sz="1800" dirty="0">
                <a:effectLst/>
                <a:latin typeface="Calibri" panose="020F0502020204030204" pitchFamily="34" charset="0"/>
                <a:ea typeface="Calibri" panose="020F0502020204030204" pitchFamily="34" charset="0"/>
                <a:cs typeface="Times New Roman" panose="02020603050405020304" pitchFamily="18" charset="0"/>
              </a:rPr>
              <a:t>100 miljoner kr årligen för karriär och utvecklingsmöjligheter</a:t>
            </a:r>
          </a:p>
          <a:p>
            <a:endParaRPr lang="sv-SE" dirty="0"/>
          </a:p>
        </p:txBody>
      </p:sp>
      <p:sp>
        <p:nvSpPr>
          <p:cNvPr id="4" name="Platshållare för innehåll 3">
            <a:extLst>
              <a:ext uri="{FF2B5EF4-FFF2-40B4-BE49-F238E27FC236}">
                <a16:creationId xmlns:a16="http://schemas.microsoft.com/office/drawing/2014/main" id="{86782C8C-45D1-816B-7E9F-39B98134EBD4}"/>
              </a:ext>
            </a:extLst>
          </p:cNvPr>
          <p:cNvSpPr>
            <a:spLocks noGrp="1"/>
          </p:cNvSpPr>
          <p:nvPr>
            <p:ph sz="half" idx="1"/>
          </p:nvPr>
        </p:nvSpPr>
        <p:spPr>
          <a:xfrm>
            <a:off x="664233" y="1800534"/>
            <a:ext cx="4716000" cy="4752666"/>
          </a:xfrm>
        </p:spPr>
        <p:txBody>
          <a:bodyPr/>
          <a:lstStyle/>
          <a:p>
            <a:pPr marL="30163" indent="0">
              <a:lnSpc>
                <a:spcPct val="107000"/>
              </a:lnSpc>
              <a:spcAft>
                <a:spcPts val="800"/>
              </a:spcAft>
              <a:buNone/>
            </a:pPr>
            <a:r>
              <a:rPr lang="sv-SE" sz="1800" b="1" dirty="0">
                <a:effectLst/>
                <a:latin typeface="Calibri" panose="020F0502020204030204" pitchFamily="34" charset="0"/>
                <a:ea typeface="Calibri" panose="020F0502020204030204" pitchFamily="34" charset="0"/>
                <a:cs typeface="Times New Roman" panose="02020603050405020304" pitchFamily="18" charset="0"/>
              </a:rPr>
              <a:t>Nära vård med primärvården som nav</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Calibri" panose="020F0502020204030204" pitchFamily="34" charset="0"/>
              <a:buChar char="-"/>
            </a:pPr>
            <a:r>
              <a:rPr lang="sv-SE" sz="1800" dirty="0">
                <a:effectLst/>
                <a:latin typeface="Calibri" panose="020F0502020204030204" pitchFamily="34" charset="0"/>
                <a:ea typeface="Calibri" panose="020F0502020204030204" pitchFamily="34" charset="0"/>
                <a:cs typeface="Times New Roman" panose="02020603050405020304" pitchFamily="18" charset="0"/>
              </a:rPr>
              <a:t>Regeringen avsätter 3 miljarder årligen fr o m med 2023 till omställningen till nära vård med primärvården som nav, till kommuner och regioner.</a:t>
            </a:r>
          </a:p>
          <a:p>
            <a:pPr marL="342900" lvl="0" indent="-342900">
              <a:lnSpc>
                <a:spcPct val="107000"/>
              </a:lnSpc>
              <a:buFont typeface="Calibri" panose="020F0502020204030204" pitchFamily="34" charset="0"/>
              <a:buChar char="-"/>
            </a:pPr>
            <a:r>
              <a:rPr lang="sv-SE" sz="1800" dirty="0">
                <a:effectLst/>
                <a:latin typeface="Calibri" panose="020F0502020204030204" pitchFamily="34" charset="0"/>
                <a:ea typeface="Calibri" panose="020F0502020204030204" pitchFamily="34" charset="0"/>
                <a:cs typeface="Times New Roman" panose="02020603050405020304" pitchFamily="18" charset="0"/>
              </a:rPr>
              <a:t>Särskild satsning på primärvård i glesbygd, med 300 miljoner kr årligen för åren 2023, 2024 och 2025.</a:t>
            </a:r>
          </a:p>
          <a:p>
            <a:pPr marL="342900" lvl="0" indent="-342900">
              <a:lnSpc>
                <a:spcPct val="107000"/>
              </a:lnSpc>
              <a:buFont typeface="Calibri" panose="020F0502020204030204" pitchFamily="34" charset="0"/>
              <a:buChar char="-"/>
            </a:pPr>
            <a:r>
              <a:rPr lang="sv-SE" sz="1800" dirty="0">
                <a:effectLst/>
                <a:latin typeface="Calibri" panose="020F0502020204030204" pitchFamily="34" charset="0"/>
                <a:ea typeface="Calibri" panose="020F0502020204030204" pitchFamily="34" charset="0"/>
                <a:cs typeface="Times New Roman" panose="02020603050405020304" pitchFamily="18" charset="0"/>
              </a:rPr>
              <a:t>Barn &amp; unga – uppsökande verksamhet, hembesöksprogram BVC – socialtjänst 50 miljoner 2023, 100 miljoner kr 2024 och 200 miljoner kr 2025</a:t>
            </a:r>
          </a:p>
          <a:p>
            <a:pPr marL="342900" lvl="0" indent="-342900">
              <a:lnSpc>
                <a:spcPct val="107000"/>
              </a:lnSpc>
              <a:spcAft>
                <a:spcPts val="800"/>
              </a:spcAft>
              <a:buFont typeface="Calibri" panose="020F0502020204030204" pitchFamily="34" charset="0"/>
              <a:buChar char="-"/>
            </a:pPr>
            <a:r>
              <a:rPr lang="sv-SE" sz="1800" dirty="0">
                <a:effectLst/>
                <a:latin typeface="Calibri" panose="020F0502020204030204" pitchFamily="34" charset="0"/>
                <a:ea typeface="Calibri" panose="020F0502020204030204" pitchFamily="34" charset="0"/>
                <a:cs typeface="Times New Roman" panose="02020603050405020304" pitchFamily="18" charset="0"/>
              </a:rPr>
              <a:t>Psykiatrin - Primärvården</a:t>
            </a:r>
          </a:p>
          <a:p>
            <a:endParaRPr lang="sv-SE" dirty="0"/>
          </a:p>
        </p:txBody>
      </p:sp>
      <p:sp>
        <p:nvSpPr>
          <p:cNvPr id="3" name="Rubrik 2">
            <a:extLst>
              <a:ext uri="{FF2B5EF4-FFF2-40B4-BE49-F238E27FC236}">
                <a16:creationId xmlns:a16="http://schemas.microsoft.com/office/drawing/2014/main" id="{DB817393-FADC-2304-D531-198E044F4FC2}"/>
              </a:ext>
            </a:extLst>
          </p:cNvPr>
          <p:cNvSpPr>
            <a:spLocks noGrp="1"/>
          </p:cNvSpPr>
          <p:nvPr>
            <p:ph type="title"/>
          </p:nvPr>
        </p:nvSpPr>
        <p:spPr/>
        <p:txBody>
          <a:bodyPr/>
          <a:lstStyle/>
          <a:p>
            <a:r>
              <a:rPr lang="sv-SE" dirty="0"/>
              <a:t>BP 2023 - förslag</a:t>
            </a:r>
          </a:p>
        </p:txBody>
      </p:sp>
    </p:spTree>
    <p:extLst>
      <p:ext uri="{BB962C8B-B14F-4D97-AF65-F5344CB8AC3E}">
        <p14:creationId xmlns:p14="http://schemas.microsoft.com/office/powerpoint/2010/main" val="416786090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tshållare för innehåll 5">
            <a:extLst>
              <a:ext uri="{FF2B5EF4-FFF2-40B4-BE49-F238E27FC236}">
                <a16:creationId xmlns:a16="http://schemas.microsoft.com/office/drawing/2014/main" id="{23E8D095-DC8D-BA2A-2EAC-CE5C3D463CA4}"/>
              </a:ext>
            </a:extLst>
          </p:cNvPr>
          <p:cNvSpPr>
            <a:spLocks noGrp="1"/>
          </p:cNvSpPr>
          <p:nvPr>
            <p:ph idx="1"/>
          </p:nvPr>
        </p:nvSpPr>
        <p:spPr>
          <a:xfrm>
            <a:off x="664233" y="2105994"/>
            <a:ext cx="9609825" cy="4193206"/>
          </a:xfrm>
        </p:spPr>
        <p:txBody>
          <a:bodyPr/>
          <a:lstStyle/>
          <a:p>
            <a:r>
              <a:rPr lang="sv-SE" dirty="0"/>
              <a:t>En del oklarheter</a:t>
            </a:r>
          </a:p>
          <a:p>
            <a:r>
              <a:rPr lang="sv-SE" dirty="0"/>
              <a:t>3 miljarder kr årligen fr o m 2023 Nära vård, 300 miljoner kr glesbygd, 50 miljoner barnhälsa</a:t>
            </a:r>
          </a:p>
          <a:p>
            <a:r>
              <a:rPr lang="sv-SE" dirty="0"/>
              <a:t>Medel för kompetensförsörjning /Vårdens medarbetare</a:t>
            </a:r>
          </a:p>
          <a:p>
            <a:r>
              <a:rPr lang="sv-SE" dirty="0"/>
              <a:t>En positiv känsla - vilja att stärka primärvården</a:t>
            </a:r>
          </a:p>
          <a:p>
            <a:r>
              <a:rPr lang="sv-SE" dirty="0"/>
              <a:t>Stärkt strategisk samverkan SKR – RK</a:t>
            </a:r>
          </a:p>
          <a:p>
            <a:r>
              <a:rPr lang="sv-SE" dirty="0"/>
              <a:t>Ny förhandlare från RK</a:t>
            </a:r>
          </a:p>
          <a:p>
            <a:r>
              <a:rPr lang="sv-SE" dirty="0"/>
              <a:t>Huvudsakligen samma riktning som i år</a:t>
            </a:r>
          </a:p>
        </p:txBody>
      </p:sp>
      <p:sp>
        <p:nvSpPr>
          <p:cNvPr id="5" name="Rubrik 4">
            <a:extLst>
              <a:ext uri="{FF2B5EF4-FFF2-40B4-BE49-F238E27FC236}">
                <a16:creationId xmlns:a16="http://schemas.microsoft.com/office/drawing/2014/main" id="{5FB37CC1-BFEB-A59E-C38C-99D19359098A}"/>
              </a:ext>
            </a:extLst>
          </p:cNvPr>
          <p:cNvSpPr>
            <a:spLocks noGrp="1"/>
          </p:cNvSpPr>
          <p:nvPr>
            <p:ph type="title"/>
          </p:nvPr>
        </p:nvSpPr>
        <p:spPr/>
        <p:txBody>
          <a:bodyPr/>
          <a:lstStyle/>
          <a:p>
            <a:r>
              <a:rPr lang="sv-SE" dirty="0"/>
              <a:t>Förhandlingarna är igång	</a:t>
            </a:r>
          </a:p>
        </p:txBody>
      </p:sp>
    </p:spTree>
    <p:extLst>
      <p:ext uri="{BB962C8B-B14F-4D97-AF65-F5344CB8AC3E}">
        <p14:creationId xmlns:p14="http://schemas.microsoft.com/office/powerpoint/2010/main" val="27006679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3AA88ED-430E-F041-7181-59A02CB7CD07}"/>
              </a:ext>
            </a:extLst>
          </p:cNvPr>
          <p:cNvSpPr>
            <a:spLocks noGrp="1"/>
          </p:cNvSpPr>
          <p:nvPr>
            <p:ph type="title"/>
          </p:nvPr>
        </p:nvSpPr>
        <p:spPr>
          <a:xfrm>
            <a:off x="664233" y="896636"/>
            <a:ext cx="9609825" cy="1231392"/>
          </a:xfrm>
        </p:spPr>
        <p:txBody>
          <a:bodyPr/>
          <a:lstStyle/>
          <a:p>
            <a:r>
              <a:rPr lang="sv-SE" sz="4000" dirty="0"/>
              <a:t>Årliga överenskommelser 2012-2022</a:t>
            </a:r>
          </a:p>
        </p:txBody>
      </p:sp>
      <p:sp>
        <p:nvSpPr>
          <p:cNvPr id="3" name="Platshållare för innehåll 2">
            <a:extLst>
              <a:ext uri="{FF2B5EF4-FFF2-40B4-BE49-F238E27FC236}">
                <a16:creationId xmlns:a16="http://schemas.microsoft.com/office/drawing/2014/main" id="{3C8B5F65-8C9D-BACC-6D2D-C34169067DC1}"/>
              </a:ext>
            </a:extLst>
          </p:cNvPr>
          <p:cNvSpPr>
            <a:spLocks noGrp="1"/>
          </p:cNvSpPr>
          <p:nvPr>
            <p:ph idx="1"/>
          </p:nvPr>
        </p:nvSpPr>
        <p:spPr/>
        <p:txBody>
          <a:bodyPr/>
          <a:lstStyle/>
          <a:p>
            <a:r>
              <a:rPr lang="sv-SE" sz="2200" dirty="0"/>
              <a:t>Stöd till riktade insatser inom området psykisk ohälsa 2012-2015 (PRIO-satsningen)</a:t>
            </a:r>
          </a:p>
          <a:p>
            <a:r>
              <a:rPr lang="sv-SE" sz="2200" dirty="0"/>
              <a:t>Överenskommelser 2016-2018 – Insatser inom området psykisk hälsa</a:t>
            </a:r>
          </a:p>
          <a:p>
            <a:r>
              <a:rPr lang="sv-SE" sz="2200" dirty="0"/>
              <a:t>Överenskommelse inom området Psykisk hälsa 2019</a:t>
            </a:r>
          </a:p>
          <a:p>
            <a:r>
              <a:rPr lang="sv-SE" sz="2200" dirty="0"/>
              <a:t>Insatser inom området Psykisk hälsa 2020</a:t>
            </a:r>
          </a:p>
          <a:p>
            <a:r>
              <a:rPr lang="sv-SE" sz="2200" dirty="0"/>
              <a:t>Insatser inom området psykisk hälsa och suicidprevention 2021-2022</a:t>
            </a:r>
          </a:p>
          <a:p>
            <a:r>
              <a:rPr lang="sv-SE" sz="2200" dirty="0"/>
              <a:t>Sammanlagt har överenskommelserna omfattat ca 12,5 miljarder kronor</a:t>
            </a:r>
          </a:p>
          <a:p>
            <a:endParaRPr lang="sv-SE" sz="2200" dirty="0"/>
          </a:p>
        </p:txBody>
      </p:sp>
      <p:sp>
        <p:nvSpPr>
          <p:cNvPr id="4" name="Platshållare för datum 3">
            <a:extLst>
              <a:ext uri="{FF2B5EF4-FFF2-40B4-BE49-F238E27FC236}">
                <a16:creationId xmlns:a16="http://schemas.microsoft.com/office/drawing/2014/main" id="{9717836C-DF10-9C88-DD28-76311EF1515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black"/>
                </a:solidFill>
                <a:effectLst/>
                <a:uLnTx/>
                <a:uFillTx/>
                <a:latin typeface="Arial"/>
                <a:ea typeface="+mn-ea"/>
                <a:cs typeface="+mn-cs"/>
              </a:rPr>
              <a:t>2022-11-28</a:t>
            </a:r>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5" name="Platshållare för sidfot 4">
            <a:extLst>
              <a:ext uri="{FF2B5EF4-FFF2-40B4-BE49-F238E27FC236}">
                <a16:creationId xmlns:a16="http://schemas.microsoft.com/office/drawing/2014/main" id="{26288815-CC77-F26A-3B17-70D0CCD4E6F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dirty="0">
                <a:ln>
                  <a:noFill/>
                </a:ln>
                <a:solidFill>
                  <a:prstClr val="black"/>
                </a:solidFill>
                <a:effectLst/>
                <a:uLnTx/>
                <a:uFillTx/>
                <a:latin typeface="Arial"/>
                <a:ea typeface="+mn-ea"/>
                <a:cs typeface="+mn-cs"/>
              </a:rPr>
              <a:t>Avdelningen för vård och omsorg</a:t>
            </a:r>
          </a:p>
        </p:txBody>
      </p:sp>
      <p:sp>
        <p:nvSpPr>
          <p:cNvPr id="6" name="Platshållare för bildnummer 5">
            <a:extLst>
              <a:ext uri="{FF2B5EF4-FFF2-40B4-BE49-F238E27FC236}">
                <a16:creationId xmlns:a16="http://schemas.microsoft.com/office/drawing/2014/main" id="{8E296E4B-000E-71BD-3D3E-667B108CECA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C9B0E5-37D7-412E-A162-6A236BADC197}" type="slidenum">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78956006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64E72B26-5006-71BE-255B-5EEDE8E8C9AB}"/>
              </a:ext>
            </a:extLst>
          </p:cNvPr>
          <p:cNvSpPr>
            <a:spLocks noGrp="1"/>
          </p:cNvSpPr>
          <p:nvPr>
            <p:ph type="title"/>
          </p:nvPr>
        </p:nvSpPr>
        <p:spPr>
          <a:xfrm>
            <a:off x="715033" y="1704335"/>
            <a:ext cx="9609825" cy="1231392"/>
          </a:xfrm>
        </p:spPr>
        <p:txBody>
          <a:bodyPr/>
          <a:lstStyle/>
          <a:p>
            <a:pPr algn="ctr"/>
            <a:r>
              <a:rPr lang="sv-SE" dirty="0"/>
              <a:t>Ramverk för uppföljning </a:t>
            </a:r>
            <a:br>
              <a:rPr lang="sv-SE" dirty="0"/>
            </a:br>
            <a:r>
              <a:rPr lang="sv-SE" dirty="0"/>
              <a:t>och lärande</a:t>
            </a:r>
            <a:br>
              <a:rPr lang="sv-SE" dirty="0"/>
            </a:br>
            <a:r>
              <a:rPr lang="sv-SE" dirty="0"/>
              <a:t/>
            </a:r>
            <a:br>
              <a:rPr lang="sv-SE" dirty="0"/>
            </a:br>
            <a:r>
              <a:rPr lang="sv-SE" sz="3600" b="0" dirty="0"/>
              <a:t>SKR med stöd av Governo och 3 </a:t>
            </a:r>
            <a:r>
              <a:rPr lang="sv-SE" sz="3600" b="0" dirty="0" err="1"/>
              <a:t>pilotlän</a:t>
            </a:r>
            <a:r>
              <a:rPr lang="sv-SE" sz="3600" b="0" dirty="0"/>
              <a:t/>
            </a:r>
            <a:br>
              <a:rPr lang="sv-SE" sz="3600" b="0" dirty="0"/>
            </a:br>
            <a:r>
              <a:rPr lang="sv-SE" sz="3600" b="0" dirty="0"/>
              <a:t/>
            </a:r>
            <a:br>
              <a:rPr lang="sv-SE" sz="3600" b="0" dirty="0"/>
            </a:br>
            <a:r>
              <a:rPr lang="sv-SE" sz="2000" b="0" dirty="0"/>
              <a:t>Södra Lappland/Västerbotten, Uppsala län och Jönköpings län</a:t>
            </a:r>
            <a:br>
              <a:rPr lang="sv-SE" sz="2000" b="0" dirty="0"/>
            </a:br>
            <a:r>
              <a:rPr lang="sv-SE" dirty="0"/>
              <a:t/>
            </a:r>
            <a:br>
              <a:rPr lang="sv-SE" dirty="0"/>
            </a:br>
            <a:endParaRPr lang="sv-SE" sz="3200" b="0" dirty="0"/>
          </a:p>
        </p:txBody>
      </p:sp>
    </p:spTree>
    <p:extLst>
      <p:ext uri="{BB962C8B-B14F-4D97-AF65-F5344CB8AC3E}">
        <p14:creationId xmlns:p14="http://schemas.microsoft.com/office/powerpoint/2010/main" val="388275980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7E2CF920-BC30-A2C6-E89B-EE86A91AD5EB}"/>
              </a:ext>
            </a:extLst>
          </p:cNvPr>
          <p:cNvSpPr/>
          <p:nvPr/>
        </p:nvSpPr>
        <p:spPr>
          <a:xfrm>
            <a:off x="5378473" y="2116154"/>
            <a:ext cx="4716000" cy="4010326"/>
          </a:xfrm>
          <a:prstGeom prst="rect">
            <a:avLst/>
          </a:prstGeom>
          <a:solidFill>
            <a:schemeClr val="accent1">
              <a:lumMod val="20000"/>
              <a:lumOff val="80000"/>
            </a:schemeClr>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rial"/>
              <a:ea typeface="+mn-ea"/>
              <a:cs typeface="+mn-cs"/>
            </a:endParaRPr>
          </a:p>
        </p:txBody>
      </p:sp>
      <p:sp>
        <p:nvSpPr>
          <p:cNvPr id="8" name="Rektangel 7">
            <a:extLst>
              <a:ext uri="{FF2B5EF4-FFF2-40B4-BE49-F238E27FC236}">
                <a16:creationId xmlns:a16="http://schemas.microsoft.com/office/drawing/2014/main" id="{FD8B644D-CF66-C3BA-8E94-90B77288EAF3}"/>
              </a:ext>
            </a:extLst>
          </p:cNvPr>
          <p:cNvSpPr/>
          <p:nvPr/>
        </p:nvSpPr>
        <p:spPr>
          <a:xfrm>
            <a:off x="471193" y="2105994"/>
            <a:ext cx="4558007" cy="4010326"/>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rial"/>
              <a:ea typeface="+mn-ea"/>
              <a:cs typeface="+mn-cs"/>
            </a:endParaRPr>
          </a:p>
        </p:txBody>
      </p:sp>
      <p:sp>
        <p:nvSpPr>
          <p:cNvPr id="7" name="Platshållare för innehåll 6">
            <a:extLst>
              <a:ext uri="{FF2B5EF4-FFF2-40B4-BE49-F238E27FC236}">
                <a16:creationId xmlns:a16="http://schemas.microsoft.com/office/drawing/2014/main" id="{5F322640-3BAF-470D-AF6B-FB123A2C6E2A}"/>
              </a:ext>
            </a:extLst>
          </p:cNvPr>
          <p:cNvSpPr>
            <a:spLocks noGrp="1"/>
          </p:cNvSpPr>
          <p:nvPr>
            <p:ph sz="half" idx="2"/>
          </p:nvPr>
        </p:nvSpPr>
        <p:spPr>
          <a:xfrm>
            <a:off x="5379604" y="2105994"/>
            <a:ext cx="4800715" cy="3740400"/>
          </a:xfrm>
        </p:spPr>
        <p:txBody>
          <a:bodyPr/>
          <a:lstStyle/>
          <a:p>
            <a:pPr marL="30163" indent="0">
              <a:buNone/>
            </a:pPr>
            <a:r>
              <a:rPr lang="sv-SE" b="1" i="1" dirty="0"/>
              <a:t>”</a:t>
            </a:r>
            <a:r>
              <a:rPr lang="sv-SE" b="1" i="1" dirty="0" err="1"/>
              <a:t>Enabling</a:t>
            </a:r>
            <a:r>
              <a:rPr lang="sv-SE" b="1" i="1" dirty="0"/>
              <a:t>/</a:t>
            </a:r>
            <a:r>
              <a:rPr lang="sv-SE" b="1" i="1" dirty="0" err="1"/>
              <a:t>Intrinsic</a:t>
            </a:r>
            <a:r>
              <a:rPr lang="sv-SE" b="1" i="1" dirty="0"/>
              <a:t>”</a:t>
            </a:r>
          </a:p>
          <a:p>
            <a:pPr marL="30163" indent="0">
              <a:buNone/>
            </a:pPr>
            <a:r>
              <a:rPr lang="sv-SE" b="1" dirty="0"/>
              <a:t>Uppföljning för lärande och påverkan till ökad samverkan – med syfte att påverka resultat</a:t>
            </a:r>
          </a:p>
          <a:p>
            <a:pPr marL="30163" indent="0">
              <a:buNone/>
            </a:pPr>
            <a:r>
              <a:rPr lang="sv-SE" sz="1800" b="1" i="1" u="sng" dirty="0"/>
              <a:t>Uttryck:</a:t>
            </a:r>
          </a:p>
          <a:p>
            <a:pPr marL="30163" indent="0">
              <a:buNone/>
            </a:pPr>
            <a:r>
              <a:rPr lang="sv-SE" sz="1800" b="1" dirty="0"/>
              <a:t>Målbilder, gränsöverskridande dialoger, arenor/mötesplatser</a:t>
            </a:r>
          </a:p>
          <a:p>
            <a:pPr marL="30163" indent="0">
              <a:buNone/>
            </a:pPr>
            <a:r>
              <a:rPr lang="sv-SE" sz="1800" b="1" i="1" u="sng" dirty="0"/>
              <a:t>Fokus:</a:t>
            </a:r>
          </a:p>
          <a:p>
            <a:pPr marL="30163" indent="0">
              <a:buNone/>
            </a:pPr>
            <a:r>
              <a:rPr lang="sv-SE" sz="1800" b="1" dirty="0"/>
              <a:t>System/Helhet, visualisering, sociala processer, individ</a:t>
            </a:r>
          </a:p>
          <a:p>
            <a:pPr marL="30163" indent="0">
              <a:buNone/>
            </a:pPr>
            <a:endParaRPr lang="sv-SE" b="1" dirty="0"/>
          </a:p>
        </p:txBody>
      </p:sp>
      <p:sp>
        <p:nvSpPr>
          <p:cNvPr id="6" name="Platshållare för innehåll 5">
            <a:extLst>
              <a:ext uri="{FF2B5EF4-FFF2-40B4-BE49-F238E27FC236}">
                <a16:creationId xmlns:a16="http://schemas.microsoft.com/office/drawing/2014/main" id="{3DC3C075-C19D-E73B-0865-56826A521383}"/>
              </a:ext>
            </a:extLst>
          </p:cNvPr>
          <p:cNvSpPr>
            <a:spLocks noGrp="1"/>
          </p:cNvSpPr>
          <p:nvPr>
            <p:ph sz="half" idx="1"/>
          </p:nvPr>
        </p:nvSpPr>
        <p:spPr>
          <a:xfrm>
            <a:off x="471193" y="2105994"/>
            <a:ext cx="4716000" cy="3740400"/>
          </a:xfrm>
        </p:spPr>
        <p:txBody>
          <a:bodyPr/>
          <a:lstStyle/>
          <a:p>
            <a:pPr marL="30163" indent="0">
              <a:buNone/>
            </a:pPr>
            <a:r>
              <a:rPr lang="sv-SE" b="1" i="1" dirty="0"/>
              <a:t>”</a:t>
            </a:r>
            <a:r>
              <a:rPr lang="sv-SE" b="1" i="1" dirty="0" err="1"/>
              <a:t>Coercive</a:t>
            </a:r>
            <a:r>
              <a:rPr lang="sv-SE" b="1" i="1" dirty="0"/>
              <a:t>/</a:t>
            </a:r>
            <a:r>
              <a:rPr lang="sv-SE" b="1" i="1" dirty="0" err="1"/>
              <a:t>Extrinsic</a:t>
            </a:r>
            <a:r>
              <a:rPr lang="sv-SE" b="1" i="1" dirty="0"/>
              <a:t>”</a:t>
            </a:r>
          </a:p>
          <a:p>
            <a:pPr marL="30163" indent="0">
              <a:buNone/>
            </a:pPr>
            <a:r>
              <a:rPr lang="sv-SE" b="1" dirty="0"/>
              <a:t>Uppföljning för styrning och utvärdering av insatser – med syfte att påverka resultat</a:t>
            </a:r>
          </a:p>
          <a:p>
            <a:pPr marL="30163" indent="0">
              <a:buNone/>
            </a:pPr>
            <a:r>
              <a:rPr lang="sv-SE" sz="1800" b="1" i="1" u="sng" dirty="0"/>
              <a:t>Uttryck:</a:t>
            </a:r>
          </a:p>
          <a:p>
            <a:pPr marL="30163" indent="0">
              <a:buNone/>
            </a:pPr>
            <a:r>
              <a:rPr lang="sv-SE" sz="1800" b="1" dirty="0"/>
              <a:t>”</a:t>
            </a:r>
            <a:r>
              <a:rPr lang="sv-SE" sz="1800" b="1" dirty="0" err="1"/>
              <a:t>Fee</a:t>
            </a:r>
            <a:r>
              <a:rPr lang="sv-SE" sz="1800" b="1" dirty="0"/>
              <a:t> for service”, sanktioner, regler, avvikelser</a:t>
            </a:r>
          </a:p>
          <a:p>
            <a:pPr marL="30163" indent="0">
              <a:buNone/>
            </a:pPr>
            <a:r>
              <a:rPr lang="sv-SE" sz="1800" b="1" i="1" u="sng" dirty="0"/>
              <a:t>Fokus:</a:t>
            </a:r>
          </a:p>
          <a:p>
            <a:pPr marL="30163" indent="0">
              <a:buNone/>
            </a:pPr>
            <a:r>
              <a:rPr lang="sv-SE" sz="1800" b="1" dirty="0"/>
              <a:t>Utförarnivå/-verksamhet, insatsvolymer, professionsindelningar, rapporter</a:t>
            </a:r>
          </a:p>
          <a:p>
            <a:pPr marL="30163" indent="0">
              <a:buNone/>
            </a:pPr>
            <a:endParaRPr lang="sv-SE" b="1" dirty="0"/>
          </a:p>
        </p:txBody>
      </p:sp>
      <p:sp>
        <p:nvSpPr>
          <p:cNvPr id="3" name="Rubrik 2">
            <a:extLst>
              <a:ext uri="{FF2B5EF4-FFF2-40B4-BE49-F238E27FC236}">
                <a16:creationId xmlns:a16="http://schemas.microsoft.com/office/drawing/2014/main" id="{67038A74-3BAE-E420-3227-D8620723C362}"/>
              </a:ext>
            </a:extLst>
          </p:cNvPr>
          <p:cNvSpPr>
            <a:spLocks noGrp="1"/>
          </p:cNvSpPr>
          <p:nvPr>
            <p:ph type="title"/>
          </p:nvPr>
        </p:nvSpPr>
        <p:spPr>
          <a:xfrm>
            <a:off x="684781" y="457253"/>
            <a:ext cx="9609825" cy="1231392"/>
          </a:xfrm>
        </p:spPr>
        <p:txBody>
          <a:bodyPr/>
          <a:lstStyle/>
          <a:p>
            <a:r>
              <a:rPr lang="sv-SE" sz="4000" dirty="0"/>
              <a:t>Två olika inriktningar inom uppföljning</a:t>
            </a:r>
            <a:br>
              <a:rPr lang="sv-SE" sz="4000" dirty="0"/>
            </a:br>
            <a:r>
              <a:rPr lang="sv-SE" sz="2400" dirty="0"/>
              <a:t>Ramverket avser att komplettera med mer fokus på lärande och systemsamverkan</a:t>
            </a:r>
            <a:r>
              <a:rPr lang="sv-SE" sz="3200" dirty="0"/>
              <a:t> </a:t>
            </a:r>
            <a:endParaRPr lang="sv-SE" sz="4000" dirty="0"/>
          </a:p>
        </p:txBody>
      </p:sp>
      <p:sp>
        <p:nvSpPr>
          <p:cNvPr id="10" name="textruta 9">
            <a:extLst>
              <a:ext uri="{FF2B5EF4-FFF2-40B4-BE49-F238E27FC236}">
                <a16:creationId xmlns:a16="http://schemas.microsoft.com/office/drawing/2014/main" id="{B1656A9C-3C8B-1C96-6F1D-97A97FC3B4B6}"/>
              </a:ext>
            </a:extLst>
          </p:cNvPr>
          <p:cNvSpPr txBox="1"/>
          <p:nvPr/>
        </p:nvSpPr>
        <p:spPr>
          <a:xfrm>
            <a:off x="10180319" y="3738480"/>
            <a:ext cx="1955985" cy="266226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100" b="0" i="0" u="sng" strike="noStrike" kern="1200" cap="none" spc="0" normalizeH="0" baseline="0" noProof="0" dirty="0">
                <a:ln>
                  <a:noFill/>
                </a:ln>
                <a:solidFill>
                  <a:prstClr val="black"/>
                </a:solidFill>
                <a:effectLst/>
                <a:uLnTx/>
                <a:uFillTx/>
                <a:latin typeface="Arial"/>
                <a:ea typeface="+mn-ea"/>
                <a:cs typeface="+mn-cs"/>
              </a:rPr>
              <a:t>Källor: </a:t>
            </a:r>
            <a:r>
              <a:rPr kumimoji="0" lang="sv-SE" sz="1100" b="0" i="0" u="none" strike="noStrike" kern="1200" cap="none" spc="0" normalizeH="0" baseline="0" noProof="0" dirty="0" err="1">
                <a:ln>
                  <a:noFill/>
                </a:ln>
                <a:solidFill>
                  <a:prstClr val="black"/>
                </a:solidFill>
                <a:effectLst/>
                <a:uLnTx/>
                <a:uFillTx/>
                <a:latin typeface="Arial"/>
                <a:ea typeface="+mn-ea"/>
                <a:cs typeface="+mn-cs"/>
              </a:rPr>
              <a:t>Huw</a:t>
            </a:r>
            <a:r>
              <a:rPr kumimoji="0" lang="sv-SE" sz="1100" b="0" i="0" u="none" strike="noStrike" kern="1200" cap="none" spc="0" normalizeH="0" baseline="0" noProof="0" dirty="0">
                <a:ln>
                  <a:noFill/>
                </a:ln>
                <a:solidFill>
                  <a:prstClr val="black"/>
                </a:solidFill>
                <a:effectLst/>
                <a:uLnTx/>
                <a:uFillTx/>
                <a:latin typeface="Arial"/>
                <a:ea typeface="+mn-ea"/>
                <a:cs typeface="+mn-cs"/>
              </a:rPr>
              <a:t> Davies,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100" b="0" i="0" u="none" strike="noStrike" kern="1200" cap="none" spc="0" normalizeH="0" baseline="0" noProof="0" dirty="0" err="1">
                <a:ln>
                  <a:noFill/>
                </a:ln>
                <a:solidFill>
                  <a:prstClr val="black"/>
                </a:solidFill>
                <a:effectLst/>
                <a:uLnTx/>
                <a:uFillTx/>
                <a:latin typeface="Arial"/>
                <a:ea typeface="+mn-ea"/>
                <a:cs typeface="+mn-cs"/>
              </a:rPr>
              <a:t>Measuring</a:t>
            </a:r>
            <a:r>
              <a:rPr kumimoji="0" lang="sv-SE" sz="1100" b="0" i="0" u="none" strike="noStrike" kern="1200" cap="none" spc="0" normalizeH="0" baseline="0" noProof="0" dirty="0">
                <a:ln>
                  <a:noFill/>
                </a:ln>
                <a:solidFill>
                  <a:prstClr val="black"/>
                </a:solidFill>
                <a:effectLst/>
                <a:uLnTx/>
                <a:uFillTx/>
                <a:latin typeface="Arial"/>
                <a:ea typeface="+mn-ea"/>
                <a:cs typeface="+mn-cs"/>
              </a:rPr>
              <a:t> and </a:t>
            </a:r>
            <a:r>
              <a:rPr kumimoji="0" lang="sv-SE" sz="1100" b="0" i="0" u="none" strike="noStrike" kern="1200" cap="none" spc="0" normalizeH="0" baseline="0" noProof="0" dirty="0" err="1">
                <a:ln>
                  <a:noFill/>
                </a:ln>
                <a:solidFill>
                  <a:prstClr val="black"/>
                </a:solidFill>
                <a:effectLst/>
                <a:uLnTx/>
                <a:uFillTx/>
                <a:latin typeface="Arial"/>
                <a:ea typeface="+mn-ea"/>
                <a:cs typeface="+mn-cs"/>
              </a:rPr>
              <a:t>reporting</a:t>
            </a:r>
            <a:endParaRPr kumimoji="0" lang="sv-SE" sz="11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100" b="0" i="0" u="none" strike="noStrike" kern="1200" cap="none" spc="0" normalizeH="0" baseline="0" noProof="0" dirty="0">
                <a:ln>
                  <a:noFill/>
                </a:ln>
                <a:solidFill>
                  <a:prstClr val="black"/>
                </a:solidFill>
                <a:effectLst/>
                <a:uLnTx/>
                <a:uFillTx/>
                <a:latin typeface="Arial"/>
                <a:ea typeface="+mn-ea"/>
                <a:cs typeface="+mn-cs"/>
              </a:rPr>
              <a:t>the </a:t>
            </a:r>
            <a:r>
              <a:rPr kumimoji="0" lang="sv-SE" sz="1100" b="0" i="0" u="none" strike="noStrike" kern="1200" cap="none" spc="0" normalizeH="0" baseline="0" noProof="0" dirty="0" err="1">
                <a:ln>
                  <a:noFill/>
                </a:ln>
                <a:solidFill>
                  <a:prstClr val="black"/>
                </a:solidFill>
                <a:effectLst/>
                <a:uLnTx/>
                <a:uFillTx/>
                <a:latin typeface="Arial"/>
                <a:ea typeface="+mn-ea"/>
                <a:cs typeface="+mn-cs"/>
              </a:rPr>
              <a:t>quality</a:t>
            </a:r>
            <a:r>
              <a:rPr kumimoji="0" lang="sv-SE" sz="1100" b="0" i="0" u="none" strike="noStrike" kern="1200" cap="none" spc="0" normalizeH="0" baseline="0" noProof="0" dirty="0">
                <a:ln>
                  <a:noFill/>
                </a:ln>
                <a:solidFill>
                  <a:prstClr val="black"/>
                </a:solidFill>
                <a:effectLst/>
                <a:uLnTx/>
                <a:uFillTx/>
                <a:latin typeface="Arial"/>
                <a:ea typeface="+mn-ea"/>
                <a:cs typeface="+mn-cs"/>
              </a:rPr>
              <a:t> of </a:t>
            </a:r>
            <a:r>
              <a:rPr kumimoji="0" lang="sv-SE" sz="1100" b="0" i="0" u="none" strike="noStrike" kern="1200" cap="none" spc="0" normalizeH="0" baseline="0" noProof="0" dirty="0" err="1">
                <a:ln>
                  <a:noFill/>
                </a:ln>
                <a:solidFill>
                  <a:prstClr val="black"/>
                </a:solidFill>
                <a:effectLst/>
                <a:uLnTx/>
                <a:uFillTx/>
                <a:latin typeface="Arial"/>
                <a:ea typeface="+mn-ea"/>
                <a:cs typeface="+mn-cs"/>
              </a:rPr>
              <a:t>health</a:t>
            </a:r>
            <a:r>
              <a:rPr kumimoji="0" lang="sv-SE" sz="1100" b="0" i="0" u="none" strike="noStrike" kern="1200" cap="none" spc="0" normalizeH="0" baseline="0" noProof="0" dirty="0">
                <a:ln>
                  <a:noFill/>
                </a:ln>
                <a:solidFill>
                  <a:prstClr val="black"/>
                </a:solidFill>
                <a:effectLst/>
                <a:uLnTx/>
                <a:uFillTx/>
                <a:latin typeface="Arial"/>
                <a:ea typeface="+mn-ea"/>
                <a:cs typeface="+mn-cs"/>
              </a:rPr>
              <a:t> </a:t>
            </a:r>
            <a:r>
              <a:rPr kumimoji="0" lang="sv-SE" sz="1100" b="0" i="0" u="none" strike="noStrike" kern="1200" cap="none" spc="0" normalizeH="0" baseline="0" noProof="0" dirty="0" err="1">
                <a:ln>
                  <a:noFill/>
                </a:ln>
                <a:solidFill>
                  <a:prstClr val="black"/>
                </a:solidFill>
                <a:effectLst/>
                <a:uLnTx/>
                <a:uFillTx/>
                <a:latin typeface="Arial"/>
                <a:ea typeface="+mn-ea"/>
                <a:cs typeface="+mn-cs"/>
              </a:rPr>
              <a:t>care</a:t>
            </a:r>
            <a:endParaRPr kumimoji="0" lang="sv-SE" sz="11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100" b="0" i="0" u="none" strike="noStrike" kern="1200" cap="none" spc="0" normalizeH="0" baseline="0" noProof="0" dirty="0">
                <a:ln>
                  <a:noFill/>
                </a:ln>
                <a:solidFill>
                  <a:prstClr val="black"/>
                </a:solidFill>
                <a:effectLst/>
                <a:uLnTx/>
                <a:uFillTx/>
                <a:latin typeface="Arial"/>
                <a:ea typeface="+mn-ea"/>
                <a:cs typeface="+mn-cs"/>
              </a:rPr>
              <a:t>(2005), Lara Cooke et 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100" b="0" i="0" u="none" strike="noStrike" kern="1200" cap="none" spc="0" normalizeH="0" baseline="0" noProof="0" dirty="0" err="1">
                <a:ln>
                  <a:noFill/>
                </a:ln>
                <a:solidFill>
                  <a:prstClr val="black"/>
                </a:solidFill>
                <a:effectLst/>
                <a:uLnTx/>
                <a:uFillTx/>
                <a:latin typeface="Arial"/>
                <a:ea typeface="+mn-ea"/>
                <a:cs typeface="+mn-cs"/>
              </a:rPr>
              <a:t>How</a:t>
            </a:r>
            <a:r>
              <a:rPr kumimoji="0" lang="sv-SE" sz="1100" b="0" i="0" u="none" strike="noStrike" kern="1200" cap="none" spc="0" normalizeH="0" baseline="0" noProof="0" dirty="0">
                <a:ln>
                  <a:noFill/>
                </a:ln>
                <a:solidFill>
                  <a:prstClr val="black"/>
                </a:solidFill>
                <a:effectLst/>
                <a:uLnTx/>
                <a:uFillTx/>
                <a:latin typeface="Arial"/>
                <a:ea typeface="+mn-ea"/>
                <a:cs typeface="+mn-cs"/>
              </a:rPr>
              <a:t> do </a:t>
            </a:r>
            <a:r>
              <a:rPr kumimoji="0" lang="sv-SE" sz="1100" b="0" i="0" u="none" strike="noStrike" kern="1200" cap="none" spc="0" normalizeH="0" baseline="0" noProof="0" dirty="0" err="1">
                <a:ln>
                  <a:noFill/>
                </a:ln>
                <a:solidFill>
                  <a:prstClr val="black"/>
                </a:solidFill>
                <a:effectLst/>
                <a:uLnTx/>
                <a:uFillTx/>
                <a:latin typeface="Arial"/>
                <a:ea typeface="+mn-ea"/>
                <a:cs typeface="+mn-cs"/>
              </a:rPr>
              <a:t>physicians</a:t>
            </a:r>
            <a:r>
              <a:rPr kumimoji="0" lang="sv-SE" sz="1100" b="0" i="0" u="none" strike="noStrike" kern="1200" cap="none" spc="0" normalizeH="0" baseline="0" noProof="0" dirty="0">
                <a:ln>
                  <a:noFill/>
                </a:ln>
                <a:solidFill>
                  <a:prstClr val="black"/>
                </a:solidFill>
                <a:effectLst/>
                <a:uLnTx/>
                <a:uFillTx/>
                <a:latin typeface="Arial"/>
                <a:ea typeface="+mn-ea"/>
                <a:cs typeface="+mn-cs"/>
              </a:rPr>
              <a:t> </a:t>
            </a:r>
            <a:r>
              <a:rPr kumimoji="0" lang="sv-SE" sz="1100" b="0" i="0" u="none" strike="noStrike" kern="1200" cap="none" spc="0" normalizeH="0" baseline="0" noProof="0" dirty="0" err="1">
                <a:ln>
                  <a:noFill/>
                </a:ln>
                <a:solidFill>
                  <a:prstClr val="black"/>
                </a:solidFill>
                <a:effectLst/>
                <a:uLnTx/>
                <a:uFillTx/>
                <a:latin typeface="Arial"/>
                <a:ea typeface="+mn-ea"/>
                <a:cs typeface="+mn-cs"/>
              </a:rPr>
              <a:t>behave</a:t>
            </a:r>
            <a:r>
              <a:rPr kumimoji="0" lang="sv-SE" sz="1100" b="0" i="0" u="none" strike="noStrike" kern="1200" cap="none" spc="0" normalizeH="0" baseline="0" noProof="0" dirty="0">
                <a:ln>
                  <a:noFill/>
                </a:ln>
                <a:solidFill>
                  <a:prstClr val="black"/>
                </a:solidFill>
                <a:effectLst/>
                <a:uLnTx/>
                <a:uFillTx/>
                <a:latin typeface="Arial"/>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100" b="0" i="0" u="none" strike="noStrike" kern="1200" cap="none" spc="0" normalizeH="0" baseline="0" noProof="0" dirty="0" err="1">
                <a:ln>
                  <a:noFill/>
                </a:ln>
                <a:solidFill>
                  <a:prstClr val="black"/>
                </a:solidFill>
                <a:effectLst/>
                <a:uLnTx/>
                <a:uFillTx/>
                <a:latin typeface="Arial"/>
                <a:ea typeface="+mn-ea"/>
                <a:cs typeface="+mn-cs"/>
              </a:rPr>
              <a:t>when</a:t>
            </a:r>
            <a:r>
              <a:rPr kumimoji="0" lang="sv-SE" sz="1100" b="0" i="0" u="none" strike="noStrike" kern="1200" cap="none" spc="0" normalizeH="0" baseline="0" noProof="0" dirty="0">
                <a:ln>
                  <a:noFill/>
                </a:ln>
                <a:solidFill>
                  <a:prstClr val="black"/>
                </a:solidFill>
                <a:effectLst/>
                <a:uLnTx/>
                <a:uFillTx/>
                <a:latin typeface="Arial"/>
                <a:ea typeface="+mn-ea"/>
                <a:cs typeface="+mn-cs"/>
              </a:rPr>
              <a:t> </a:t>
            </a:r>
            <a:r>
              <a:rPr kumimoji="0" lang="sv-SE" sz="1100" b="0" i="0" u="none" strike="noStrike" kern="1200" cap="none" spc="0" normalizeH="0" baseline="0" noProof="0" dirty="0" err="1">
                <a:ln>
                  <a:noFill/>
                </a:ln>
                <a:solidFill>
                  <a:prstClr val="black"/>
                </a:solidFill>
                <a:effectLst/>
                <a:uLnTx/>
                <a:uFillTx/>
                <a:latin typeface="Arial"/>
                <a:ea typeface="+mn-ea"/>
                <a:cs typeface="+mn-cs"/>
              </a:rPr>
              <a:t>they</a:t>
            </a:r>
            <a:r>
              <a:rPr kumimoji="0" lang="sv-SE" sz="1100" b="0" i="0" u="none" strike="noStrike" kern="1200" cap="none" spc="0" normalizeH="0" baseline="0" noProof="0" dirty="0">
                <a:ln>
                  <a:noFill/>
                </a:ln>
                <a:solidFill>
                  <a:prstClr val="black"/>
                </a:solidFill>
                <a:effectLst/>
                <a:uLnTx/>
                <a:uFillTx/>
                <a:latin typeface="Arial"/>
                <a:ea typeface="+mn-ea"/>
                <a:cs typeface="+mn-cs"/>
              </a:rPr>
              <a:t> </a:t>
            </a:r>
            <a:r>
              <a:rPr kumimoji="0" lang="sv-SE" sz="1100" b="0" i="0" u="none" strike="noStrike" kern="1200" cap="none" spc="0" normalizeH="0" baseline="0" noProof="0" dirty="0" err="1">
                <a:ln>
                  <a:noFill/>
                </a:ln>
                <a:solidFill>
                  <a:prstClr val="black"/>
                </a:solidFill>
                <a:effectLst/>
                <a:uLnTx/>
                <a:uFillTx/>
                <a:latin typeface="Arial"/>
                <a:ea typeface="+mn-ea"/>
                <a:cs typeface="+mn-cs"/>
              </a:rPr>
              <a:t>participate</a:t>
            </a:r>
            <a:r>
              <a:rPr kumimoji="0" lang="sv-SE" sz="1100" b="0" i="0" u="none" strike="noStrike" kern="1200" cap="none" spc="0" normalizeH="0" baseline="0" noProof="0" dirty="0">
                <a:ln>
                  <a:noFill/>
                </a:ln>
                <a:solidFill>
                  <a:prstClr val="black"/>
                </a:solidFill>
                <a:effectLst/>
                <a:uLnTx/>
                <a:uFillTx/>
                <a:latin typeface="Arial"/>
                <a:ea typeface="+mn-ea"/>
                <a:cs typeface="+mn-cs"/>
              </a:rPr>
              <a:t> in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100" b="0" i="0" u="none" strike="noStrike" kern="1200" cap="none" spc="0" normalizeH="0" baseline="0" noProof="0" dirty="0" err="1">
                <a:ln>
                  <a:noFill/>
                </a:ln>
                <a:solidFill>
                  <a:prstClr val="black"/>
                </a:solidFill>
                <a:effectLst/>
                <a:uLnTx/>
                <a:uFillTx/>
                <a:latin typeface="Arial"/>
                <a:ea typeface="+mn-ea"/>
                <a:cs typeface="+mn-cs"/>
              </a:rPr>
              <a:t>audit</a:t>
            </a:r>
            <a:r>
              <a:rPr kumimoji="0" lang="sv-SE" sz="1100" b="0" i="0" u="none" strike="noStrike" kern="1200" cap="none" spc="0" normalizeH="0" baseline="0" noProof="0" dirty="0">
                <a:ln>
                  <a:noFill/>
                </a:ln>
                <a:solidFill>
                  <a:prstClr val="black"/>
                </a:solidFill>
                <a:effectLst/>
                <a:uLnTx/>
                <a:uFillTx/>
                <a:latin typeface="Arial"/>
                <a:ea typeface="+mn-ea"/>
                <a:cs typeface="+mn-cs"/>
              </a:rPr>
              <a:t> and feedback </a:t>
            </a:r>
            <a:r>
              <a:rPr kumimoji="0" lang="sv-SE" sz="1100" b="0" i="0" u="none" strike="noStrike" kern="1200" cap="none" spc="0" normalizeH="0" baseline="0" noProof="0" dirty="0" err="1">
                <a:ln>
                  <a:noFill/>
                </a:ln>
                <a:solidFill>
                  <a:prstClr val="black"/>
                </a:solidFill>
                <a:effectLst/>
                <a:uLnTx/>
                <a:uFillTx/>
                <a:latin typeface="Arial"/>
                <a:ea typeface="+mn-ea"/>
                <a:cs typeface="+mn-cs"/>
              </a:rPr>
              <a:t>activities</a:t>
            </a:r>
            <a:endParaRPr kumimoji="0" lang="sv-SE" sz="11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100" b="0" i="0" u="none" strike="noStrike" kern="1200" cap="none" spc="0" normalizeH="0" baseline="0" noProof="0" dirty="0">
                <a:ln>
                  <a:noFill/>
                </a:ln>
                <a:solidFill>
                  <a:prstClr val="black"/>
                </a:solidFill>
                <a:effectLst/>
                <a:uLnTx/>
                <a:uFillTx/>
                <a:latin typeface="Arial"/>
                <a:ea typeface="+mn-ea"/>
                <a:cs typeface="+mn-cs"/>
              </a:rPr>
              <a:t>in a </a:t>
            </a:r>
            <a:r>
              <a:rPr kumimoji="0" lang="sv-SE" sz="1100" b="0" i="0" u="none" strike="noStrike" kern="1200" cap="none" spc="0" normalizeH="0" baseline="0" noProof="0" dirty="0" err="1">
                <a:ln>
                  <a:noFill/>
                </a:ln>
                <a:solidFill>
                  <a:prstClr val="black"/>
                </a:solidFill>
                <a:effectLst/>
                <a:uLnTx/>
                <a:uFillTx/>
                <a:latin typeface="Arial"/>
                <a:ea typeface="+mn-ea"/>
                <a:cs typeface="+mn-cs"/>
              </a:rPr>
              <a:t>group</a:t>
            </a:r>
            <a:r>
              <a:rPr kumimoji="0" lang="sv-SE" sz="1100" b="0" i="0" u="none" strike="noStrike" kern="1200" cap="none" spc="0" normalizeH="0" baseline="0" noProof="0" dirty="0">
                <a:ln>
                  <a:noFill/>
                </a:ln>
                <a:solidFill>
                  <a:prstClr val="black"/>
                </a:solidFill>
                <a:effectLst/>
                <a:uLnTx/>
                <a:uFillTx/>
                <a:latin typeface="Arial"/>
                <a:ea typeface="+mn-ea"/>
                <a:cs typeface="+mn-cs"/>
              </a:rPr>
              <a:t> </a:t>
            </a:r>
            <a:r>
              <a:rPr kumimoji="0" lang="sv-SE" sz="1100" b="0" i="0" u="none" strike="noStrike" kern="1200" cap="none" spc="0" normalizeH="0" baseline="0" noProof="0" dirty="0" err="1">
                <a:ln>
                  <a:noFill/>
                </a:ln>
                <a:solidFill>
                  <a:prstClr val="black"/>
                </a:solidFill>
                <a:effectLst/>
                <a:uLnTx/>
                <a:uFillTx/>
                <a:latin typeface="Arial"/>
                <a:ea typeface="+mn-ea"/>
                <a:cs typeface="+mn-cs"/>
              </a:rPr>
              <a:t>with</a:t>
            </a:r>
            <a:r>
              <a:rPr kumimoji="0" lang="sv-SE" sz="1100" b="0" i="0" u="none" strike="noStrike" kern="1200" cap="none" spc="0" normalizeH="0" baseline="0" noProof="0" dirty="0">
                <a:ln>
                  <a:noFill/>
                </a:ln>
                <a:solidFill>
                  <a:prstClr val="black"/>
                </a:solidFill>
                <a:effectLst/>
                <a:uLnTx/>
                <a:uFillTx/>
                <a:latin typeface="Arial"/>
                <a:ea typeface="+mn-ea"/>
                <a:cs typeface="+mn-cs"/>
              </a:rPr>
              <a:t> </a:t>
            </a:r>
            <a:r>
              <a:rPr kumimoji="0" lang="sv-SE" sz="1100" b="0" i="0" u="none" strike="noStrike" kern="1200" cap="none" spc="0" normalizeH="0" baseline="0" noProof="0" dirty="0" err="1">
                <a:ln>
                  <a:noFill/>
                </a:ln>
                <a:solidFill>
                  <a:prstClr val="black"/>
                </a:solidFill>
                <a:effectLst/>
                <a:uLnTx/>
                <a:uFillTx/>
                <a:latin typeface="Arial"/>
                <a:ea typeface="+mn-ea"/>
                <a:cs typeface="+mn-cs"/>
              </a:rPr>
              <a:t>their</a:t>
            </a:r>
            <a:r>
              <a:rPr kumimoji="0" lang="sv-SE" sz="1100" b="0" i="0" u="none" strike="noStrike" kern="1200" cap="none" spc="0" normalizeH="0" baseline="0" noProof="0" dirty="0">
                <a:ln>
                  <a:noFill/>
                </a:ln>
                <a:solidFill>
                  <a:prstClr val="black"/>
                </a:solidFill>
                <a:effectLst/>
                <a:uLnTx/>
                <a:uFillTx/>
                <a:latin typeface="Arial"/>
                <a:ea typeface="+mn-ea"/>
                <a:cs typeface="+mn-cs"/>
              </a:rPr>
              <a:t> </a:t>
            </a:r>
            <a:r>
              <a:rPr kumimoji="0" lang="sv-SE" sz="1100" b="0" i="0" u="none" strike="noStrike" kern="1200" cap="none" spc="0" normalizeH="0" baseline="0" noProof="0" dirty="0" err="1">
                <a:ln>
                  <a:noFill/>
                </a:ln>
                <a:solidFill>
                  <a:prstClr val="black"/>
                </a:solidFill>
                <a:effectLst/>
                <a:uLnTx/>
                <a:uFillTx/>
                <a:latin typeface="Arial"/>
                <a:ea typeface="+mn-ea"/>
                <a:cs typeface="+mn-cs"/>
              </a:rPr>
              <a:t>peers</a:t>
            </a:r>
            <a:r>
              <a:rPr kumimoji="0" lang="sv-SE" sz="1100" b="0" i="0" u="none" strike="noStrike" kern="1200" cap="none" spc="0" normalizeH="0" baseline="0" noProof="0" dirty="0">
                <a:ln>
                  <a:noFill/>
                </a:ln>
                <a:solidFill>
                  <a:prstClr val="black"/>
                </a:solidFill>
                <a:effectLst/>
                <a:uLnTx/>
                <a:uFillTx/>
                <a:latin typeface="Arial"/>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100" b="0" i="0" u="none" strike="noStrike" kern="1200" cap="none" spc="0" normalizeH="0" baseline="0" noProof="0" dirty="0">
                <a:ln>
                  <a:noFill/>
                </a:ln>
                <a:solidFill>
                  <a:prstClr val="black"/>
                </a:solidFill>
                <a:effectLst/>
                <a:uLnTx/>
                <a:uFillTx/>
                <a:latin typeface="Arial"/>
                <a:ea typeface="+mn-ea"/>
                <a:cs typeface="+mn-cs"/>
              </a:rPr>
              <a:t>(2018), Laura </a:t>
            </a:r>
            <a:r>
              <a:rPr kumimoji="0" lang="sv-SE" sz="1100" b="0" i="0" u="none" strike="noStrike" kern="1200" cap="none" spc="0" normalizeH="0" baseline="0" noProof="0" dirty="0" err="1">
                <a:ln>
                  <a:noFill/>
                </a:ln>
                <a:solidFill>
                  <a:prstClr val="black"/>
                </a:solidFill>
                <a:effectLst/>
                <a:uLnTx/>
                <a:uFillTx/>
                <a:latin typeface="Arial"/>
                <a:ea typeface="+mn-ea"/>
                <a:cs typeface="+mn-cs"/>
              </a:rPr>
              <a:t>Desveaux</a:t>
            </a:r>
            <a:r>
              <a:rPr kumimoji="0" lang="sv-SE" sz="1100" b="0" i="0" u="none" strike="noStrike" kern="1200" cap="none" spc="0" normalizeH="0" baseline="0" noProof="0" dirty="0">
                <a:ln>
                  <a:noFill/>
                </a:ln>
                <a:solidFill>
                  <a:prstClr val="black"/>
                </a:solidFill>
                <a:effectLst/>
                <a:uLnTx/>
                <a:uFillTx/>
                <a:latin typeface="Arial"/>
                <a:ea typeface="+mn-ea"/>
                <a:cs typeface="+mn-cs"/>
              </a:rPr>
              <a:t> et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100" b="0" i="0" u="none" strike="noStrike" kern="1200" cap="none" spc="0" normalizeH="0" baseline="0" noProof="0" dirty="0">
                <a:ln>
                  <a:noFill/>
                </a:ln>
                <a:solidFill>
                  <a:prstClr val="black"/>
                </a:solidFill>
                <a:effectLst/>
                <a:uLnTx/>
                <a:uFillTx/>
                <a:latin typeface="Arial"/>
                <a:ea typeface="+mn-ea"/>
                <a:cs typeface="+mn-cs"/>
              </a:rPr>
              <a:t>al., </a:t>
            </a:r>
            <a:r>
              <a:rPr kumimoji="0" lang="sv-SE" sz="1100" b="0" i="0" u="none" strike="noStrike" kern="1200" cap="none" spc="0" normalizeH="0" baseline="0" noProof="0" dirty="0" err="1">
                <a:ln>
                  <a:noFill/>
                </a:ln>
                <a:solidFill>
                  <a:prstClr val="black"/>
                </a:solidFill>
                <a:effectLst/>
                <a:uLnTx/>
                <a:uFillTx/>
                <a:latin typeface="Arial"/>
                <a:ea typeface="+mn-ea"/>
                <a:cs typeface="+mn-cs"/>
              </a:rPr>
              <a:t>Unpacking</a:t>
            </a:r>
            <a:r>
              <a:rPr kumimoji="0" lang="sv-SE" sz="1100" b="0" i="0" u="none" strike="noStrike" kern="1200" cap="none" spc="0" normalizeH="0" baseline="0" noProof="0" dirty="0">
                <a:ln>
                  <a:noFill/>
                </a:ln>
                <a:solidFill>
                  <a:prstClr val="black"/>
                </a:solidFill>
                <a:effectLst/>
                <a:uLnTx/>
                <a:uFillTx/>
                <a:latin typeface="Arial"/>
                <a:ea typeface="+mn-ea"/>
                <a:cs typeface="+mn-cs"/>
              </a:rPr>
              <a:t> the attention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100" b="0" i="0" u="none" strike="noStrike" kern="1200" cap="none" spc="0" normalizeH="0" baseline="0" noProof="0" dirty="0">
                <a:ln>
                  <a:noFill/>
                </a:ln>
                <a:solidFill>
                  <a:prstClr val="black"/>
                </a:solidFill>
                <a:effectLst/>
                <a:uLnTx/>
                <a:uFillTx/>
                <a:latin typeface="Arial"/>
                <a:ea typeface="+mn-ea"/>
                <a:cs typeface="+mn-cs"/>
              </a:rPr>
              <a:t>to action gap; a </a:t>
            </a:r>
            <a:r>
              <a:rPr kumimoji="0" lang="sv-SE" sz="1100" b="0" i="0" u="none" strike="noStrike" kern="1200" cap="none" spc="0" normalizeH="0" baseline="0" noProof="0" dirty="0" err="1">
                <a:ln>
                  <a:noFill/>
                </a:ln>
                <a:solidFill>
                  <a:prstClr val="black"/>
                </a:solidFill>
                <a:effectLst/>
                <a:uLnTx/>
                <a:uFillTx/>
                <a:latin typeface="Arial"/>
                <a:ea typeface="+mn-ea"/>
                <a:cs typeface="+mn-cs"/>
              </a:rPr>
              <a:t>qualitative</a:t>
            </a:r>
            <a:endParaRPr kumimoji="0" lang="sv-SE" sz="11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100" b="0" i="0" u="none" strike="noStrike" kern="1200" cap="none" spc="0" normalizeH="0" baseline="0" noProof="0" dirty="0" err="1">
                <a:ln>
                  <a:noFill/>
                </a:ln>
                <a:solidFill>
                  <a:prstClr val="black"/>
                </a:solidFill>
                <a:effectLst/>
                <a:uLnTx/>
                <a:uFillTx/>
                <a:latin typeface="Arial"/>
                <a:ea typeface="+mn-ea"/>
                <a:cs typeface="+mn-cs"/>
              </a:rPr>
              <a:t>study</a:t>
            </a:r>
            <a:r>
              <a:rPr kumimoji="0" lang="sv-SE" sz="1100" b="0" i="0" u="none" strike="noStrike" kern="1200" cap="none" spc="0" normalizeH="0" baseline="0" noProof="0" dirty="0">
                <a:ln>
                  <a:noFill/>
                </a:ln>
                <a:solidFill>
                  <a:prstClr val="black"/>
                </a:solidFill>
                <a:effectLst/>
                <a:uLnTx/>
                <a:uFillTx/>
                <a:latin typeface="Arial"/>
                <a:ea typeface="+mn-ea"/>
                <a:cs typeface="+mn-cs"/>
              </a:rPr>
              <a:t> </a:t>
            </a:r>
            <a:r>
              <a:rPr kumimoji="0" lang="sv-SE" sz="1100" b="0" i="0" u="none" strike="noStrike" kern="1200" cap="none" spc="0" normalizeH="0" baseline="0" noProof="0" dirty="0" err="1">
                <a:ln>
                  <a:noFill/>
                </a:ln>
                <a:solidFill>
                  <a:prstClr val="black"/>
                </a:solidFill>
                <a:effectLst/>
                <a:uLnTx/>
                <a:uFillTx/>
                <a:latin typeface="Arial"/>
                <a:ea typeface="+mn-ea"/>
                <a:cs typeface="+mn-cs"/>
              </a:rPr>
              <a:t>understanding</a:t>
            </a:r>
            <a:r>
              <a:rPr kumimoji="0" lang="sv-SE" sz="1100" b="0" i="0" u="none" strike="noStrike" kern="1200" cap="none" spc="0" normalizeH="0" baseline="0" noProof="0" dirty="0">
                <a:ln>
                  <a:noFill/>
                </a:ln>
                <a:solidFill>
                  <a:prstClr val="black"/>
                </a:solidFill>
                <a:effectLst/>
                <a:uLnTx/>
                <a:uFillTx/>
                <a:latin typeface="Arial"/>
                <a:ea typeface="+mn-ea"/>
                <a:cs typeface="+mn-cs"/>
              </a:rPr>
              <a:t> </a:t>
            </a:r>
            <a:r>
              <a:rPr kumimoji="0" lang="sv-SE" sz="1100" b="0" i="0" u="none" strike="noStrike" kern="1200" cap="none" spc="0" normalizeH="0" baseline="0" noProof="0" dirty="0" err="1">
                <a:ln>
                  <a:noFill/>
                </a:ln>
                <a:solidFill>
                  <a:prstClr val="black"/>
                </a:solidFill>
                <a:effectLst/>
                <a:uLnTx/>
                <a:uFillTx/>
                <a:latin typeface="Arial"/>
                <a:ea typeface="+mn-ea"/>
                <a:cs typeface="+mn-cs"/>
              </a:rPr>
              <a:t>how</a:t>
            </a:r>
            <a:r>
              <a:rPr kumimoji="0" lang="sv-SE" sz="1100" b="0" i="0" u="none" strike="noStrike" kern="1200" cap="none" spc="0" normalizeH="0" baseline="0" noProof="0" dirty="0">
                <a:ln>
                  <a:noFill/>
                </a:ln>
                <a:solidFill>
                  <a:prstClr val="black"/>
                </a:solidFill>
                <a:effectLst/>
                <a:uLnTx/>
                <a:uFillTx/>
                <a:latin typeface="Arial"/>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100" b="0" i="0" u="none" strike="noStrike" kern="1200" cap="none" spc="0" normalizeH="0" baseline="0" noProof="0" dirty="0" err="1">
                <a:ln>
                  <a:noFill/>
                </a:ln>
                <a:solidFill>
                  <a:prstClr val="black"/>
                </a:solidFill>
                <a:effectLst/>
                <a:uLnTx/>
                <a:uFillTx/>
                <a:latin typeface="Arial"/>
                <a:ea typeface="+mn-ea"/>
                <a:cs typeface="+mn-cs"/>
              </a:rPr>
              <a:t>physicians</a:t>
            </a:r>
            <a:r>
              <a:rPr kumimoji="0" lang="sv-SE" sz="1100" b="0" i="0" u="none" strike="noStrike" kern="1200" cap="none" spc="0" normalizeH="0" baseline="0" noProof="0" dirty="0">
                <a:ln>
                  <a:noFill/>
                </a:ln>
                <a:solidFill>
                  <a:prstClr val="black"/>
                </a:solidFill>
                <a:effectLst/>
                <a:uLnTx/>
                <a:uFillTx/>
                <a:latin typeface="Arial"/>
                <a:ea typeface="+mn-ea"/>
                <a:cs typeface="+mn-cs"/>
              </a:rPr>
              <a:t> </a:t>
            </a:r>
            <a:r>
              <a:rPr kumimoji="0" lang="sv-SE" sz="1100" b="0" i="0" u="none" strike="noStrike" kern="1200" cap="none" spc="0" normalizeH="0" baseline="0" noProof="0" dirty="0" err="1">
                <a:ln>
                  <a:noFill/>
                </a:ln>
                <a:solidFill>
                  <a:prstClr val="black"/>
                </a:solidFill>
                <a:effectLst/>
                <a:uLnTx/>
                <a:uFillTx/>
                <a:latin typeface="Arial"/>
                <a:ea typeface="+mn-ea"/>
                <a:cs typeface="+mn-cs"/>
              </a:rPr>
              <a:t>engage</a:t>
            </a:r>
            <a:r>
              <a:rPr kumimoji="0" lang="sv-SE" sz="1100" b="0" i="0" u="none" strike="noStrike" kern="1200" cap="none" spc="0" normalizeH="0" baseline="0" noProof="0" dirty="0">
                <a:ln>
                  <a:noFill/>
                </a:ln>
                <a:solidFill>
                  <a:prstClr val="black"/>
                </a:solidFill>
                <a:effectLst/>
                <a:uLnTx/>
                <a:uFillTx/>
                <a:latin typeface="Arial"/>
                <a:ea typeface="+mn-ea"/>
                <a:cs typeface="+mn-cs"/>
              </a:rPr>
              <a:t> </a:t>
            </a:r>
            <a:r>
              <a:rPr kumimoji="0" lang="sv-SE" sz="1100" b="0" i="0" u="none" strike="noStrike" kern="1200" cap="none" spc="0" normalizeH="0" baseline="0" noProof="0" dirty="0" err="1">
                <a:ln>
                  <a:noFill/>
                </a:ln>
                <a:solidFill>
                  <a:prstClr val="black"/>
                </a:solidFill>
                <a:effectLst/>
                <a:uLnTx/>
                <a:uFillTx/>
                <a:latin typeface="Arial"/>
                <a:ea typeface="+mn-ea"/>
                <a:cs typeface="+mn-cs"/>
              </a:rPr>
              <a:t>with</a:t>
            </a:r>
            <a:r>
              <a:rPr kumimoji="0" lang="sv-SE" sz="1100" b="0" i="0" u="none" strike="noStrike" kern="1200" cap="none" spc="0" normalizeH="0" baseline="0" noProof="0" dirty="0">
                <a:ln>
                  <a:noFill/>
                </a:ln>
                <a:solidFill>
                  <a:prstClr val="black"/>
                </a:solidFill>
                <a:effectLst/>
                <a:uLnTx/>
                <a:uFillTx/>
                <a:latin typeface="Arial"/>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100" b="0" i="0" u="none" strike="noStrike" kern="1200" cap="none" spc="0" normalizeH="0" baseline="0" noProof="0" dirty="0" err="1">
                <a:ln>
                  <a:noFill/>
                </a:ln>
                <a:solidFill>
                  <a:prstClr val="black"/>
                </a:solidFill>
                <a:effectLst/>
                <a:uLnTx/>
                <a:uFillTx/>
                <a:latin typeface="Arial"/>
                <a:ea typeface="+mn-ea"/>
                <a:cs typeface="+mn-cs"/>
              </a:rPr>
              <a:t>audit</a:t>
            </a:r>
            <a:r>
              <a:rPr kumimoji="0" lang="sv-SE" sz="1100" b="0" i="0" u="none" strike="noStrike" kern="1200" cap="none" spc="0" normalizeH="0" baseline="0" noProof="0" dirty="0">
                <a:ln>
                  <a:noFill/>
                </a:ln>
                <a:solidFill>
                  <a:prstClr val="black"/>
                </a:solidFill>
                <a:effectLst/>
                <a:uLnTx/>
                <a:uFillTx/>
                <a:latin typeface="Arial"/>
                <a:ea typeface="+mn-ea"/>
                <a:cs typeface="+mn-cs"/>
              </a:rPr>
              <a:t> and feedback (2021</a:t>
            </a:r>
            <a:r>
              <a:rPr kumimoji="0" lang="sv-SE" sz="1200" b="0" i="0" u="none" strike="noStrike" kern="1200" cap="none" spc="0" normalizeH="0" baseline="0" noProof="0" dirty="0">
                <a:ln>
                  <a:noFill/>
                </a:ln>
                <a:solidFill>
                  <a:prstClr val="black"/>
                </a:solidFill>
                <a:effectLst/>
                <a:uLnTx/>
                <a:uFillTx/>
                <a:latin typeface="Arial"/>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83392766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a:extLst>
              <a:ext uri="{FF2B5EF4-FFF2-40B4-BE49-F238E27FC236}">
                <a16:creationId xmlns:a16="http://schemas.microsoft.com/office/drawing/2014/main" id="{B4F5D8C0-FA50-4753-8433-3759E74783A3}"/>
              </a:ext>
            </a:extLst>
          </p:cNvPr>
          <p:cNvSpPr>
            <a:spLocks noGrp="1"/>
          </p:cNvSpPr>
          <p:nvPr>
            <p:ph idx="1"/>
          </p:nvPr>
        </p:nvSpPr>
        <p:spPr>
          <a:xfrm>
            <a:off x="664232" y="1987203"/>
            <a:ext cx="9609825" cy="3738598"/>
          </a:xfrm>
        </p:spPr>
        <p:txBody>
          <a:bodyPr/>
          <a:lstStyle/>
          <a:p>
            <a:pPr marL="30163" indent="0">
              <a:buNone/>
            </a:pPr>
            <a:r>
              <a:rPr lang="sv-SE" dirty="0"/>
              <a:t>En uppföljning som förbättrar tolkningen och lärandet om utvecklingen av nära vård - genom tre uppföljningsområden: </a:t>
            </a:r>
          </a:p>
          <a:p>
            <a:pPr marL="800100" lvl="1" indent="-342900">
              <a:buFont typeface="+mj-lt"/>
              <a:buAutoNum type="arabicParenR"/>
            </a:pPr>
            <a:r>
              <a:rPr lang="sv-SE" sz="2400" b="1" dirty="0"/>
              <a:t>Behovsgrunder (förutsättningar/input) </a:t>
            </a:r>
            <a:r>
              <a:rPr lang="sv-SE" sz="2400" dirty="0"/>
              <a:t>–  ”Vad är det viktigt för att vi ska kunna utveckla en nära vård?” </a:t>
            </a:r>
          </a:p>
          <a:p>
            <a:pPr marL="800100" lvl="1" indent="-342900">
              <a:buFont typeface="+mj-lt"/>
              <a:buAutoNum type="arabicParenR"/>
            </a:pPr>
            <a:r>
              <a:rPr lang="sv-SE" sz="2400" b="1" dirty="0"/>
              <a:t>Samverkansprocess (leveranssystem) </a:t>
            </a:r>
            <a:r>
              <a:rPr lang="sv-SE" sz="2400" dirty="0"/>
              <a:t>– ”Hur behöver vi agera och samverka för att få det att hända?”</a:t>
            </a:r>
          </a:p>
          <a:p>
            <a:pPr marL="800100" lvl="1" indent="-342900">
              <a:buFont typeface="+mj-lt"/>
              <a:buAutoNum type="arabicParenR"/>
            </a:pPr>
            <a:r>
              <a:rPr lang="sv-SE" sz="2400" b="1" dirty="0"/>
              <a:t>Resultat (output) </a:t>
            </a:r>
            <a:r>
              <a:rPr lang="sv-SE" sz="2400" dirty="0"/>
              <a:t>– ”Vilka resultat uppnår vi av detta?” Med fokus på hälsa.</a:t>
            </a:r>
          </a:p>
        </p:txBody>
      </p:sp>
      <p:sp>
        <p:nvSpPr>
          <p:cNvPr id="3" name="Rubrik 2">
            <a:extLst>
              <a:ext uri="{FF2B5EF4-FFF2-40B4-BE49-F238E27FC236}">
                <a16:creationId xmlns:a16="http://schemas.microsoft.com/office/drawing/2014/main" id="{67038A74-3BAE-E420-3227-D8620723C362}"/>
              </a:ext>
            </a:extLst>
          </p:cNvPr>
          <p:cNvSpPr>
            <a:spLocks noGrp="1"/>
          </p:cNvSpPr>
          <p:nvPr>
            <p:ph type="title"/>
          </p:nvPr>
        </p:nvSpPr>
        <p:spPr/>
        <p:txBody>
          <a:bodyPr/>
          <a:lstStyle/>
          <a:p>
            <a:r>
              <a:rPr lang="sv-SE" dirty="0"/>
              <a:t>Ramverket ska bistå med…</a:t>
            </a:r>
          </a:p>
        </p:txBody>
      </p:sp>
    </p:spTree>
    <p:extLst>
      <p:ext uri="{BB962C8B-B14F-4D97-AF65-F5344CB8AC3E}">
        <p14:creationId xmlns:p14="http://schemas.microsoft.com/office/powerpoint/2010/main" val="344086426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A8B1CCCD-8012-94F8-59F3-1D663DCE8FE0}"/>
              </a:ext>
            </a:extLst>
          </p:cNvPr>
          <p:cNvGraphicFramePr/>
          <p:nvPr/>
        </p:nvGraphicFramePr>
        <p:xfrm>
          <a:off x="664234" y="2379613"/>
          <a:ext cx="10757454" cy="70908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Rektangel 3">
            <a:extLst>
              <a:ext uri="{FF2B5EF4-FFF2-40B4-BE49-F238E27FC236}">
                <a16:creationId xmlns:a16="http://schemas.microsoft.com/office/drawing/2014/main" id="{44857721-E27F-D438-6C14-A72A9675DC1F}"/>
              </a:ext>
            </a:extLst>
          </p:cNvPr>
          <p:cNvSpPr/>
          <p:nvPr/>
        </p:nvSpPr>
        <p:spPr>
          <a:xfrm>
            <a:off x="664233" y="3088698"/>
            <a:ext cx="3231492" cy="5810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400" b="1" i="0" u="none" strike="noStrike" kern="1200" cap="none" spc="0" normalizeH="0" baseline="0" noProof="0" dirty="0">
                <a:ln>
                  <a:noFill/>
                </a:ln>
                <a:solidFill>
                  <a:prstClr val="black"/>
                </a:solidFill>
                <a:effectLst/>
                <a:uLnTx/>
                <a:uFillTx/>
                <a:latin typeface="Arial"/>
                <a:ea typeface="+mn-ea"/>
                <a:cs typeface="+mn-cs"/>
              </a:rPr>
              <a:t>Förutsättningar för Nära vård</a:t>
            </a:r>
          </a:p>
        </p:txBody>
      </p:sp>
      <p:sp>
        <p:nvSpPr>
          <p:cNvPr id="5" name="Rektangel 4">
            <a:extLst>
              <a:ext uri="{FF2B5EF4-FFF2-40B4-BE49-F238E27FC236}">
                <a16:creationId xmlns:a16="http://schemas.microsoft.com/office/drawing/2014/main" id="{F9BF2755-4E95-B60D-9453-6F4F8FA5D409}"/>
              </a:ext>
            </a:extLst>
          </p:cNvPr>
          <p:cNvSpPr/>
          <p:nvPr/>
        </p:nvSpPr>
        <p:spPr>
          <a:xfrm>
            <a:off x="3976687" y="3088697"/>
            <a:ext cx="3838576" cy="5810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400" b="1" i="0" u="none" strike="noStrike" kern="1200" cap="none" spc="0" normalizeH="0" baseline="0" noProof="0" dirty="0">
                <a:ln>
                  <a:noFill/>
                </a:ln>
                <a:solidFill>
                  <a:prstClr val="black"/>
                </a:solidFill>
                <a:effectLst/>
                <a:uLnTx/>
                <a:uFillTx/>
                <a:latin typeface="Arial"/>
                <a:ea typeface="+mn-ea"/>
                <a:cs typeface="+mn-cs"/>
              </a:rPr>
              <a:t>Leveranssystem för Nära vård</a:t>
            </a:r>
          </a:p>
        </p:txBody>
      </p:sp>
      <p:sp>
        <p:nvSpPr>
          <p:cNvPr id="6" name="Rektangel 5">
            <a:extLst>
              <a:ext uri="{FF2B5EF4-FFF2-40B4-BE49-F238E27FC236}">
                <a16:creationId xmlns:a16="http://schemas.microsoft.com/office/drawing/2014/main" id="{E52F7F83-0A49-3394-4DCE-571B30217D31}"/>
              </a:ext>
            </a:extLst>
          </p:cNvPr>
          <p:cNvSpPr/>
          <p:nvPr/>
        </p:nvSpPr>
        <p:spPr>
          <a:xfrm>
            <a:off x="7315200" y="3088697"/>
            <a:ext cx="4106488" cy="5810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400" b="1" i="0" u="none" strike="noStrike" kern="1200" cap="none" spc="0" normalizeH="0" baseline="0" noProof="0" dirty="0">
                <a:ln>
                  <a:noFill/>
                </a:ln>
                <a:solidFill>
                  <a:prstClr val="black"/>
                </a:solidFill>
                <a:effectLst/>
                <a:uLnTx/>
                <a:uFillTx/>
                <a:latin typeface="Arial"/>
                <a:ea typeface="+mn-ea"/>
                <a:cs typeface="+mn-cs"/>
              </a:rPr>
              <a:t>Kvalitet och resurseffektivitet i Nära vård</a:t>
            </a:r>
          </a:p>
        </p:txBody>
      </p:sp>
      <p:sp>
        <p:nvSpPr>
          <p:cNvPr id="7" name="Rektangel 6">
            <a:extLst>
              <a:ext uri="{FF2B5EF4-FFF2-40B4-BE49-F238E27FC236}">
                <a16:creationId xmlns:a16="http://schemas.microsoft.com/office/drawing/2014/main" id="{3CF2F828-61AF-D100-DE46-5CAAF5025113}"/>
              </a:ext>
            </a:extLst>
          </p:cNvPr>
          <p:cNvSpPr/>
          <p:nvPr/>
        </p:nvSpPr>
        <p:spPr>
          <a:xfrm>
            <a:off x="664233" y="3669722"/>
            <a:ext cx="3231492" cy="1962151"/>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400" b="0" i="0" u="none" strike="noStrike" kern="1200" cap="none" spc="0" normalizeH="0" baseline="0" noProof="0" dirty="0">
                <a:ln>
                  <a:noFill/>
                </a:ln>
                <a:solidFill>
                  <a:prstClr val="black"/>
                </a:solidFill>
                <a:effectLst/>
                <a:uLnTx/>
                <a:uFillTx/>
                <a:latin typeface="Arial"/>
                <a:ea typeface="+mn-ea"/>
                <a:cs typeface="+mn-cs"/>
              </a:rPr>
              <a:t>A1. Behov hos invånare, patienter, brukare och närstående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400" b="0" i="0" u="none" strike="noStrike" kern="1200" cap="none" spc="0" normalizeH="0" baseline="0" noProof="0" dirty="0">
                <a:ln>
                  <a:noFill/>
                </a:ln>
                <a:solidFill>
                  <a:prstClr val="black"/>
                </a:solidFill>
                <a:effectLst/>
                <a:uLnTx/>
                <a:uFillTx/>
                <a:latin typeface="Arial"/>
                <a:ea typeface="+mn-ea"/>
                <a:cs typeface="+mn-cs"/>
              </a:rPr>
              <a:t>A2. Kompetensuppsättning och tillgänglighet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400" b="0" i="0" u="none" strike="noStrike" kern="1200" cap="none" spc="0" normalizeH="0" baseline="0" noProof="0" dirty="0">
                <a:ln>
                  <a:noFill/>
                </a:ln>
                <a:solidFill>
                  <a:prstClr val="black"/>
                </a:solidFill>
                <a:effectLst/>
                <a:uLnTx/>
                <a:uFillTx/>
                <a:latin typeface="Arial"/>
                <a:ea typeface="+mn-ea"/>
                <a:cs typeface="+mn-cs"/>
              </a:rPr>
              <a:t>A3. Verksamhetsmiljö</a:t>
            </a:r>
          </a:p>
        </p:txBody>
      </p:sp>
      <p:sp>
        <p:nvSpPr>
          <p:cNvPr id="8" name="Rektangel 7">
            <a:extLst>
              <a:ext uri="{FF2B5EF4-FFF2-40B4-BE49-F238E27FC236}">
                <a16:creationId xmlns:a16="http://schemas.microsoft.com/office/drawing/2014/main" id="{51E98EB7-7542-5E45-2985-FCF5158CE932}"/>
              </a:ext>
            </a:extLst>
          </p:cNvPr>
          <p:cNvSpPr/>
          <p:nvPr/>
        </p:nvSpPr>
        <p:spPr>
          <a:xfrm>
            <a:off x="3976688" y="3669721"/>
            <a:ext cx="3446578" cy="1962151"/>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400" b="0" i="0" u="none" strike="noStrike" kern="1200" cap="none" spc="0" normalizeH="0" baseline="0" noProof="0" dirty="0">
                <a:ln>
                  <a:noFill/>
                </a:ln>
                <a:solidFill>
                  <a:prstClr val="black"/>
                </a:solidFill>
                <a:effectLst/>
                <a:uLnTx/>
                <a:uFillTx/>
                <a:latin typeface="Arial"/>
                <a:ea typeface="+mn-ea"/>
                <a:cs typeface="+mn-cs"/>
              </a:rPr>
              <a:t>B1. Vårdlösningar och stödjande insatser som matchar behov</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400" b="0" i="0" u="none" strike="noStrike" kern="1200" cap="none" spc="0" normalizeH="0" baseline="0" noProof="0" dirty="0">
                <a:ln>
                  <a:noFill/>
                </a:ln>
                <a:solidFill>
                  <a:prstClr val="black"/>
                </a:solidFill>
                <a:effectLst/>
                <a:uLnTx/>
                <a:uFillTx/>
                <a:latin typeface="Arial"/>
                <a:ea typeface="+mn-ea"/>
                <a:cs typeface="+mn-cs"/>
              </a:rPr>
              <a:t>B2. Utvecklingskraft inom kompetenserna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400" b="0" i="0" u="none" strike="noStrike" kern="1200" cap="none" spc="0" normalizeH="0" baseline="0" noProof="0" dirty="0">
                <a:ln>
                  <a:noFill/>
                </a:ln>
                <a:solidFill>
                  <a:prstClr val="black"/>
                </a:solidFill>
                <a:effectLst/>
                <a:uLnTx/>
                <a:uFillTx/>
                <a:latin typeface="Arial"/>
                <a:ea typeface="+mn-ea"/>
                <a:cs typeface="+mn-cs"/>
              </a:rPr>
              <a:t>B3. Anpassade arbetssätt utifrån verksamhetsmiljö</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300" b="0" i="0" u="sng" strike="noStrike" kern="1200" cap="none" spc="0" normalizeH="0" baseline="0" noProof="0" dirty="0">
                <a:ln>
                  <a:noFill/>
                </a:ln>
                <a:solidFill>
                  <a:prstClr val="black"/>
                </a:solidFill>
                <a:effectLst/>
                <a:uLnTx/>
                <a:uFillTx/>
                <a:latin typeface="Arial"/>
                <a:ea typeface="+mn-ea"/>
                <a:cs typeface="+mn-cs"/>
              </a:rPr>
              <a:t>Lärande uppföljning: </a:t>
            </a:r>
            <a:r>
              <a:rPr kumimoji="0" lang="sv-SE" sz="1300" b="0" i="0" u="none" strike="noStrike" kern="1200" cap="none" spc="0" normalizeH="0" baseline="0" noProof="0" dirty="0">
                <a:ln>
                  <a:noFill/>
                </a:ln>
                <a:solidFill>
                  <a:prstClr val="black"/>
                </a:solidFill>
                <a:effectLst/>
                <a:uLnTx/>
                <a:uFillTx/>
                <a:latin typeface="Arial"/>
                <a:ea typeface="+mn-ea"/>
                <a:cs typeface="+mn-cs"/>
              </a:rPr>
              <a:t>Särskilt lärprogram för att använda uppföljningsresultat för B1/B2/B3</a:t>
            </a:r>
          </a:p>
        </p:txBody>
      </p:sp>
      <p:sp>
        <p:nvSpPr>
          <p:cNvPr id="9" name="Rektangel 8">
            <a:extLst>
              <a:ext uri="{FF2B5EF4-FFF2-40B4-BE49-F238E27FC236}">
                <a16:creationId xmlns:a16="http://schemas.microsoft.com/office/drawing/2014/main" id="{C008450B-4836-C447-7959-585D26D0FBBE}"/>
              </a:ext>
            </a:extLst>
          </p:cNvPr>
          <p:cNvSpPr/>
          <p:nvPr/>
        </p:nvSpPr>
        <p:spPr>
          <a:xfrm>
            <a:off x="7504229" y="3669720"/>
            <a:ext cx="3734578" cy="1962151"/>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400" b="0" i="0" u="none" strike="noStrike" kern="1200" cap="none" spc="0" normalizeH="0" baseline="0" noProof="0" dirty="0">
                <a:ln>
                  <a:noFill/>
                </a:ln>
                <a:solidFill>
                  <a:prstClr val="black"/>
                </a:solidFill>
                <a:effectLst/>
                <a:uLnTx/>
                <a:uFillTx/>
                <a:latin typeface="Arial"/>
                <a:ea typeface="+mn-ea"/>
                <a:cs typeface="+mn-cs"/>
              </a:rPr>
              <a:t>C1. Resultat utifrån användarperspektiv</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400" b="0" i="0" u="none" strike="noStrike" kern="1200" cap="none" spc="0" normalizeH="0" baseline="0" noProof="0" dirty="0">
                <a:ln>
                  <a:noFill/>
                </a:ln>
                <a:solidFill>
                  <a:prstClr val="black"/>
                </a:solidFill>
                <a:effectLst/>
                <a:uLnTx/>
                <a:uFillTx/>
                <a:latin typeface="Arial"/>
                <a:ea typeface="+mn-ea"/>
                <a:cs typeface="+mn-cs"/>
              </a:rPr>
              <a:t>C2. Resultat utifrån medarbetarperspektiv</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400" b="0" i="0" u="none" strike="noStrike" kern="1200" cap="none" spc="0" normalizeH="0" baseline="0" noProof="0" dirty="0">
                <a:ln>
                  <a:noFill/>
                </a:ln>
                <a:solidFill>
                  <a:prstClr val="black"/>
                </a:solidFill>
                <a:effectLst/>
                <a:uLnTx/>
                <a:uFillTx/>
                <a:latin typeface="Arial"/>
                <a:ea typeface="+mn-ea"/>
                <a:cs typeface="+mn-cs"/>
              </a:rPr>
              <a:t>C3. Resurseffektivitet</a:t>
            </a:r>
          </a:p>
        </p:txBody>
      </p:sp>
      <p:sp>
        <p:nvSpPr>
          <p:cNvPr id="13" name="Rubrik 12">
            <a:extLst>
              <a:ext uri="{FF2B5EF4-FFF2-40B4-BE49-F238E27FC236}">
                <a16:creationId xmlns:a16="http://schemas.microsoft.com/office/drawing/2014/main" id="{4DE7E7D8-1657-B8AA-8C0D-90287E32231B}"/>
              </a:ext>
            </a:extLst>
          </p:cNvPr>
          <p:cNvSpPr>
            <a:spLocks noGrp="1"/>
          </p:cNvSpPr>
          <p:nvPr>
            <p:ph type="title"/>
          </p:nvPr>
        </p:nvSpPr>
        <p:spPr/>
        <p:txBody>
          <a:bodyPr/>
          <a:lstStyle/>
          <a:p>
            <a:r>
              <a:rPr lang="sv-SE" dirty="0"/>
              <a:t>Grunder till ramverk för uppföljning</a:t>
            </a:r>
          </a:p>
        </p:txBody>
      </p:sp>
      <p:sp>
        <p:nvSpPr>
          <p:cNvPr id="3" name="Rektangel 2">
            <a:extLst>
              <a:ext uri="{FF2B5EF4-FFF2-40B4-BE49-F238E27FC236}">
                <a16:creationId xmlns:a16="http://schemas.microsoft.com/office/drawing/2014/main" id="{BD2585F3-7D92-97F8-D291-A7975222D105}"/>
              </a:ext>
            </a:extLst>
          </p:cNvPr>
          <p:cNvSpPr/>
          <p:nvPr/>
        </p:nvSpPr>
        <p:spPr>
          <a:xfrm rot="1645497">
            <a:off x="8326376" y="564113"/>
            <a:ext cx="4964174" cy="53063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white"/>
                </a:solidFill>
                <a:effectLst/>
                <a:uLnTx/>
                <a:uFillTx/>
                <a:latin typeface="Arial"/>
                <a:ea typeface="+mn-ea"/>
                <a:cs typeface="+mn-cs"/>
              </a:rPr>
              <a:t>UNDER UTVECKLING</a:t>
            </a:r>
          </a:p>
        </p:txBody>
      </p:sp>
    </p:spTree>
    <p:extLst>
      <p:ext uri="{BB962C8B-B14F-4D97-AF65-F5344CB8AC3E}">
        <p14:creationId xmlns:p14="http://schemas.microsoft.com/office/powerpoint/2010/main" val="414299469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a:extLst>
              <a:ext uri="{FF2B5EF4-FFF2-40B4-BE49-F238E27FC236}">
                <a16:creationId xmlns:a16="http://schemas.microsoft.com/office/drawing/2014/main" id="{5D2AEB51-3BA1-472C-8C26-D7BE20B52A6E}"/>
              </a:ext>
            </a:extLst>
          </p:cNvPr>
          <p:cNvSpPr>
            <a:spLocks noGrp="1"/>
          </p:cNvSpPr>
          <p:nvPr>
            <p:ph idx="1"/>
          </p:nvPr>
        </p:nvSpPr>
        <p:spPr/>
        <p:txBody>
          <a:bodyPr/>
          <a:lstStyle/>
          <a:p>
            <a:r>
              <a:rPr lang="sv-SE" dirty="0"/>
              <a:t>Frågeunderlaget under arbete</a:t>
            </a:r>
          </a:p>
          <a:p>
            <a:r>
              <a:rPr lang="sv-SE" dirty="0"/>
              <a:t>Bygger på delårsrapporten men l…</a:t>
            </a:r>
          </a:p>
          <a:p>
            <a:endParaRPr lang="sv-SE" dirty="0"/>
          </a:p>
          <a:p>
            <a:r>
              <a:rPr lang="sv-SE" dirty="0"/>
              <a:t>31 mars 2023 </a:t>
            </a:r>
            <a:r>
              <a:rPr lang="sv-SE"/>
              <a:t>- Socialstyrelsen</a:t>
            </a:r>
          </a:p>
        </p:txBody>
      </p:sp>
      <p:sp>
        <p:nvSpPr>
          <p:cNvPr id="3" name="Rubrik 2">
            <a:extLst>
              <a:ext uri="{FF2B5EF4-FFF2-40B4-BE49-F238E27FC236}">
                <a16:creationId xmlns:a16="http://schemas.microsoft.com/office/drawing/2014/main" id="{7F8300FC-EBFA-3512-CAA5-B20E5ED9FB20}"/>
              </a:ext>
            </a:extLst>
          </p:cNvPr>
          <p:cNvSpPr>
            <a:spLocks noGrp="1"/>
          </p:cNvSpPr>
          <p:nvPr>
            <p:ph type="title"/>
          </p:nvPr>
        </p:nvSpPr>
        <p:spPr/>
        <p:txBody>
          <a:bodyPr/>
          <a:lstStyle/>
          <a:p>
            <a:r>
              <a:rPr lang="sv-SE" dirty="0"/>
              <a:t>Redovisning ÖK 2022</a:t>
            </a:r>
          </a:p>
        </p:txBody>
      </p:sp>
    </p:spTree>
    <p:extLst>
      <p:ext uri="{BB962C8B-B14F-4D97-AF65-F5344CB8AC3E}">
        <p14:creationId xmlns:p14="http://schemas.microsoft.com/office/powerpoint/2010/main" val="14298909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tshållare för innehåll 4">
            <a:extLst>
              <a:ext uri="{FF2B5EF4-FFF2-40B4-BE49-F238E27FC236}">
                <a16:creationId xmlns:a16="http://schemas.microsoft.com/office/drawing/2014/main" id="{3AEAF7D3-5575-F36F-9863-D34AB1A218C6}"/>
              </a:ext>
            </a:extLst>
          </p:cNvPr>
          <p:cNvSpPr>
            <a:spLocks noGrp="1"/>
          </p:cNvSpPr>
          <p:nvPr>
            <p:ph sz="half" idx="1"/>
          </p:nvPr>
        </p:nvSpPr>
        <p:spPr>
          <a:xfrm>
            <a:off x="664233" y="2089573"/>
            <a:ext cx="6989634" cy="3740400"/>
          </a:xfrm>
        </p:spPr>
        <p:txBody>
          <a:bodyPr/>
          <a:lstStyle/>
          <a:p>
            <a:r>
              <a:rPr lang="sv-SE" dirty="0"/>
              <a:t>Ledarskapsprogram förtroendevalda start 17 januari – digitalt, sammanlagt sju tillfällen  under våren</a:t>
            </a:r>
          </a:p>
          <a:p>
            <a:pPr marL="457200" lvl="1" indent="0">
              <a:buNone/>
            </a:pPr>
            <a:endParaRPr lang="sv-SE" dirty="0"/>
          </a:p>
          <a:p>
            <a:r>
              <a:rPr lang="sv-SE" dirty="0"/>
              <a:t>Ledarskapsprogram tjänstepersoner start 2 februari, 4 halvdagar under våren</a:t>
            </a:r>
          </a:p>
          <a:p>
            <a:r>
              <a:rPr lang="sv-SE" dirty="0"/>
              <a:t>Ledarskapsprogram högsta tjänsteledning, start 28 februari  - 3 halvdagar under våren</a:t>
            </a:r>
          </a:p>
          <a:p>
            <a:pPr marL="457200" lvl="1" indent="0">
              <a:buNone/>
            </a:pPr>
            <a:endParaRPr lang="sv-SE" dirty="0"/>
          </a:p>
          <a:p>
            <a:pPr marL="30163" indent="0">
              <a:buNone/>
            </a:pPr>
            <a:endParaRPr lang="sv-SE" dirty="0"/>
          </a:p>
          <a:p>
            <a:pPr marL="30163" indent="0">
              <a:buNone/>
            </a:pPr>
            <a:endParaRPr lang="sv-SE" dirty="0"/>
          </a:p>
        </p:txBody>
      </p:sp>
      <p:sp>
        <p:nvSpPr>
          <p:cNvPr id="4" name="Rubrik 3">
            <a:extLst>
              <a:ext uri="{FF2B5EF4-FFF2-40B4-BE49-F238E27FC236}">
                <a16:creationId xmlns:a16="http://schemas.microsoft.com/office/drawing/2014/main" id="{78AF556B-13F7-EEFF-84C0-02CB21955B58}"/>
              </a:ext>
            </a:extLst>
          </p:cNvPr>
          <p:cNvSpPr>
            <a:spLocks noGrp="1"/>
          </p:cNvSpPr>
          <p:nvPr>
            <p:ph type="title"/>
          </p:nvPr>
        </p:nvSpPr>
        <p:spPr>
          <a:xfrm>
            <a:off x="664233" y="874602"/>
            <a:ext cx="9377233" cy="1228518"/>
          </a:xfrm>
        </p:spPr>
        <p:txBody>
          <a:bodyPr/>
          <a:lstStyle/>
          <a:p>
            <a:r>
              <a:rPr lang="sv-SE" dirty="0"/>
              <a:t>Ledarskapsprogrammen fortsätter</a:t>
            </a:r>
            <a:br>
              <a:rPr lang="sv-SE" dirty="0"/>
            </a:br>
            <a:endParaRPr lang="sv-SE" dirty="0"/>
          </a:p>
        </p:txBody>
      </p:sp>
      <p:sp>
        <p:nvSpPr>
          <p:cNvPr id="2" name="Pratbubbla: rektangel med rundade hörn 1">
            <a:extLst>
              <a:ext uri="{FF2B5EF4-FFF2-40B4-BE49-F238E27FC236}">
                <a16:creationId xmlns:a16="http://schemas.microsoft.com/office/drawing/2014/main" id="{54FC00D7-622A-AE72-78FC-3FEB2437D98D}"/>
              </a:ext>
            </a:extLst>
          </p:cNvPr>
          <p:cNvSpPr/>
          <p:nvPr/>
        </p:nvSpPr>
        <p:spPr>
          <a:xfrm>
            <a:off x="7789333" y="2494799"/>
            <a:ext cx="4064000" cy="2703733"/>
          </a:xfrm>
          <a:prstGeom prst="wedgeRoundRectCallout">
            <a:avLst>
              <a:gd name="adj1" fmla="val -36672"/>
              <a:gd name="adj2" fmla="val -77164"/>
              <a:gd name="adj3" fmla="val 16667"/>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2800" b="0" i="0" u="none" strike="noStrike" kern="1200" cap="none" spc="0" normalizeH="0" baseline="0" noProof="0" dirty="0">
                <a:ln>
                  <a:noFill/>
                </a:ln>
                <a:solidFill>
                  <a:prstClr val="white"/>
                </a:solidFill>
                <a:effectLst/>
                <a:uLnTx/>
                <a:uFillTx/>
                <a:latin typeface="Arial"/>
                <a:ea typeface="+mn-ea"/>
                <a:cs typeface="+mn-cs"/>
              </a:rPr>
              <a:t>Sista dag för anmälan 15 december,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2800" b="0" i="0" u="none" strike="noStrike" kern="1200" cap="none" spc="0" normalizeH="0" baseline="0" noProof="0" dirty="0">
                <a:ln>
                  <a:noFill/>
                </a:ln>
                <a:solidFill>
                  <a:prstClr val="white"/>
                </a:solidFill>
                <a:effectLst/>
                <a:uLnTx/>
                <a:uFillTx/>
                <a:latin typeface="Arial"/>
                <a:ea typeface="+mn-ea"/>
                <a:cs typeface="+mn-cs"/>
              </a:rPr>
              <a:t>1000 kr per deltagare</a:t>
            </a:r>
          </a:p>
        </p:txBody>
      </p:sp>
    </p:spTree>
    <p:extLst>
      <p:ext uri="{BB962C8B-B14F-4D97-AF65-F5344CB8AC3E}">
        <p14:creationId xmlns:p14="http://schemas.microsoft.com/office/powerpoint/2010/main" val="151607852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BB85C3FE-ADE3-DE9F-B1F8-98B279497341}"/>
              </a:ext>
            </a:extLst>
          </p:cNvPr>
          <p:cNvSpPr>
            <a:spLocks noGrp="1"/>
          </p:cNvSpPr>
          <p:nvPr>
            <p:ph type="title"/>
          </p:nvPr>
        </p:nvSpPr>
        <p:spPr>
          <a:xfrm>
            <a:off x="664232" y="789935"/>
            <a:ext cx="10477901" cy="1231392"/>
          </a:xfrm>
        </p:spPr>
        <p:txBody>
          <a:bodyPr/>
          <a:lstStyle/>
          <a:p>
            <a:r>
              <a:rPr lang="sv-SE" sz="4000" dirty="0"/>
              <a:t>Koncept för gemensam plan primärvård</a:t>
            </a:r>
          </a:p>
        </p:txBody>
      </p:sp>
      <p:pic>
        <p:nvPicPr>
          <p:cNvPr id="7" name="Bildobjekt 6">
            <a:extLst>
              <a:ext uri="{FF2B5EF4-FFF2-40B4-BE49-F238E27FC236}">
                <a16:creationId xmlns:a16="http://schemas.microsoft.com/office/drawing/2014/main" id="{A134686A-CEE8-7EFF-5D75-5324D6336F43}"/>
              </a:ext>
            </a:extLst>
          </p:cNvPr>
          <p:cNvPicPr>
            <a:picLocks noChangeAspect="1"/>
          </p:cNvPicPr>
          <p:nvPr/>
        </p:nvPicPr>
        <p:blipFill>
          <a:blip r:embed="rId3"/>
          <a:stretch>
            <a:fillRect/>
          </a:stretch>
        </p:blipFill>
        <p:spPr>
          <a:xfrm>
            <a:off x="664232" y="2021327"/>
            <a:ext cx="9609825" cy="3980366"/>
          </a:xfrm>
          <a:prstGeom prst="rect">
            <a:avLst/>
          </a:prstGeom>
        </p:spPr>
      </p:pic>
    </p:spTree>
    <p:extLst>
      <p:ext uri="{BB962C8B-B14F-4D97-AF65-F5344CB8AC3E}">
        <p14:creationId xmlns:p14="http://schemas.microsoft.com/office/powerpoint/2010/main" val="223835139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6B902500-D54F-981A-9863-183D65D3DA37}"/>
              </a:ext>
            </a:extLst>
          </p:cNvPr>
          <p:cNvSpPr>
            <a:spLocks noGrp="1"/>
          </p:cNvSpPr>
          <p:nvPr>
            <p:ph type="title"/>
          </p:nvPr>
        </p:nvSpPr>
        <p:spPr>
          <a:xfrm>
            <a:off x="664232" y="624199"/>
            <a:ext cx="9609825" cy="1231392"/>
          </a:xfrm>
        </p:spPr>
        <p:txBody>
          <a:bodyPr/>
          <a:lstStyle/>
          <a:p>
            <a:r>
              <a:rPr lang="sv-SE" sz="4000" dirty="0"/>
              <a:t>Gemensamma samverkans-/utvecklingsområden kan vara</a:t>
            </a:r>
          </a:p>
        </p:txBody>
      </p:sp>
      <p:pic>
        <p:nvPicPr>
          <p:cNvPr id="5" name="Bildobjekt 4">
            <a:extLst>
              <a:ext uri="{FF2B5EF4-FFF2-40B4-BE49-F238E27FC236}">
                <a16:creationId xmlns:a16="http://schemas.microsoft.com/office/drawing/2014/main" id="{4DA54E9B-0EF7-245B-3E3E-4B71D973622F}"/>
              </a:ext>
            </a:extLst>
          </p:cNvPr>
          <p:cNvPicPr>
            <a:picLocks noChangeAspect="1"/>
          </p:cNvPicPr>
          <p:nvPr/>
        </p:nvPicPr>
        <p:blipFill>
          <a:blip r:embed="rId2"/>
          <a:stretch>
            <a:fillRect/>
          </a:stretch>
        </p:blipFill>
        <p:spPr>
          <a:xfrm>
            <a:off x="664232" y="2316342"/>
            <a:ext cx="9787467" cy="3758212"/>
          </a:xfrm>
          <a:prstGeom prst="rect">
            <a:avLst/>
          </a:prstGeom>
        </p:spPr>
      </p:pic>
    </p:spTree>
    <p:extLst>
      <p:ext uri="{BB962C8B-B14F-4D97-AF65-F5344CB8AC3E}">
        <p14:creationId xmlns:p14="http://schemas.microsoft.com/office/powerpoint/2010/main" val="259382505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tshållare för innehåll 4" descr="En bild som visar text&#10;&#10;Automatiskt genererad beskrivning">
            <a:extLst>
              <a:ext uri="{FF2B5EF4-FFF2-40B4-BE49-F238E27FC236}">
                <a16:creationId xmlns:a16="http://schemas.microsoft.com/office/drawing/2014/main" id="{616A512C-93B2-AC92-D846-73B618C66593}"/>
              </a:ext>
            </a:extLst>
          </p:cNvPr>
          <p:cNvPicPr>
            <a:picLocks noChangeAspect="1"/>
          </p:cNvPicPr>
          <p:nvPr/>
        </p:nvPicPr>
        <p:blipFill rotWithShape="1">
          <a:blip r:embed="rId2"/>
          <a:srcRect l="2743"/>
          <a:stretch/>
        </p:blipFill>
        <p:spPr>
          <a:xfrm>
            <a:off x="5267161" y="693415"/>
            <a:ext cx="3698162" cy="5471170"/>
          </a:xfrm>
          <a:prstGeom prst="rect">
            <a:avLst/>
          </a:prstGeom>
          <a:noFill/>
          <a:effectLst/>
        </p:spPr>
      </p:pic>
      <p:sp>
        <p:nvSpPr>
          <p:cNvPr id="2" name="Rubrik 1">
            <a:extLst>
              <a:ext uri="{FF2B5EF4-FFF2-40B4-BE49-F238E27FC236}">
                <a16:creationId xmlns:a16="http://schemas.microsoft.com/office/drawing/2014/main" id="{31A7C230-A74C-A821-0469-0E53BA46B11D}"/>
              </a:ext>
            </a:extLst>
          </p:cNvPr>
          <p:cNvSpPr>
            <a:spLocks noGrp="1"/>
          </p:cNvSpPr>
          <p:nvPr>
            <p:ph type="title"/>
          </p:nvPr>
        </p:nvSpPr>
        <p:spPr>
          <a:xfrm>
            <a:off x="664233" y="874602"/>
            <a:ext cx="9609825" cy="1231392"/>
          </a:xfrm>
        </p:spPr>
        <p:txBody>
          <a:bodyPr anchor="t">
            <a:noAutofit/>
          </a:bodyPr>
          <a:lstStyle/>
          <a:p>
            <a:r>
              <a:rPr lang="sv-SE" dirty="0"/>
              <a:t>Vi kommer alltid </a:t>
            </a:r>
            <a:br>
              <a:rPr lang="sv-SE" dirty="0"/>
            </a:br>
            <a:r>
              <a:rPr lang="sv-SE" dirty="0"/>
              <a:t>att vara på väg…</a:t>
            </a:r>
          </a:p>
        </p:txBody>
      </p:sp>
    </p:spTree>
    <p:extLst>
      <p:ext uri="{BB962C8B-B14F-4D97-AF65-F5344CB8AC3E}">
        <p14:creationId xmlns:p14="http://schemas.microsoft.com/office/powerpoint/2010/main" val="264016347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675831" y="2443164"/>
            <a:ext cx="10591935" cy="1966912"/>
          </a:xfrm>
        </p:spPr>
        <p:txBody>
          <a:bodyPr/>
          <a:lstStyle/>
          <a:p>
            <a:r>
              <a:rPr lang="sv-SE" sz="4400"/>
              <a:t/>
            </a:r>
            <a:br>
              <a:rPr lang="sv-SE" sz="4400"/>
            </a:br>
            <a:r>
              <a:rPr lang="sv-SE" sz="4400"/>
              <a:t>Pilotprojekt för jämställd socialtjänst</a:t>
            </a:r>
            <a:br>
              <a:rPr lang="sv-SE" sz="4400"/>
            </a:br>
            <a:r>
              <a:rPr lang="sv-SE" sz="1000"/>
              <a:t> </a:t>
            </a:r>
            <a:r>
              <a:rPr lang="sv-SE" sz="4400"/>
              <a:t/>
            </a:r>
            <a:br>
              <a:rPr lang="sv-SE" sz="4400"/>
            </a:br>
            <a:r>
              <a:rPr lang="sv-SE" sz="1800"/>
              <a:t>– ett projekt inom SKR:s satsning på jämställdhet och kvinnofrid 2021-2023</a:t>
            </a:r>
            <a:br>
              <a:rPr lang="sv-SE" sz="1800"/>
            </a:br>
            <a:r>
              <a:rPr lang="sv-SE" sz="1800"/>
              <a:t>som finansieras med stöd från regeringen</a:t>
            </a:r>
            <a:br>
              <a:rPr lang="sv-SE" sz="1800"/>
            </a:br>
            <a:r>
              <a:rPr lang="sv-SE" sz="1800"/>
              <a:t/>
            </a:r>
            <a:br>
              <a:rPr lang="sv-SE" sz="1800"/>
            </a:br>
            <a:r>
              <a:rPr lang="sv-SE" sz="1800"/>
              <a:t/>
            </a:r>
            <a:br>
              <a:rPr lang="sv-SE" sz="1800"/>
            </a:br>
            <a:r>
              <a:rPr lang="sv-SE" sz="1800"/>
              <a:t/>
            </a:r>
            <a:br>
              <a:rPr lang="sv-SE" sz="1800"/>
            </a:br>
            <a:endParaRPr lang="sv-SE" sz="1100"/>
          </a:p>
        </p:txBody>
      </p:sp>
    </p:spTree>
    <p:extLst>
      <p:ext uri="{BB962C8B-B14F-4D97-AF65-F5344CB8AC3E}">
        <p14:creationId xmlns:p14="http://schemas.microsoft.com/office/powerpoint/2010/main" val="36409665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09251" y="1179278"/>
            <a:ext cx="2262188" cy="32004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2" name="Rubrik 1"/>
          <p:cNvSpPr>
            <a:spLocks noGrp="1"/>
          </p:cNvSpPr>
          <p:nvPr>
            <p:ph type="title"/>
          </p:nvPr>
        </p:nvSpPr>
        <p:spPr>
          <a:xfrm>
            <a:off x="664232" y="364694"/>
            <a:ext cx="9609825" cy="1231392"/>
          </a:xfrm>
        </p:spPr>
        <p:txBody>
          <a:bodyPr>
            <a:noAutofit/>
          </a:bodyPr>
          <a:lstStyle/>
          <a:p>
            <a:r>
              <a:rPr lang="sv-SE" sz="3200" dirty="0">
                <a:latin typeface="Calibri" panose="020F0502020204030204"/>
              </a:rPr>
              <a:t>Stöd till riktade insatser inom området psykisk ohälsa 2012-2015 (PRIO-satsningen)</a:t>
            </a:r>
          </a:p>
        </p:txBody>
      </p:sp>
      <p:sp>
        <p:nvSpPr>
          <p:cNvPr id="7" name="Platshållare för innehåll 6"/>
          <p:cNvSpPr>
            <a:spLocks noGrp="1"/>
          </p:cNvSpPr>
          <p:nvPr>
            <p:ph idx="1"/>
          </p:nvPr>
        </p:nvSpPr>
        <p:spPr>
          <a:xfrm>
            <a:off x="531884" y="2085290"/>
            <a:ext cx="6576396" cy="4148511"/>
          </a:xfrm>
        </p:spPr>
        <p:txBody>
          <a:bodyPr>
            <a:noAutofit/>
          </a:bodyPr>
          <a:lstStyle/>
          <a:p>
            <a:pPr>
              <a:buFont typeface="Wingdings" panose="05000000000000000000" pitchFamily="2" charset="2"/>
              <a:buChar char="§"/>
            </a:pPr>
            <a:r>
              <a:rPr lang="sv-SE" sz="2400" dirty="0"/>
              <a:t>Årliga överenskommelser mellan staten och SKL.  </a:t>
            </a:r>
          </a:p>
          <a:p>
            <a:pPr>
              <a:buFont typeface="Wingdings" panose="05000000000000000000" pitchFamily="2" charset="2"/>
              <a:buChar char="§"/>
            </a:pPr>
            <a:r>
              <a:rPr lang="sv-SE" sz="2400" dirty="0"/>
              <a:t>Två prioriterade målgrupper. </a:t>
            </a:r>
          </a:p>
          <a:p>
            <a:pPr>
              <a:buFont typeface="Wingdings" panose="05000000000000000000" pitchFamily="2" charset="2"/>
              <a:buChar char="§"/>
            </a:pPr>
            <a:r>
              <a:rPr lang="sv-SE" sz="2400" dirty="0"/>
              <a:t>Prestationsbaserad modell för att påskynda utvecklingen.</a:t>
            </a:r>
            <a:endParaRPr lang="sv-SE" sz="2400" dirty="0">
              <a:solidFill>
                <a:prstClr val="black"/>
              </a:solidFill>
            </a:endParaRPr>
          </a:p>
          <a:p>
            <a:pPr>
              <a:buFont typeface="Wingdings" panose="05000000000000000000" pitchFamily="2" charset="2"/>
              <a:buChar char="§"/>
            </a:pPr>
            <a:r>
              <a:rPr lang="sv-SE" sz="2400" dirty="0"/>
              <a:t>Utveckling i ordinarie strukturer med fokus på samverkan.</a:t>
            </a:r>
          </a:p>
          <a:p>
            <a:pPr>
              <a:buFont typeface="Wingdings" panose="05000000000000000000" pitchFamily="2" charset="2"/>
              <a:buChar char="§"/>
            </a:pPr>
            <a:r>
              <a:rPr lang="sv-SE" sz="2400" dirty="0"/>
              <a:t>Nationell samordningsfunktion. </a:t>
            </a:r>
          </a:p>
        </p:txBody>
      </p:sp>
      <p:sp>
        <p:nvSpPr>
          <p:cNvPr id="4" name="Platshållare för datum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black"/>
                </a:solidFill>
                <a:effectLst/>
                <a:uLnTx/>
                <a:uFillTx/>
                <a:latin typeface="Arial"/>
                <a:ea typeface="+mn-ea"/>
                <a:cs typeface="+mn-cs"/>
              </a:rPr>
              <a:t>2022-11-28</a:t>
            </a: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76934" y="1659160"/>
            <a:ext cx="2265559" cy="32004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07719" y="2163216"/>
            <a:ext cx="2265559" cy="320016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10"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623275" y="2779478"/>
            <a:ext cx="2270082" cy="320016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5" name="Platshållare för bildnumm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C9B0E5-37D7-412E-A162-6A236BADC197}" type="slidenum">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6" name="Platshållare för sidfot 5">
            <a:extLst>
              <a:ext uri="{FF2B5EF4-FFF2-40B4-BE49-F238E27FC236}">
                <a16:creationId xmlns:a16="http://schemas.microsoft.com/office/drawing/2014/main" id="{409AE818-4084-689B-3F1F-9F0C6C8EA8E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black"/>
                </a:solidFill>
                <a:effectLst/>
                <a:uLnTx/>
                <a:uFillTx/>
                <a:latin typeface="Arial"/>
                <a:ea typeface="+mn-ea"/>
                <a:cs typeface="+mn-cs"/>
              </a:rPr>
              <a:t>Avdelningen för vård och omsorg</a:t>
            </a:r>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40408675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l 2"/>
          <p:cNvGraphicFramePr>
            <a:graphicFrameLocks noGrp="1"/>
          </p:cNvGraphicFramePr>
          <p:nvPr/>
        </p:nvGraphicFramePr>
        <p:xfrm>
          <a:off x="757074" y="1887452"/>
          <a:ext cx="10300786" cy="4008345"/>
        </p:xfrm>
        <a:graphic>
          <a:graphicData uri="http://schemas.openxmlformats.org/drawingml/2006/table">
            <a:tbl>
              <a:tblPr firstRow="1" bandRow="1">
                <a:tableStyleId>{9DCAF9ED-07DC-4A11-8D7F-57B35C25682E}</a:tableStyleId>
              </a:tblPr>
              <a:tblGrid>
                <a:gridCol w="3685009">
                  <a:extLst>
                    <a:ext uri="{9D8B030D-6E8A-4147-A177-3AD203B41FA5}">
                      <a16:colId xmlns:a16="http://schemas.microsoft.com/office/drawing/2014/main" val="2335295452"/>
                    </a:ext>
                  </a:extLst>
                </a:gridCol>
                <a:gridCol w="4192678">
                  <a:extLst>
                    <a:ext uri="{9D8B030D-6E8A-4147-A177-3AD203B41FA5}">
                      <a16:colId xmlns:a16="http://schemas.microsoft.com/office/drawing/2014/main" val="3023164120"/>
                    </a:ext>
                  </a:extLst>
                </a:gridCol>
                <a:gridCol w="2423099">
                  <a:extLst>
                    <a:ext uri="{9D8B030D-6E8A-4147-A177-3AD203B41FA5}">
                      <a16:colId xmlns:a16="http://schemas.microsoft.com/office/drawing/2014/main" val="289252595"/>
                    </a:ext>
                  </a:extLst>
                </a:gridCol>
              </a:tblGrid>
              <a:tr h="440003">
                <a:tc>
                  <a:txBody>
                    <a:bodyPr/>
                    <a:lstStyle/>
                    <a:p>
                      <a:r>
                        <a:rPr lang="sv-SE">
                          <a:solidFill>
                            <a:schemeClr val="tx1"/>
                          </a:solidFill>
                        </a:rPr>
                        <a:t>Mål </a:t>
                      </a:r>
                    </a:p>
                  </a:txBody>
                  <a:tcPr/>
                </a:tc>
                <a:tc>
                  <a:txBody>
                    <a:bodyPr/>
                    <a:lstStyle/>
                    <a:p>
                      <a:r>
                        <a:rPr lang="sv-SE">
                          <a:solidFill>
                            <a:schemeClr val="tx1"/>
                          </a:solidFill>
                        </a:rPr>
                        <a:t>Delprojekt</a:t>
                      </a:r>
                      <a:r>
                        <a:rPr lang="sv-SE" baseline="0">
                          <a:solidFill>
                            <a:schemeClr val="tx1"/>
                          </a:solidFill>
                        </a:rPr>
                        <a:t> </a:t>
                      </a:r>
                      <a:endParaRPr lang="sv-SE">
                        <a:solidFill>
                          <a:schemeClr val="tx1"/>
                        </a:solidFill>
                      </a:endParaRPr>
                    </a:p>
                  </a:txBody>
                  <a:tcPr/>
                </a:tc>
                <a:tc>
                  <a:txBody>
                    <a:bodyPr/>
                    <a:lstStyle/>
                    <a:p>
                      <a:r>
                        <a:rPr lang="sv-SE">
                          <a:solidFill>
                            <a:schemeClr val="tx1"/>
                          </a:solidFill>
                        </a:rPr>
                        <a:t>Statliga medel per år </a:t>
                      </a:r>
                    </a:p>
                  </a:txBody>
                  <a:tcPr/>
                </a:tc>
                <a:extLst>
                  <a:ext uri="{0D108BD9-81ED-4DB2-BD59-A6C34878D82A}">
                    <a16:rowId xmlns:a16="http://schemas.microsoft.com/office/drawing/2014/main" val="2239423244"/>
                  </a:ext>
                </a:extLst>
              </a:tr>
              <a:tr h="108494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a:t>1. Utveckla kvinnofridsarbetet </a:t>
                      </a:r>
                      <a:br>
                        <a:rPr lang="sv-SE"/>
                      </a:br>
                      <a:r>
                        <a:rPr lang="sv-SE"/>
                        <a:t>med fokus</a:t>
                      </a:r>
                      <a:r>
                        <a:rPr lang="sv-SE" baseline="0"/>
                        <a:t> HRV</a:t>
                      </a:r>
                      <a:endParaRPr lang="sv-SE"/>
                    </a:p>
                    <a:p>
                      <a:endParaRPr lang="sv-SE"/>
                    </a:p>
                  </a:txBody>
                  <a:tcPr/>
                </a:tc>
                <a:tc>
                  <a:txBody>
                    <a:bodyPr/>
                    <a:lstStyle/>
                    <a:p>
                      <a:r>
                        <a:rPr lang="sv-SE"/>
                        <a:t>SKR:s kvinnofridssatsning</a:t>
                      </a:r>
                      <a:r>
                        <a:rPr lang="sv-SE" baseline="0"/>
                        <a:t> </a:t>
                      </a:r>
                      <a:endParaRPr lang="sv-SE"/>
                    </a:p>
                  </a:txBody>
                  <a:tcPr/>
                </a:tc>
                <a:tc>
                  <a:txBody>
                    <a:bodyPr/>
                    <a:lstStyle/>
                    <a:p>
                      <a:r>
                        <a:rPr lang="sv-SE"/>
                        <a:t>RSS 9 mkr</a:t>
                      </a:r>
                      <a:br>
                        <a:rPr lang="sv-SE"/>
                      </a:br>
                      <a:r>
                        <a:rPr lang="sv-SE"/>
                        <a:t>SKR 6 mkr</a:t>
                      </a:r>
                    </a:p>
                    <a:p>
                      <a:endParaRPr lang="sv-SE"/>
                    </a:p>
                  </a:txBody>
                  <a:tcPr/>
                </a:tc>
                <a:extLst>
                  <a:ext uri="{0D108BD9-81ED-4DB2-BD59-A6C34878D82A}">
                    <a16:rowId xmlns:a16="http://schemas.microsoft.com/office/drawing/2014/main" val="1760090297"/>
                  </a:ext>
                </a:extLst>
              </a:tr>
              <a:tr h="1198379">
                <a:tc>
                  <a:txBody>
                    <a:bodyPr/>
                    <a:lstStyle/>
                    <a:p>
                      <a:r>
                        <a:rPr lang="sv-SE" b="1"/>
                        <a:t>2. Förebygga HRV genom att stärka jämställdhetsarbetet i kommuner och regioner</a:t>
                      </a:r>
                    </a:p>
                  </a:txBody>
                  <a:tcPr>
                    <a:solidFill>
                      <a:srgbClr val="FFC000"/>
                    </a:solidFill>
                  </a:tcPr>
                </a:tc>
                <a:tc>
                  <a:txBody>
                    <a:bodyPr/>
                    <a:lstStyle/>
                    <a:p>
                      <a:r>
                        <a:rPr lang="sv-SE" b="1"/>
                        <a:t>Pilotprojekt jämställd socialtjänst </a:t>
                      </a:r>
                    </a:p>
                  </a:txBody>
                  <a:tcPr>
                    <a:solidFill>
                      <a:srgbClr val="FFC000"/>
                    </a:solidFill>
                  </a:tcPr>
                </a:tc>
                <a:tc>
                  <a:txBody>
                    <a:bodyPr/>
                    <a:lstStyle/>
                    <a:p>
                      <a:r>
                        <a:rPr lang="sv-SE" b="1"/>
                        <a:t>RSS-pilot 2,5 mkr </a:t>
                      </a:r>
                      <a:br>
                        <a:rPr lang="sv-SE" b="1"/>
                      </a:br>
                      <a:r>
                        <a:rPr lang="sv-SE" b="1"/>
                        <a:t>SKR 1,5</a:t>
                      </a:r>
                      <a:r>
                        <a:rPr lang="sv-SE" b="1" baseline="0"/>
                        <a:t> mkr </a:t>
                      </a:r>
                      <a:endParaRPr lang="sv-SE" b="1"/>
                    </a:p>
                  </a:txBody>
                  <a:tcPr>
                    <a:solidFill>
                      <a:srgbClr val="FFC000"/>
                    </a:solidFill>
                  </a:tcPr>
                </a:tc>
                <a:extLst>
                  <a:ext uri="{0D108BD9-81ED-4DB2-BD59-A6C34878D82A}">
                    <a16:rowId xmlns:a16="http://schemas.microsoft.com/office/drawing/2014/main" val="654003765"/>
                  </a:ext>
                </a:extLst>
              </a:tr>
              <a:tr h="1084943">
                <a:tc>
                  <a:txBody>
                    <a:bodyPr/>
                    <a:lstStyle/>
                    <a:p>
                      <a:r>
                        <a:rPr lang="sv-SE"/>
                        <a:t>3. Stärka arbetet med jämställdhetsintegrering genom modellkommuner</a:t>
                      </a:r>
                      <a:r>
                        <a:rPr lang="sv-SE" baseline="0"/>
                        <a:t> och regioner </a:t>
                      </a:r>
                      <a:endParaRPr lang="sv-SE"/>
                    </a:p>
                  </a:txBody>
                  <a:tcPr/>
                </a:tc>
                <a:tc>
                  <a:txBody>
                    <a:bodyPr/>
                    <a:lstStyle/>
                    <a:p>
                      <a:endParaRPr lang="sv-SE"/>
                    </a:p>
                  </a:txBody>
                  <a:tcPr/>
                </a:tc>
                <a:tc>
                  <a:txBody>
                    <a:bodyPr/>
                    <a:lstStyle/>
                    <a:p>
                      <a:r>
                        <a:rPr lang="sv-SE"/>
                        <a:t>SKR 6 mkr</a:t>
                      </a:r>
                    </a:p>
                  </a:txBody>
                  <a:tcPr/>
                </a:tc>
                <a:extLst>
                  <a:ext uri="{0D108BD9-81ED-4DB2-BD59-A6C34878D82A}">
                    <a16:rowId xmlns:a16="http://schemas.microsoft.com/office/drawing/2014/main" val="432327350"/>
                  </a:ext>
                </a:extLst>
              </a:tr>
            </a:tbl>
          </a:graphicData>
        </a:graphic>
      </p:graphicFrame>
      <p:sp>
        <p:nvSpPr>
          <p:cNvPr id="4" name="Rubrik 1"/>
          <p:cNvSpPr txBox="1">
            <a:spLocks/>
          </p:cNvSpPr>
          <p:nvPr/>
        </p:nvSpPr>
        <p:spPr>
          <a:xfrm>
            <a:off x="642199" y="659347"/>
            <a:ext cx="10956796" cy="1228105"/>
          </a:xfrm>
          <a:prstGeom prst="rect">
            <a:avLst/>
          </a:prstGeom>
        </p:spPr>
        <p:txBody>
          <a:bodyPr/>
          <a:lstStyle>
            <a:lvl1pPr algn="l" defTabSz="914400" rtl="0" eaLnBrk="1" latinLnBrk="0" hangingPunct="1">
              <a:lnSpc>
                <a:spcPct val="95000"/>
              </a:lnSpc>
              <a:spcBef>
                <a:spcPct val="0"/>
              </a:spcBef>
              <a:buNone/>
              <a:defRPr sz="4400" b="1" kern="1200">
                <a:solidFill>
                  <a:schemeClr val="tx1"/>
                </a:solidFill>
                <a:latin typeface="+mj-lt"/>
                <a:ea typeface="+mj-ea"/>
                <a:cs typeface="+mj-cs"/>
              </a:defRPr>
            </a:lvl1pPr>
          </a:lstStyle>
          <a:p>
            <a:pPr marL="0" marR="0" lvl="0" indent="0" algn="l" defTabSz="914400" rtl="0" eaLnBrk="1" fontAlgn="auto" latinLnBrk="0" hangingPunct="1">
              <a:lnSpc>
                <a:spcPct val="95000"/>
              </a:lnSpc>
              <a:spcBef>
                <a:spcPct val="0"/>
              </a:spcBef>
              <a:spcAft>
                <a:spcPts val="0"/>
              </a:spcAft>
              <a:buClrTx/>
              <a:buSzTx/>
              <a:buFontTx/>
              <a:buNone/>
              <a:tabLst/>
              <a:defRPr/>
            </a:pPr>
            <a:r>
              <a:rPr kumimoji="0" lang="sv-SE" sz="2300" b="1" i="0" u="none" strike="noStrike" kern="1200" cap="none" spc="0" normalizeH="0" baseline="0" noProof="0">
                <a:ln>
                  <a:noFill/>
                </a:ln>
                <a:solidFill>
                  <a:prstClr val="black"/>
                </a:solidFill>
                <a:effectLst/>
                <a:uLnTx/>
                <a:uFillTx/>
                <a:latin typeface="Arial"/>
                <a:ea typeface="+mj-ea"/>
                <a:cs typeface="+mj-cs"/>
              </a:rPr>
              <a:t>  </a:t>
            </a:r>
            <a:r>
              <a:rPr kumimoji="0" lang="sv-SE" sz="2050" b="1" i="0" u="none" strike="noStrike" kern="1200" cap="none" spc="0" normalizeH="0" baseline="0" noProof="0">
                <a:ln>
                  <a:noFill/>
                </a:ln>
                <a:solidFill>
                  <a:prstClr val="black"/>
                </a:solidFill>
                <a:effectLst/>
                <a:uLnTx/>
                <a:uFillTx/>
                <a:latin typeface="Arial"/>
                <a:ea typeface="+mj-ea"/>
                <a:cs typeface="+mj-cs"/>
              </a:rPr>
              <a:t>SKR:s satsning</a:t>
            </a:r>
            <a:r>
              <a:rPr kumimoji="0" lang="sv-SE" sz="1800" b="1" i="0" u="none" strike="noStrike" kern="1200" cap="none" spc="0" normalizeH="0" baseline="0" noProof="0">
                <a:ln>
                  <a:noFill/>
                </a:ln>
                <a:solidFill>
                  <a:prstClr val="black"/>
                </a:solidFill>
                <a:effectLst/>
                <a:uLnTx/>
                <a:uFillTx/>
                <a:latin typeface="Arial"/>
                <a:ea typeface="+mj-ea"/>
                <a:cs typeface="+mj-cs"/>
              </a:rPr>
              <a:t/>
            </a:r>
            <a:br>
              <a:rPr kumimoji="0" lang="sv-SE" sz="1800" b="1" i="0" u="none" strike="noStrike" kern="1200" cap="none" spc="0" normalizeH="0" baseline="0" noProof="0">
                <a:ln>
                  <a:noFill/>
                </a:ln>
                <a:solidFill>
                  <a:prstClr val="black"/>
                </a:solidFill>
                <a:effectLst/>
                <a:uLnTx/>
                <a:uFillTx/>
                <a:latin typeface="Arial"/>
                <a:ea typeface="+mj-ea"/>
                <a:cs typeface="+mj-cs"/>
              </a:rPr>
            </a:br>
            <a:r>
              <a:rPr kumimoji="0" lang="sv-SE" sz="4400" b="1" i="0" u="none" strike="noStrike" kern="1200" cap="none" spc="0" normalizeH="0" baseline="0" noProof="0">
                <a:ln>
                  <a:noFill/>
                </a:ln>
                <a:solidFill>
                  <a:prstClr val="black"/>
                </a:solidFill>
                <a:effectLst/>
                <a:uLnTx/>
                <a:uFillTx/>
                <a:latin typeface="Arial"/>
                <a:ea typeface="+mj-ea"/>
                <a:cs typeface="+mj-cs"/>
              </a:rPr>
              <a:t>Jämställdhet och kvinnofrid 2021-2023</a:t>
            </a:r>
            <a:br>
              <a:rPr kumimoji="0" lang="sv-SE" sz="4400" b="1" i="0" u="none" strike="noStrike" kern="1200" cap="none" spc="0" normalizeH="0" baseline="0" noProof="0">
                <a:ln>
                  <a:noFill/>
                </a:ln>
                <a:solidFill>
                  <a:prstClr val="black"/>
                </a:solidFill>
                <a:effectLst/>
                <a:uLnTx/>
                <a:uFillTx/>
                <a:latin typeface="Arial"/>
                <a:ea typeface="+mj-ea"/>
                <a:cs typeface="+mj-cs"/>
              </a:rPr>
            </a:br>
            <a:endParaRPr kumimoji="0" lang="sv-SE" sz="2000" b="1" i="0" u="none" strike="noStrike" kern="1200" cap="none" spc="0" normalizeH="0" baseline="0" noProof="0">
              <a:ln>
                <a:noFill/>
              </a:ln>
              <a:solidFill>
                <a:prstClr val="black"/>
              </a:solidFill>
              <a:effectLst/>
              <a:uLnTx/>
              <a:uFillTx/>
              <a:latin typeface="Arial"/>
              <a:ea typeface="+mj-ea"/>
              <a:cs typeface="+mj-cs"/>
            </a:endParaRPr>
          </a:p>
        </p:txBody>
      </p:sp>
    </p:spTree>
    <p:extLst>
      <p:ext uri="{BB962C8B-B14F-4D97-AF65-F5344CB8AC3E}">
        <p14:creationId xmlns:p14="http://schemas.microsoft.com/office/powerpoint/2010/main" val="234079121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A235AF9-C583-47B9-9B53-A8E5AFD63136}"/>
              </a:ext>
            </a:extLst>
          </p:cNvPr>
          <p:cNvSpPr>
            <a:spLocks noGrp="1"/>
          </p:cNvSpPr>
          <p:nvPr>
            <p:ph type="title"/>
          </p:nvPr>
        </p:nvSpPr>
        <p:spPr/>
        <p:txBody>
          <a:bodyPr/>
          <a:lstStyle/>
          <a:p>
            <a:r>
              <a:rPr lang="sv-SE"/>
              <a:t>Sveriges jämställdhetspolitiska mål </a:t>
            </a:r>
          </a:p>
        </p:txBody>
      </p:sp>
      <p:sp>
        <p:nvSpPr>
          <p:cNvPr id="3" name="Platshållare för innehåll 2">
            <a:extLst>
              <a:ext uri="{FF2B5EF4-FFF2-40B4-BE49-F238E27FC236}">
                <a16:creationId xmlns:a16="http://schemas.microsoft.com/office/drawing/2014/main" id="{C97C26F6-30F4-4DF4-BA60-6549D98DBE6A}"/>
              </a:ext>
            </a:extLst>
          </p:cNvPr>
          <p:cNvSpPr>
            <a:spLocks noGrp="1"/>
          </p:cNvSpPr>
          <p:nvPr>
            <p:ph idx="1"/>
          </p:nvPr>
        </p:nvSpPr>
        <p:spPr/>
        <p:txBody>
          <a:bodyPr vert="horz" lIns="91440" tIns="45720" rIns="91440" bIns="45720" rtlCol="0" anchor="t">
            <a:noAutofit/>
          </a:bodyPr>
          <a:lstStyle/>
          <a:p>
            <a:pPr marL="29845" indent="0">
              <a:buNone/>
            </a:pPr>
            <a:r>
              <a:rPr lang="sv-SE" b="1"/>
              <a:t>K</a:t>
            </a:r>
            <a:r>
              <a:rPr lang="sv-SE" sz="2400" b="1"/>
              <a:t>vinnor, män, flickor och pojkar ska ha samma makt att forma samhället och sina egna liv</a:t>
            </a:r>
            <a:endParaRPr lang="sv-SE" sz="2000">
              <a:cs typeface="Arial"/>
            </a:endParaRPr>
          </a:p>
          <a:p>
            <a:pPr marL="29845" indent="0">
              <a:buNone/>
            </a:pPr>
            <a:r>
              <a:rPr lang="sv-SE" sz="2000"/>
              <a:t>Delmål </a:t>
            </a:r>
            <a:endParaRPr lang="sv-SE" sz="2000">
              <a:cs typeface="Arial"/>
            </a:endParaRPr>
          </a:p>
          <a:p>
            <a:pPr marL="883920" lvl="1" indent="-457200">
              <a:buFont typeface="+mj-lt"/>
              <a:buAutoNum type="arabicPeriod"/>
            </a:pPr>
            <a:r>
              <a:rPr lang="sv-SE"/>
              <a:t>Jämn fördelning av makt och inflytande</a:t>
            </a:r>
            <a:endParaRPr lang="sv-SE">
              <a:cs typeface="Arial"/>
            </a:endParaRPr>
          </a:p>
          <a:p>
            <a:pPr marL="883920" lvl="1" indent="-457200">
              <a:buFont typeface="+mj-lt"/>
              <a:buAutoNum type="arabicPeriod"/>
            </a:pPr>
            <a:r>
              <a:rPr lang="sv-SE"/>
              <a:t>Ekonomisk jämställdhet</a:t>
            </a:r>
            <a:endParaRPr lang="sv-SE">
              <a:cs typeface="Arial"/>
            </a:endParaRPr>
          </a:p>
          <a:p>
            <a:pPr marL="883920" lvl="1" indent="-457200">
              <a:buFont typeface="+mj-lt"/>
              <a:buAutoNum type="arabicPeriod"/>
            </a:pPr>
            <a:r>
              <a:rPr lang="sv-SE"/>
              <a:t>Jämställd utbildning</a:t>
            </a:r>
            <a:endParaRPr lang="sv-SE">
              <a:cs typeface="Arial"/>
            </a:endParaRPr>
          </a:p>
          <a:p>
            <a:pPr marL="883920" lvl="1" indent="-457200">
              <a:buFont typeface="+mj-lt"/>
              <a:buAutoNum type="arabicPeriod"/>
            </a:pPr>
            <a:r>
              <a:rPr lang="sv-SE"/>
              <a:t>Jämn fördelning av obetalt hem- och omsorgsarbete</a:t>
            </a:r>
            <a:endParaRPr lang="sv-SE">
              <a:cs typeface="Arial"/>
            </a:endParaRPr>
          </a:p>
          <a:p>
            <a:pPr marL="883920" lvl="1" indent="-457200">
              <a:buFont typeface="+mj-lt"/>
              <a:buAutoNum type="arabicPeriod"/>
            </a:pPr>
            <a:r>
              <a:rPr lang="sv-SE"/>
              <a:t>Jämställd hälsa </a:t>
            </a:r>
            <a:endParaRPr lang="sv-SE">
              <a:cs typeface="Arial"/>
            </a:endParaRPr>
          </a:p>
          <a:p>
            <a:pPr marL="883920" lvl="1" indent="-457200">
              <a:buFont typeface="+mj-lt"/>
              <a:buAutoNum type="arabicPeriod"/>
            </a:pPr>
            <a:r>
              <a:rPr lang="sv-SE"/>
              <a:t>Mäns våld mot kvinnor ska upphöra</a:t>
            </a:r>
            <a:endParaRPr lang="sv-SE">
              <a:cs typeface="Arial"/>
            </a:endParaRPr>
          </a:p>
          <a:p>
            <a:pPr marL="29845" indent="0">
              <a:buNone/>
            </a:pPr>
            <a:endParaRPr lang="sv-SE">
              <a:cs typeface="Arial"/>
            </a:endParaRPr>
          </a:p>
          <a:p>
            <a:pPr marL="29845" indent="0">
              <a:buNone/>
            </a:pPr>
            <a:endParaRPr lang="sv-SE">
              <a:cs typeface="Arial"/>
            </a:endParaRPr>
          </a:p>
        </p:txBody>
      </p:sp>
      <p:sp>
        <p:nvSpPr>
          <p:cNvPr id="4" name="Ellips 3">
            <a:extLst>
              <a:ext uri="{FF2B5EF4-FFF2-40B4-BE49-F238E27FC236}">
                <a16:creationId xmlns:a16="http://schemas.microsoft.com/office/drawing/2014/main" id="{218DDCFB-0CF1-4076-866C-EF51A36CD080}"/>
              </a:ext>
            </a:extLst>
          </p:cNvPr>
          <p:cNvSpPr/>
          <p:nvPr/>
        </p:nvSpPr>
        <p:spPr>
          <a:xfrm>
            <a:off x="8903854" y="2934905"/>
            <a:ext cx="2272145" cy="2080439"/>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900" b="1" i="0" u="none" strike="noStrike" kern="1200" cap="none" spc="0" normalizeH="0" baseline="0" noProof="0">
                <a:ln>
                  <a:noFill/>
                </a:ln>
                <a:solidFill>
                  <a:prstClr val="black"/>
                </a:solidFill>
                <a:effectLst/>
                <a:uLnTx/>
                <a:uFillTx/>
                <a:latin typeface="Arial"/>
                <a:ea typeface="+mn-ea"/>
                <a:cs typeface="+mn-cs"/>
              </a:rPr>
              <a:t>Beslutat av riksdagen</a:t>
            </a:r>
          </a:p>
        </p:txBody>
      </p:sp>
    </p:spTree>
    <p:extLst>
      <p:ext uri="{BB962C8B-B14F-4D97-AF65-F5344CB8AC3E}">
        <p14:creationId xmlns:p14="http://schemas.microsoft.com/office/powerpoint/2010/main" val="165700433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p:cNvSpPr>
            <a:spLocks noGrp="1"/>
          </p:cNvSpPr>
          <p:nvPr>
            <p:ph type="title"/>
          </p:nvPr>
        </p:nvSpPr>
        <p:spPr/>
        <p:txBody>
          <a:bodyPr anchor="t">
            <a:noAutofit/>
          </a:bodyPr>
          <a:lstStyle/>
          <a:p>
            <a:r>
              <a:rPr lang="sv-SE" sz="4300"/>
              <a:t>Jämställdhet är både mål och medel </a:t>
            </a:r>
            <a:r>
              <a:rPr lang="sv-SE" sz="2400"/>
              <a:t>Kommunens och regionens dubbla uppdrag</a:t>
            </a:r>
            <a:endParaRPr lang="sv-SE" sz="2400">
              <a:cs typeface="Arial"/>
            </a:endParaRPr>
          </a:p>
        </p:txBody>
      </p:sp>
      <p:sp>
        <p:nvSpPr>
          <p:cNvPr id="4" name="Platshållare för innehåll 3"/>
          <p:cNvSpPr>
            <a:spLocks noGrp="1"/>
          </p:cNvSpPr>
          <p:nvPr>
            <p:ph idx="1"/>
          </p:nvPr>
        </p:nvSpPr>
        <p:spPr>
          <a:xfrm>
            <a:off x="664233" y="2495203"/>
            <a:ext cx="7334014" cy="3738598"/>
          </a:xfrm>
        </p:spPr>
        <p:txBody>
          <a:bodyPr vert="horz" lIns="91440" tIns="45720" rIns="91440" bIns="45720" rtlCol="0" anchor="t">
            <a:normAutofit/>
          </a:bodyPr>
          <a:lstStyle/>
          <a:p>
            <a:pPr marL="258445"/>
            <a:r>
              <a:rPr lang="sv-SE"/>
              <a:t>Mål: ett jämställt samhälle, där kvinnor och män har samma makt att forma samhället och sina egna liv.</a:t>
            </a:r>
          </a:p>
          <a:p>
            <a:pPr marL="258445"/>
            <a:r>
              <a:rPr lang="sv-SE"/>
              <a:t>Medel: Likvärdig och hög kvalitet i skola, vård, omsorg och andra verksamheter</a:t>
            </a:r>
            <a:endParaRPr lang="sv-SE">
              <a:cs typeface="Arial"/>
            </a:endParaRPr>
          </a:p>
          <a:p>
            <a:pPr marL="258445"/>
            <a:endParaRPr lang="sv-SE">
              <a:cs typeface="Arial"/>
            </a:endParaRPr>
          </a:p>
          <a:p>
            <a:pPr marL="258445"/>
            <a:endParaRPr lang="sv-SE">
              <a:cs typeface="Arial"/>
            </a:endParaRPr>
          </a:p>
        </p:txBody>
      </p:sp>
      <p:pic>
        <p:nvPicPr>
          <p:cNvPr id="5" name="Platshållare för innehåll 4" descr="Rättvisans vågskålar kontur">
            <a:extLst>
              <a:ext uri="{FF2B5EF4-FFF2-40B4-BE49-F238E27FC236}">
                <a16:creationId xmlns:a16="http://schemas.microsoft.com/office/drawing/2014/main" id="{57F3094D-A2F9-4136-AA09-A77813BE5C55}"/>
              </a:ext>
            </a:extLst>
          </p:cNvPr>
          <p:cNvPicPr>
            <a:picLocks noGrp="1" noChangeAspect="1"/>
          </p:cNvPicPr>
          <p:nvPr>
            <p:ph sz="half" idx="4294967295"/>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8358355" y="1975673"/>
            <a:ext cx="3208800" cy="3209829"/>
          </a:xfrm>
        </p:spPr>
      </p:pic>
    </p:spTree>
    <p:custDataLst>
      <p:tags r:id="rId1"/>
    </p:custDataLst>
    <p:extLst>
      <p:ext uri="{BB962C8B-B14F-4D97-AF65-F5344CB8AC3E}">
        <p14:creationId xmlns:p14="http://schemas.microsoft.com/office/powerpoint/2010/main" val="305106803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A20172E-073C-E3EC-E544-29A76F899BF8}"/>
              </a:ext>
            </a:extLst>
          </p:cNvPr>
          <p:cNvSpPr>
            <a:spLocks noGrp="1"/>
          </p:cNvSpPr>
          <p:nvPr>
            <p:ph type="title"/>
          </p:nvPr>
        </p:nvSpPr>
        <p:spPr/>
        <p:txBody>
          <a:bodyPr/>
          <a:lstStyle/>
          <a:p>
            <a:r>
              <a:rPr lang="sv-SE">
                <a:cs typeface="Arial"/>
              </a:rPr>
              <a:t>Jämställdhet och jämlikhet</a:t>
            </a:r>
          </a:p>
        </p:txBody>
      </p:sp>
      <p:sp>
        <p:nvSpPr>
          <p:cNvPr id="3" name="Platshållare för innehåll 2">
            <a:extLst>
              <a:ext uri="{FF2B5EF4-FFF2-40B4-BE49-F238E27FC236}">
                <a16:creationId xmlns:a16="http://schemas.microsoft.com/office/drawing/2014/main" id="{86B59126-375F-7B0D-4BA9-19900A97BA61}"/>
              </a:ext>
            </a:extLst>
          </p:cNvPr>
          <p:cNvSpPr>
            <a:spLocks noGrp="1"/>
          </p:cNvSpPr>
          <p:nvPr>
            <p:ph idx="1"/>
          </p:nvPr>
        </p:nvSpPr>
        <p:spPr/>
        <p:txBody>
          <a:bodyPr vert="horz" lIns="91440" tIns="45720" rIns="91440" bIns="45720" rtlCol="0" anchor="t">
            <a:noAutofit/>
          </a:bodyPr>
          <a:lstStyle/>
          <a:p>
            <a:pPr marL="258445"/>
            <a:r>
              <a:rPr lang="sv-SE">
                <a:ea typeface="+mn-lt"/>
                <a:cs typeface="+mn-lt"/>
              </a:rPr>
              <a:t>Jämställdhet och jämlikhet handlar om makt, möjligheter, rättigheter och skyldigheter. </a:t>
            </a:r>
            <a:endParaRPr lang="sv-SE">
              <a:cs typeface="Arial"/>
            </a:endParaRPr>
          </a:p>
          <a:p>
            <a:pPr marL="258445"/>
            <a:r>
              <a:rPr lang="sv-SE">
                <a:ea typeface="+mn-lt"/>
                <a:cs typeface="+mn-lt"/>
              </a:rPr>
              <a:t>Alla människor har samma värde och ska behandlas likvärdigt - oavsett kön, ålder, könsidentitet/uttryck, etnicitet, religion/trosuppfattning, sexuell läggning, funktionsnedsättning, socioekonomi, bostadsort. </a:t>
            </a:r>
            <a:endParaRPr lang="sv-SE">
              <a:cs typeface="Arial"/>
            </a:endParaRPr>
          </a:p>
          <a:p>
            <a:pPr marL="258445"/>
            <a:r>
              <a:rPr lang="sv-SE" b="1">
                <a:ea typeface="+mn-lt"/>
                <a:cs typeface="+mn-lt"/>
              </a:rPr>
              <a:t>Genom att synliggöra skillnader i livsvillkor och göra något åt dem så främjar vi både jämställdhet och jämlikhet. </a:t>
            </a:r>
          </a:p>
        </p:txBody>
      </p:sp>
    </p:spTree>
    <p:extLst>
      <p:ext uri="{BB962C8B-B14F-4D97-AF65-F5344CB8AC3E}">
        <p14:creationId xmlns:p14="http://schemas.microsoft.com/office/powerpoint/2010/main" val="199522372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108872F-7EEF-4E96-8EE9-AD3298629949}"/>
              </a:ext>
            </a:extLst>
          </p:cNvPr>
          <p:cNvSpPr>
            <a:spLocks noGrp="1"/>
          </p:cNvSpPr>
          <p:nvPr>
            <p:ph type="title"/>
          </p:nvPr>
        </p:nvSpPr>
        <p:spPr/>
        <p:txBody>
          <a:bodyPr anchor="t">
            <a:normAutofit/>
          </a:bodyPr>
          <a:lstStyle/>
          <a:p>
            <a:r>
              <a:rPr lang="sv-SE"/>
              <a:t>Jämställdhetsintegrering…</a:t>
            </a:r>
          </a:p>
        </p:txBody>
      </p:sp>
      <p:sp>
        <p:nvSpPr>
          <p:cNvPr id="3" name="Platshållare för innehåll 2">
            <a:extLst>
              <a:ext uri="{FF2B5EF4-FFF2-40B4-BE49-F238E27FC236}">
                <a16:creationId xmlns:a16="http://schemas.microsoft.com/office/drawing/2014/main" id="{7748A1A5-89E7-44EB-BBDA-5EF6614B4C65}"/>
              </a:ext>
            </a:extLst>
          </p:cNvPr>
          <p:cNvSpPr>
            <a:spLocks noGrp="1"/>
          </p:cNvSpPr>
          <p:nvPr>
            <p:ph idx="1"/>
          </p:nvPr>
        </p:nvSpPr>
        <p:spPr/>
        <p:txBody>
          <a:bodyPr>
            <a:normAutofit/>
          </a:bodyPr>
          <a:lstStyle/>
          <a:p>
            <a:pPr marL="30163" indent="0">
              <a:buNone/>
            </a:pPr>
            <a:r>
              <a:rPr lang="sv-SE"/>
              <a:t>…innebär att ett jämställdhetsperspektivet finns med i det ordinarie arbetet inom all offentlig verksamhet. </a:t>
            </a:r>
          </a:p>
          <a:p>
            <a:pPr marL="30163" indent="0">
              <a:buNone/>
            </a:pPr>
            <a:r>
              <a:rPr lang="sv-SE"/>
              <a:t>Det är inte ett spår vid sidan om.</a:t>
            </a:r>
          </a:p>
          <a:p>
            <a:pPr marL="30163" indent="0">
              <a:buNone/>
            </a:pPr>
            <a:r>
              <a:rPr lang="sv-SE"/>
              <a:t>Jämställdhet skapas där ordinarie beslut fattas, resurser fördelas och normer skapas. </a:t>
            </a:r>
          </a:p>
        </p:txBody>
      </p:sp>
      <p:pic>
        <p:nvPicPr>
          <p:cNvPr id="5" name="Bild 4" descr="3D-glasögon kontur">
            <a:extLst>
              <a:ext uri="{FF2B5EF4-FFF2-40B4-BE49-F238E27FC236}">
                <a16:creationId xmlns:a16="http://schemas.microsoft.com/office/drawing/2014/main" id="{9D75EE7F-6AC0-4743-8FC7-8B63767B539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8842769" y="0"/>
            <a:ext cx="2862575" cy="2862575"/>
          </a:xfrm>
          <a:prstGeom prst="rect">
            <a:avLst/>
          </a:prstGeom>
        </p:spPr>
      </p:pic>
    </p:spTree>
    <p:extLst>
      <p:ext uri="{BB962C8B-B14F-4D97-AF65-F5344CB8AC3E}">
        <p14:creationId xmlns:p14="http://schemas.microsoft.com/office/powerpoint/2010/main" val="83451905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tshållare för innehåll 5">
            <a:extLst>
              <a:ext uri="{FF2B5EF4-FFF2-40B4-BE49-F238E27FC236}">
                <a16:creationId xmlns:a16="http://schemas.microsoft.com/office/drawing/2014/main" id="{CD7DFC5B-CADE-4652-8AE7-1F37DCD91A97}"/>
              </a:ext>
            </a:extLst>
          </p:cNvPr>
          <p:cNvSpPr>
            <a:spLocks noGrp="1"/>
          </p:cNvSpPr>
          <p:nvPr>
            <p:ph idx="1"/>
          </p:nvPr>
        </p:nvSpPr>
        <p:spPr>
          <a:xfrm>
            <a:off x="604966" y="2994736"/>
            <a:ext cx="9609825" cy="3738598"/>
          </a:xfrm>
        </p:spPr>
        <p:txBody>
          <a:bodyPr vert="horz" lIns="91440" tIns="45720" rIns="91440" bIns="45720" rtlCol="0" anchor="t">
            <a:noAutofit/>
          </a:bodyPr>
          <a:lstStyle/>
          <a:p>
            <a:pPr marL="29845" indent="0">
              <a:buNone/>
            </a:pPr>
            <a:r>
              <a:rPr lang="sv-SE" sz="2400" dirty="0"/>
              <a:t>1 §   Samhällets socialtjänst skall på demokratins och solidaritetens grund främja människornas</a:t>
            </a:r>
            <a:endParaRPr lang="sv-SE" dirty="0"/>
          </a:p>
          <a:p>
            <a:pPr marL="258445"/>
            <a:r>
              <a:rPr lang="sv-SE" sz="2400" dirty="0"/>
              <a:t>ekonomiska och sociala trygghet</a:t>
            </a:r>
            <a:endParaRPr lang="sv-SE" sz="2400" dirty="0">
              <a:cs typeface="Arial"/>
            </a:endParaRPr>
          </a:p>
          <a:p>
            <a:pPr marL="258445"/>
            <a:r>
              <a:rPr lang="sv-SE" sz="2400" dirty="0"/>
              <a:t>jämlika och </a:t>
            </a:r>
            <a:r>
              <a:rPr lang="sv-SE" sz="2400" b="1" dirty="0">
                <a:solidFill>
                  <a:schemeClr val="accent1"/>
                </a:solidFill>
              </a:rPr>
              <a:t>jämställda</a:t>
            </a:r>
            <a:r>
              <a:rPr lang="sv-SE" sz="2400" b="1" dirty="0"/>
              <a:t> </a:t>
            </a:r>
            <a:r>
              <a:rPr lang="sv-SE" sz="2400" dirty="0"/>
              <a:t>levnadsvillkor</a:t>
            </a:r>
            <a:endParaRPr lang="sv-SE" sz="2400" dirty="0">
              <a:cs typeface="Arial"/>
            </a:endParaRPr>
          </a:p>
          <a:p>
            <a:pPr marL="258445"/>
            <a:r>
              <a:rPr lang="sv-SE" sz="2400" dirty="0"/>
              <a:t>aktiva deltagande i samhällslivet </a:t>
            </a:r>
            <a:endParaRPr lang="sv-SE" sz="2400" dirty="0">
              <a:cs typeface="Arial"/>
            </a:endParaRPr>
          </a:p>
          <a:p>
            <a:pPr marL="258445"/>
            <a:endParaRPr lang="sv-SE" dirty="0">
              <a:cs typeface="Arial"/>
            </a:endParaRPr>
          </a:p>
        </p:txBody>
      </p:sp>
      <p:sp>
        <p:nvSpPr>
          <p:cNvPr id="5" name="Rubrik 4">
            <a:extLst>
              <a:ext uri="{FF2B5EF4-FFF2-40B4-BE49-F238E27FC236}">
                <a16:creationId xmlns:a16="http://schemas.microsoft.com/office/drawing/2014/main" id="{5315A0B0-2279-4B5E-852C-92FDC9B736CB}"/>
              </a:ext>
            </a:extLst>
          </p:cNvPr>
          <p:cNvSpPr>
            <a:spLocks noGrp="1"/>
          </p:cNvSpPr>
          <p:nvPr>
            <p:ph type="title"/>
          </p:nvPr>
        </p:nvSpPr>
        <p:spPr>
          <a:xfrm>
            <a:off x="664233" y="874602"/>
            <a:ext cx="10346667" cy="928798"/>
          </a:xfrm>
        </p:spPr>
        <p:txBody>
          <a:bodyPr/>
          <a:lstStyle/>
          <a:p>
            <a:r>
              <a:rPr lang="sv-SE" sz="4400" b="1" dirty="0"/>
              <a:t>En hållbar socialtjänst (SOU 2020:47)</a:t>
            </a:r>
            <a:r>
              <a:rPr lang="sv-SE" dirty="0"/>
              <a:t/>
            </a:r>
            <a:br>
              <a:rPr lang="sv-SE" dirty="0"/>
            </a:br>
            <a:r>
              <a:rPr lang="sv-SE" dirty="0"/>
              <a:t/>
            </a:r>
            <a:br>
              <a:rPr lang="sv-SE" dirty="0"/>
            </a:br>
            <a:r>
              <a:rPr lang="sv-SE" dirty="0"/>
              <a:t>Förslag: Nytt mål om jämställdhet  </a:t>
            </a:r>
          </a:p>
        </p:txBody>
      </p:sp>
    </p:spTree>
    <p:extLst>
      <p:ext uri="{BB962C8B-B14F-4D97-AF65-F5344CB8AC3E}">
        <p14:creationId xmlns:p14="http://schemas.microsoft.com/office/powerpoint/2010/main" val="244904290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664233" y="975186"/>
            <a:ext cx="11426167" cy="1112405"/>
          </a:xfrm>
        </p:spPr>
        <p:txBody>
          <a:bodyPr/>
          <a:lstStyle/>
          <a:p>
            <a:pPr marL="29845"/>
            <a:r>
              <a:rPr lang="sv-SE"/>
              <a:t>Förslag </a:t>
            </a:r>
            <a:r>
              <a:rPr lang="sv-SE" err="1"/>
              <a:t>SoL</a:t>
            </a:r>
            <a:r>
              <a:rPr lang="sv-SE"/>
              <a:t> forts.</a:t>
            </a:r>
          </a:p>
        </p:txBody>
      </p:sp>
      <p:sp>
        <p:nvSpPr>
          <p:cNvPr id="3" name="Platshållare för innehåll 2"/>
          <p:cNvSpPr>
            <a:spLocks noGrp="1"/>
          </p:cNvSpPr>
          <p:nvPr>
            <p:ph idx="1"/>
          </p:nvPr>
        </p:nvSpPr>
        <p:spPr>
          <a:xfrm>
            <a:off x="664233" y="2325511"/>
            <a:ext cx="9609825" cy="4146210"/>
          </a:xfrm>
        </p:spPr>
        <p:txBody>
          <a:bodyPr/>
          <a:lstStyle/>
          <a:p>
            <a:pPr marL="30163" indent="0">
              <a:buNone/>
            </a:pPr>
            <a:r>
              <a:rPr lang="sv-SE" b="1"/>
              <a:t>Socialtjänsten/socialnämnden ska:</a:t>
            </a:r>
          </a:p>
          <a:p>
            <a:r>
              <a:rPr lang="sv-SE"/>
              <a:t>synliggöra skillnader mellan flickor, pojkar, kvinnor och män som är av betydelse för verksamhet på samhälls-, grupp- och individnivå</a:t>
            </a:r>
          </a:p>
          <a:p>
            <a:r>
              <a:rPr lang="sv-SE"/>
              <a:t>genomföra verksamheten så att omotiverade skillnader inte bevaras eller förstärks</a:t>
            </a:r>
          </a:p>
          <a:p>
            <a:r>
              <a:rPr lang="sv-SE"/>
              <a:t>vara medveten om risker för genusbias och att hantera dessa risker så att jämställdheten främjas.</a:t>
            </a:r>
          </a:p>
        </p:txBody>
      </p:sp>
    </p:spTree>
    <p:extLst>
      <p:ext uri="{BB962C8B-B14F-4D97-AF65-F5344CB8AC3E}">
        <p14:creationId xmlns:p14="http://schemas.microsoft.com/office/powerpoint/2010/main" val="228508204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93913AA-7335-4341-8F12-204626C5736A}"/>
              </a:ext>
            </a:extLst>
          </p:cNvPr>
          <p:cNvSpPr>
            <a:spLocks noGrp="1"/>
          </p:cNvSpPr>
          <p:nvPr>
            <p:ph type="title"/>
          </p:nvPr>
        </p:nvSpPr>
        <p:spPr>
          <a:xfrm>
            <a:off x="664233" y="975186"/>
            <a:ext cx="10222506" cy="1112405"/>
          </a:xfrm>
        </p:spPr>
        <p:txBody>
          <a:bodyPr/>
          <a:lstStyle/>
          <a:p>
            <a:r>
              <a:rPr lang="sv-SE"/>
              <a:t>Hur jämställt och jämlikt är det idag? </a:t>
            </a:r>
          </a:p>
        </p:txBody>
      </p:sp>
      <p:sp>
        <p:nvSpPr>
          <p:cNvPr id="3" name="Platshållare för innehåll 2">
            <a:extLst>
              <a:ext uri="{FF2B5EF4-FFF2-40B4-BE49-F238E27FC236}">
                <a16:creationId xmlns:a16="http://schemas.microsoft.com/office/drawing/2014/main" id="{46CFD951-15DE-4A85-BE3F-F0A7219A4BC5}"/>
              </a:ext>
            </a:extLst>
          </p:cNvPr>
          <p:cNvSpPr>
            <a:spLocks noGrp="1"/>
          </p:cNvSpPr>
          <p:nvPr>
            <p:ph idx="1"/>
          </p:nvPr>
        </p:nvSpPr>
        <p:spPr>
          <a:xfrm>
            <a:off x="664233" y="2144216"/>
            <a:ext cx="9609825" cy="3738598"/>
          </a:xfrm>
        </p:spPr>
        <p:txBody>
          <a:bodyPr/>
          <a:lstStyle/>
          <a:p>
            <a:pPr marL="258445"/>
            <a:r>
              <a:rPr lang="sv-SE">
                <a:ea typeface="+mn-lt"/>
                <a:cs typeface="+mn-lt"/>
              </a:rPr>
              <a:t>Orosa</a:t>
            </a:r>
            <a:r>
              <a:rPr lang="sv-SE" sz="2400">
                <a:ea typeface="+mn-lt"/>
                <a:cs typeface="+mn-lt"/>
              </a:rPr>
              <a:t>nmälningar om barn som far illa gäller oftare pojkar än flickor.</a:t>
            </a:r>
          </a:p>
          <a:p>
            <a:pPr marL="258445"/>
            <a:r>
              <a:rPr lang="sv-SE" sz="2400">
                <a:ea typeface="+mn-lt"/>
                <a:cs typeface="+mn-lt"/>
              </a:rPr>
              <a:t>Pojkar med utländsk bakgrund bedöms ofta </a:t>
            </a:r>
            <a:r>
              <a:rPr lang="sv-SE">
                <a:ea typeface="+mn-lt"/>
                <a:cs typeface="+mn-lt"/>
              </a:rPr>
              <a:t>ha mindre behov av stöd. Det är också den grupp där </a:t>
            </a:r>
            <a:r>
              <a:rPr lang="sv-SE" sz="2400">
                <a:ea typeface="+mn-lt"/>
                <a:cs typeface="+mn-lt"/>
              </a:rPr>
              <a:t>samtycke till insatser ofta saknas</a:t>
            </a:r>
            <a:r>
              <a:rPr lang="sv-SE">
                <a:ea typeface="+mn-lt"/>
                <a:cs typeface="+mn-lt"/>
              </a:rPr>
              <a:t>. </a:t>
            </a:r>
          </a:p>
          <a:p>
            <a:pPr marL="258445"/>
            <a:r>
              <a:rPr lang="sv-SE">
                <a:ea typeface="+mn-lt"/>
                <a:cs typeface="+mn-lt"/>
              </a:rPr>
              <a:t>Män får insatser direkt inriktade mot jobb, och får oftare avslag på ansökan om ekonomiskt bistånd om de uteblir från insatsen.</a:t>
            </a:r>
          </a:p>
          <a:p>
            <a:pPr marL="258445"/>
            <a:r>
              <a:rPr lang="sv-SE"/>
              <a:t>I äldreomsorgen kan kvinnor och män beviljas olika stödinsatser även om behoven är desamma. </a:t>
            </a:r>
          </a:p>
          <a:p>
            <a:pPr marL="29845" indent="0">
              <a:buNone/>
            </a:pPr>
            <a:endParaRPr lang="sv-SE" sz="2400">
              <a:cs typeface="Arial"/>
            </a:endParaRPr>
          </a:p>
          <a:p>
            <a:pPr marL="30163" indent="0">
              <a:buNone/>
            </a:pPr>
            <a:endParaRPr lang="sv-SE"/>
          </a:p>
        </p:txBody>
      </p:sp>
    </p:spTree>
    <p:extLst>
      <p:ext uri="{BB962C8B-B14F-4D97-AF65-F5344CB8AC3E}">
        <p14:creationId xmlns:p14="http://schemas.microsoft.com/office/powerpoint/2010/main" val="4123142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ratbubbla: oval 5">
            <a:extLst>
              <a:ext uri="{FF2B5EF4-FFF2-40B4-BE49-F238E27FC236}">
                <a16:creationId xmlns:a16="http://schemas.microsoft.com/office/drawing/2014/main" id="{6AAC8AE7-962A-4343-B138-537F5A268FED}"/>
              </a:ext>
            </a:extLst>
          </p:cNvPr>
          <p:cNvSpPr/>
          <p:nvPr/>
        </p:nvSpPr>
        <p:spPr>
          <a:xfrm>
            <a:off x="8973879" y="414670"/>
            <a:ext cx="2553888" cy="1414130"/>
          </a:xfrm>
          <a:prstGeom prst="wedgeEllipseCallout">
            <a:avLst>
              <a:gd name="adj1" fmla="val -34988"/>
              <a:gd name="adj2" fmla="val 60244"/>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rial"/>
              <a:ea typeface="+mn-ea"/>
              <a:cs typeface="+mn-cs"/>
            </a:endParaRPr>
          </a:p>
        </p:txBody>
      </p:sp>
      <p:sp>
        <p:nvSpPr>
          <p:cNvPr id="2" name="Rubrik 1">
            <a:extLst>
              <a:ext uri="{FF2B5EF4-FFF2-40B4-BE49-F238E27FC236}">
                <a16:creationId xmlns:a16="http://schemas.microsoft.com/office/drawing/2014/main" id="{572482C9-BB13-4A4F-85AC-45173BABDCC6}"/>
              </a:ext>
            </a:extLst>
          </p:cNvPr>
          <p:cNvSpPr>
            <a:spLocks noGrp="1"/>
          </p:cNvSpPr>
          <p:nvPr>
            <p:ph type="title"/>
          </p:nvPr>
        </p:nvSpPr>
        <p:spPr/>
        <p:txBody>
          <a:bodyPr/>
          <a:lstStyle/>
          <a:p>
            <a:r>
              <a:rPr lang="sv-SE"/>
              <a:t>Varför gör vi det här? </a:t>
            </a:r>
          </a:p>
        </p:txBody>
      </p:sp>
      <p:sp>
        <p:nvSpPr>
          <p:cNvPr id="3" name="Platshållare för innehåll 2">
            <a:extLst>
              <a:ext uri="{FF2B5EF4-FFF2-40B4-BE49-F238E27FC236}">
                <a16:creationId xmlns:a16="http://schemas.microsoft.com/office/drawing/2014/main" id="{6BF6FC93-2E79-4DBB-8BAB-890CEFC52D3F}"/>
              </a:ext>
            </a:extLst>
          </p:cNvPr>
          <p:cNvSpPr>
            <a:spLocks noGrp="1"/>
          </p:cNvSpPr>
          <p:nvPr>
            <p:ph idx="1"/>
          </p:nvPr>
        </p:nvSpPr>
        <p:spPr>
          <a:xfrm>
            <a:off x="664232" y="2495203"/>
            <a:ext cx="10967787" cy="3738598"/>
          </a:xfrm>
        </p:spPr>
        <p:txBody>
          <a:bodyPr/>
          <a:lstStyle/>
          <a:p>
            <a:r>
              <a:rPr lang="sv-SE"/>
              <a:t>främja jämställda och jämlika levnadsvillkor för olika grupper av flickor, kvinnor, pojkar och män (ink frihet från våld)  </a:t>
            </a:r>
          </a:p>
          <a:p>
            <a:r>
              <a:rPr lang="sv-SE"/>
              <a:t>minska omotiverade skillnader i bemötande, bedömning och insatser </a:t>
            </a:r>
          </a:p>
          <a:p>
            <a:r>
              <a:rPr lang="sv-SE"/>
              <a:t>ge ett mer rättssäkert och träffsäkert stöd </a:t>
            </a:r>
          </a:p>
          <a:p>
            <a:r>
              <a:rPr lang="sv-SE"/>
              <a:t>öka kvaliteten och minska kostnaderna</a:t>
            </a:r>
          </a:p>
        </p:txBody>
      </p:sp>
      <p:sp>
        <p:nvSpPr>
          <p:cNvPr id="5" name="textruta 4">
            <a:extLst>
              <a:ext uri="{FF2B5EF4-FFF2-40B4-BE49-F238E27FC236}">
                <a16:creationId xmlns:a16="http://schemas.microsoft.com/office/drawing/2014/main" id="{D968920B-7EB2-4499-AA3C-2FC278B11286}"/>
              </a:ext>
            </a:extLst>
          </p:cNvPr>
          <p:cNvSpPr txBox="1"/>
          <p:nvPr/>
        </p:nvSpPr>
        <p:spPr>
          <a:xfrm>
            <a:off x="9197163" y="800076"/>
            <a:ext cx="222220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1" i="0" u="none" strike="noStrike" kern="1200" cap="none" spc="0" normalizeH="0" baseline="0" noProof="0">
                <a:ln>
                  <a:noFill/>
                </a:ln>
                <a:solidFill>
                  <a:prstClr val="black"/>
                </a:solidFill>
                <a:effectLst/>
                <a:uLnTx/>
                <a:uFillTx/>
                <a:latin typeface="Arial"/>
                <a:ea typeface="+mn-ea"/>
                <a:cs typeface="+mn-cs"/>
              </a:rPr>
              <a:t>Följer inriktningen förslag i nya </a:t>
            </a:r>
            <a:r>
              <a:rPr kumimoji="0" lang="sv-SE" sz="1800" b="1" i="0" u="none" strike="noStrike" kern="1200" cap="none" spc="0" normalizeH="0" baseline="0" noProof="0" err="1">
                <a:ln>
                  <a:noFill/>
                </a:ln>
                <a:solidFill>
                  <a:prstClr val="black"/>
                </a:solidFill>
                <a:effectLst/>
                <a:uLnTx/>
                <a:uFillTx/>
                <a:latin typeface="Arial"/>
                <a:ea typeface="+mn-ea"/>
                <a:cs typeface="+mn-cs"/>
              </a:rPr>
              <a:t>SoL</a:t>
            </a:r>
            <a:endParaRPr kumimoji="0" lang="sv-SE" sz="1800" b="1"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69114423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Vad ska projektet göra? </a:t>
            </a:r>
          </a:p>
        </p:txBody>
      </p:sp>
      <p:sp>
        <p:nvSpPr>
          <p:cNvPr id="3" name="Platshållare för innehåll 2"/>
          <p:cNvSpPr>
            <a:spLocks noGrp="1"/>
          </p:cNvSpPr>
          <p:nvPr>
            <p:ph idx="1"/>
          </p:nvPr>
        </p:nvSpPr>
        <p:spPr>
          <a:xfrm>
            <a:off x="664233" y="2143222"/>
            <a:ext cx="8071394" cy="4123353"/>
          </a:xfrm>
        </p:spPr>
        <p:txBody>
          <a:bodyPr vert="horz" lIns="91440" tIns="45720" rIns="91440" bIns="45720" rtlCol="0" anchor="t">
            <a:noAutofit/>
          </a:bodyPr>
          <a:lstStyle/>
          <a:p>
            <a:pPr marL="258445" fontAlgn="base"/>
            <a:r>
              <a:rPr lang="sv-SE"/>
              <a:t>Ta fram en modell/guide för jämställdhetsintegrering i socialtjänsten </a:t>
            </a:r>
          </a:p>
          <a:p>
            <a:pPr marL="258445"/>
            <a:r>
              <a:rPr lang="sv-SE">
                <a:cs typeface="Arial"/>
              </a:rPr>
              <a:t>Presentera forskning om (o)jämställdhet i socialtjänsten </a:t>
            </a:r>
            <a:endParaRPr lang="sv-SE"/>
          </a:p>
          <a:p>
            <a:pPr marL="258445" fontAlgn="base"/>
            <a:r>
              <a:rPr lang="sv-SE"/>
              <a:t>Driva pilotprojekt med RSS/FoU Värmland och Västerbotten,</a:t>
            </a:r>
            <a:r>
              <a:rPr lang="sv-SE" b="1"/>
              <a:t> </a:t>
            </a:r>
            <a:r>
              <a:rPr lang="sv-SE"/>
              <a:t>som utvecklar kunskap och metodstöd som kan integreras i modellen</a:t>
            </a:r>
            <a:endParaRPr lang="sv-SE">
              <a:cs typeface="Arial"/>
            </a:endParaRPr>
          </a:p>
          <a:p>
            <a:pPr marL="258445" fontAlgn="base"/>
            <a:r>
              <a:rPr lang="sv-SE"/>
              <a:t>Öka kunskap om hur ett stärkt jämställdhetsperspektiv kan förebygga hedersrelaterat våld och förtryck </a:t>
            </a:r>
            <a:r>
              <a:rPr lang="sv-SE" b="1">
                <a:solidFill>
                  <a:schemeClr val="accent3"/>
                </a:solidFill>
              </a:rPr>
              <a:t> </a:t>
            </a:r>
            <a:r>
              <a:rPr lang="sv-SE"/>
              <a:t> </a:t>
            </a:r>
            <a:endParaRPr lang="sv-SE">
              <a:cs typeface="Arial"/>
            </a:endParaRPr>
          </a:p>
          <a:p>
            <a:pPr marL="258445" fontAlgn="base"/>
            <a:endParaRPr lang="sv-SE">
              <a:cs typeface="Arial"/>
            </a:endParaRPr>
          </a:p>
          <a:p>
            <a:pPr marL="258445" fontAlgn="base"/>
            <a:endParaRPr lang="sv-SE">
              <a:cs typeface="Arial"/>
            </a:endParaRPr>
          </a:p>
        </p:txBody>
      </p:sp>
      <p:sp>
        <p:nvSpPr>
          <p:cNvPr id="4" name="Rektangel 3">
            <a:extLst>
              <a:ext uri="{FF2B5EF4-FFF2-40B4-BE49-F238E27FC236}">
                <a16:creationId xmlns:a16="http://schemas.microsoft.com/office/drawing/2014/main" id="{EAF86224-B027-42EF-B03C-9D6EA1DCE050}"/>
              </a:ext>
            </a:extLst>
          </p:cNvPr>
          <p:cNvSpPr/>
          <p:nvPr/>
        </p:nvSpPr>
        <p:spPr>
          <a:xfrm>
            <a:off x="9016377" y="2553077"/>
            <a:ext cx="2755756" cy="2613891"/>
          </a:xfrm>
          <a:prstGeom prst="rect">
            <a:avLst/>
          </a:prstGeom>
          <a:ln>
            <a:noFill/>
          </a:ln>
        </p:spPr>
        <p:style>
          <a:lnRef idx="1">
            <a:schemeClr val="accent2"/>
          </a:lnRef>
          <a:fillRef idx="2">
            <a:schemeClr val="accent2"/>
          </a:fillRef>
          <a:effectRef idx="1">
            <a:schemeClr val="accent2"/>
          </a:effectRef>
          <a:fontRef idx="minor">
            <a:schemeClr val="dk1"/>
          </a:fontRef>
        </p:style>
        <p:txBody>
          <a:bodyPr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1" u="none" strike="noStrike" kern="1200" cap="none" spc="0" normalizeH="0" baseline="0" noProof="0">
                <a:ln>
                  <a:noFill/>
                </a:ln>
                <a:solidFill>
                  <a:prstClr val="black"/>
                </a:solidFill>
                <a:effectLst/>
                <a:uLnTx/>
                <a:uFillTx/>
                <a:latin typeface="Arial"/>
                <a:ea typeface="+mn-ea"/>
                <a:cs typeface="+mn-cs"/>
              </a:rPr>
              <a:t>Mål: Förebygga hedersrelaterat våld och förtryck genom att stärka och utveckla jämställdhetsarbetet i kommuner och regioner </a:t>
            </a:r>
            <a:r>
              <a:rPr kumimoji="0" lang="sv-SE" sz="1800" b="0" i="0" u="none" strike="noStrike" kern="1200" cap="none" spc="0" normalizeH="0" baseline="0" noProof="0">
                <a:ln>
                  <a:noFill/>
                </a:ln>
                <a:solidFill>
                  <a:prstClr val="black"/>
                </a:solidFill>
                <a:effectLst/>
                <a:uLnTx/>
                <a:uFillTx/>
                <a:latin typeface="Arial"/>
                <a:ea typeface="+mn-ea"/>
                <a:cs typeface="+mn-cs"/>
              </a:rPr>
              <a:t>​</a:t>
            </a:r>
          </a:p>
        </p:txBody>
      </p:sp>
    </p:spTree>
    <p:extLst>
      <p:ext uri="{BB962C8B-B14F-4D97-AF65-F5344CB8AC3E}">
        <p14:creationId xmlns:p14="http://schemas.microsoft.com/office/powerpoint/2010/main" val="42463043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ubrik 1"/>
          <p:cNvSpPr>
            <a:spLocks noGrp="1"/>
          </p:cNvSpPr>
          <p:nvPr>
            <p:ph type="title"/>
          </p:nvPr>
        </p:nvSpPr>
        <p:spPr>
          <a:xfrm>
            <a:off x="670008" y="441736"/>
            <a:ext cx="9609825" cy="1231392"/>
          </a:xfrm>
        </p:spPr>
        <p:txBody>
          <a:bodyPr>
            <a:normAutofit/>
          </a:bodyPr>
          <a:lstStyle/>
          <a:p>
            <a:r>
              <a:rPr lang="sv-SE" sz="4000" dirty="0">
                <a:latin typeface="Calibri" panose="020F0502020204030204"/>
              </a:rPr>
              <a:t>Överenskommelser 2016-2018</a:t>
            </a:r>
          </a:p>
        </p:txBody>
      </p:sp>
      <p:sp>
        <p:nvSpPr>
          <p:cNvPr id="3" name="Platshållare för innehåll 2"/>
          <p:cNvSpPr>
            <a:spLocks noGrp="1"/>
          </p:cNvSpPr>
          <p:nvPr>
            <p:ph idx="1"/>
          </p:nvPr>
        </p:nvSpPr>
        <p:spPr>
          <a:xfrm>
            <a:off x="663445" y="1593050"/>
            <a:ext cx="5965955" cy="4591182"/>
          </a:xfrm>
        </p:spPr>
        <p:txBody>
          <a:bodyPr>
            <a:noAutofit/>
          </a:bodyPr>
          <a:lstStyle/>
          <a:p>
            <a:pPr>
              <a:spcBef>
                <a:spcPts val="600"/>
              </a:spcBef>
              <a:spcAft>
                <a:spcPts val="600"/>
              </a:spcAft>
              <a:buFont typeface="Arial" panose="020B0604020202020204" pitchFamily="34" charset="0"/>
              <a:buChar char="•"/>
            </a:pPr>
            <a:r>
              <a:rPr lang="sv-SE" sz="2000" dirty="0"/>
              <a:t>En bredare ansats med syfte att: </a:t>
            </a:r>
          </a:p>
          <a:p>
            <a:pPr lvl="1">
              <a:spcBef>
                <a:spcPts val="600"/>
              </a:spcBef>
            </a:pPr>
            <a:r>
              <a:rPr lang="sv-SE" sz="2000" dirty="0"/>
              <a:t>skapa förutsättningar för ett långsiktigt arbete, </a:t>
            </a:r>
          </a:p>
          <a:p>
            <a:pPr lvl="1">
              <a:spcBef>
                <a:spcPts val="600"/>
              </a:spcBef>
            </a:pPr>
            <a:r>
              <a:rPr lang="sv-SE" sz="2000" dirty="0"/>
              <a:t>öka tillgängligheten till stöd och behandling av god kvalitet och att förebygga och motverka psykisk ohälsa. </a:t>
            </a:r>
          </a:p>
          <a:p>
            <a:pPr>
              <a:spcBef>
                <a:spcPts val="600"/>
              </a:spcBef>
              <a:spcAft>
                <a:spcPts val="600"/>
              </a:spcAft>
              <a:buFont typeface="Arial" panose="020B0604020202020204" pitchFamily="34" charset="0"/>
              <a:buChar char="•"/>
            </a:pPr>
            <a:r>
              <a:rPr lang="sv-SE" sz="2000" dirty="0"/>
              <a:t>Fokus på särskilda målgrupper och områden</a:t>
            </a:r>
          </a:p>
          <a:p>
            <a:pPr>
              <a:spcBef>
                <a:spcPts val="600"/>
              </a:spcBef>
              <a:spcAft>
                <a:spcPts val="600"/>
              </a:spcAft>
              <a:buFont typeface="Arial" panose="020B0604020202020204" pitchFamily="34" charset="0"/>
              <a:buChar char="•"/>
            </a:pPr>
            <a:r>
              <a:rPr lang="sv-SE" sz="2000" dirty="0"/>
              <a:t>Kommuner och landsting ska göra gemensamma lokala och regionala analyser och handlingsplaner</a:t>
            </a:r>
          </a:p>
          <a:p>
            <a:pPr>
              <a:spcBef>
                <a:spcPts val="600"/>
              </a:spcBef>
              <a:spcAft>
                <a:spcPts val="600"/>
              </a:spcAft>
              <a:buFont typeface="Arial" panose="020B0604020202020204" pitchFamily="34" charset="0"/>
              <a:buChar char="•"/>
            </a:pPr>
            <a:r>
              <a:rPr lang="sv-SE" sz="2000" dirty="0"/>
              <a:t>Identifiera utmaningar och målsättningar på kort och lång sikt</a:t>
            </a:r>
          </a:p>
        </p:txBody>
      </p:sp>
      <p:sp>
        <p:nvSpPr>
          <p:cNvPr id="4" name="Platshållare för datum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black"/>
                </a:solidFill>
                <a:effectLst/>
                <a:uLnTx/>
                <a:uFillTx/>
                <a:latin typeface="Arial"/>
                <a:ea typeface="+mn-ea"/>
                <a:cs typeface="+mn-cs"/>
              </a:rPr>
              <a:t>2022-11-28</a:t>
            </a:r>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pic>
        <p:nvPicPr>
          <p:cNvPr id="11" name="Bildobjekt 10"/>
          <p:cNvPicPr>
            <a:picLocks noChangeAspect="1"/>
          </p:cNvPicPr>
          <p:nvPr/>
        </p:nvPicPr>
        <p:blipFill>
          <a:blip r:embed="rId3"/>
          <a:stretch>
            <a:fillRect/>
          </a:stretch>
        </p:blipFill>
        <p:spPr>
          <a:xfrm>
            <a:off x="7080549" y="1118834"/>
            <a:ext cx="2619129" cy="3684368"/>
          </a:xfrm>
          <a:prstGeom prst="rect">
            <a:avLst/>
          </a:prstGeom>
          <a:ln>
            <a:noFill/>
          </a:ln>
          <a:effectLst>
            <a:outerShdw blurRad="292100" dist="139700" dir="2700000" algn="tl" rotWithShape="0">
              <a:srgbClr val="333333">
                <a:alpha val="65000"/>
              </a:srgbClr>
            </a:outerShdw>
          </a:effectLst>
        </p:spPr>
      </p:pic>
      <p:pic>
        <p:nvPicPr>
          <p:cNvPr id="7" name="Bildobjekt 6"/>
          <p:cNvPicPr>
            <a:picLocks noChangeAspect="1"/>
          </p:cNvPicPr>
          <p:nvPr/>
        </p:nvPicPr>
        <p:blipFill>
          <a:blip r:embed="rId4"/>
          <a:stretch>
            <a:fillRect/>
          </a:stretch>
        </p:blipFill>
        <p:spPr>
          <a:xfrm>
            <a:off x="8154001" y="1642564"/>
            <a:ext cx="2575364" cy="3622456"/>
          </a:xfrm>
          <a:prstGeom prst="rect">
            <a:avLst/>
          </a:prstGeom>
          <a:ln>
            <a:noFill/>
          </a:ln>
          <a:effectLst>
            <a:outerShdw blurRad="292100" dist="139700" dir="2700000" algn="tl" rotWithShape="0">
              <a:srgbClr val="333333">
                <a:alpha val="65000"/>
              </a:srgbClr>
            </a:outerShdw>
          </a:effectLst>
        </p:spPr>
      </p:pic>
      <p:pic>
        <p:nvPicPr>
          <p:cNvPr id="8" name="Bildobjekt 7"/>
          <p:cNvPicPr>
            <a:picLocks noChangeAspect="1"/>
          </p:cNvPicPr>
          <p:nvPr/>
        </p:nvPicPr>
        <p:blipFill>
          <a:blip r:embed="rId5"/>
          <a:stretch>
            <a:fillRect/>
          </a:stretch>
        </p:blipFill>
        <p:spPr>
          <a:xfrm>
            <a:off x="9259291" y="2403503"/>
            <a:ext cx="2637577" cy="3700521"/>
          </a:xfrm>
          <a:prstGeom prst="rect">
            <a:avLst/>
          </a:prstGeom>
          <a:ln>
            <a:noFill/>
          </a:ln>
          <a:effectLst>
            <a:outerShdw blurRad="292100" dist="139700" dir="2700000" algn="tl" rotWithShape="0">
              <a:srgbClr val="333333">
                <a:alpha val="65000"/>
              </a:srgbClr>
            </a:outerShdw>
          </a:effectLst>
        </p:spPr>
      </p:pic>
      <p:sp>
        <p:nvSpPr>
          <p:cNvPr id="6" name="Platshållare för bildnumm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C9B0E5-37D7-412E-A162-6A236BADC197}" type="slidenum">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5" name="Platshållare för sidfot 4">
            <a:extLst>
              <a:ext uri="{FF2B5EF4-FFF2-40B4-BE49-F238E27FC236}">
                <a16:creationId xmlns:a16="http://schemas.microsoft.com/office/drawing/2014/main" id="{FDF4F255-046E-BC9D-1C85-A14E0E950B9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black"/>
                </a:solidFill>
                <a:effectLst/>
                <a:uLnTx/>
                <a:uFillTx/>
                <a:latin typeface="Arial"/>
                <a:ea typeface="+mn-ea"/>
                <a:cs typeface="+mn-cs"/>
              </a:rPr>
              <a:t>Avdelningen för vård och omsorg</a:t>
            </a:r>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13838714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26154EF-A4D4-4AB6-B0C3-B4912C46BE41}"/>
              </a:ext>
            </a:extLst>
          </p:cNvPr>
          <p:cNvSpPr>
            <a:spLocks noGrp="1"/>
          </p:cNvSpPr>
          <p:nvPr>
            <p:ph type="title"/>
          </p:nvPr>
        </p:nvSpPr>
        <p:spPr/>
        <p:txBody>
          <a:bodyPr/>
          <a:lstStyle/>
          <a:p>
            <a:r>
              <a:rPr lang="sv-SE" sz="4200"/>
              <a:t>Hur få in jämställdhet och jämlikhet i Yrkesresan?</a:t>
            </a:r>
            <a:endParaRPr lang="sv-SE" sz="4200">
              <a:cs typeface="Arial"/>
            </a:endParaRPr>
          </a:p>
        </p:txBody>
      </p:sp>
      <p:sp>
        <p:nvSpPr>
          <p:cNvPr id="3" name="Platshållare för innehåll 2">
            <a:extLst>
              <a:ext uri="{FF2B5EF4-FFF2-40B4-BE49-F238E27FC236}">
                <a16:creationId xmlns:a16="http://schemas.microsoft.com/office/drawing/2014/main" id="{5750BF54-B579-4C8C-A0AB-9E94328D0D19}"/>
              </a:ext>
            </a:extLst>
          </p:cNvPr>
          <p:cNvSpPr>
            <a:spLocks noGrp="1"/>
          </p:cNvSpPr>
          <p:nvPr>
            <p:ph idx="1"/>
          </p:nvPr>
        </p:nvSpPr>
        <p:spPr>
          <a:xfrm>
            <a:off x="664233" y="2136265"/>
            <a:ext cx="10700454" cy="3738598"/>
          </a:xfrm>
        </p:spPr>
        <p:txBody>
          <a:bodyPr vert="horz" lIns="91440" tIns="45720" rIns="91440" bIns="45720" rtlCol="0" anchor="t">
            <a:noAutofit/>
          </a:bodyPr>
          <a:lstStyle/>
          <a:p>
            <a:pPr marL="372745" indent="-342900"/>
            <a:r>
              <a:rPr lang="sv-SE" dirty="0">
                <a:ea typeface="+mn-lt"/>
                <a:cs typeface="+mn-lt"/>
              </a:rPr>
              <a:t>Tydliggöra vad syftet ” kunskapsbaserad och jämställd, jämlik och socialtjänst” innebär i praktiken i respektive resa</a:t>
            </a:r>
          </a:p>
          <a:p>
            <a:pPr marL="372745" indent="-342900"/>
            <a:r>
              <a:rPr lang="sv-SE" dirty="0">
                <a:ea typeface="+mn-lt"/>
                <a:cs typeface="+mn-lt"/>
              </a:rPr>
              <a:t>Integrera jämställdhet i styrningen av resorna (mallar, rutiner, dokument)</a:t>
            </a:r>
            <a:endParaRPr lang="sv-SE" dirty="0">
              <a:cs typeface="Arial"/>
            </a:endParaRPr>
          </a:p>
          <a:p>
            <a:pPr marL="372745" indent="-342900"/>
            <a:r>
              <a:rPr lang="sv-SE" dirty="0">
                <a:ea typeface="+mn-lt"/>
                <a:cs typeface="+mn-lt"/>
              </a:rPr>
              <a:t>Utbilda nyckelpersoner och ha dialog om hur perspektiven kan stärkas </a:t>
            </a:r>
            <a:endParaRPr lang="sv-SE" dirty="0">
              <a:highlight>
                <a:srgbClr val="FFFF00"/>
              </a:highlight>
              <a:cs typeface="Arial"/>
            </a:endParaRPr>
          </a:p>
          <a:p>
            <a:pPr marL="372745" indent="-342900"/>
            <a:r>
              <a:rPr lang="sv-SE" dirty="0">
                <a:cs typeface="Arial"/>
              </a:rPr>
              <a:t>Inventera och tillgängliggöra</a:t>
            </a:r>
            <a:r>
              <a:rPr lang="sv-SE" dirty="0">
                <a:ea typeface="+mn-lt"/>
                <a:cs typeface="+mn-lt"/>
              </a:rPr>
              <a:t> metodstöd jämställdhet inklusive våld</a:t>
            </a:r>
            <a:endParaRPr lang="sv-SE" dirty="0">
              <a:highlight>
                <a:srgbClr val="FFFF00"/>
              </a:highlight>
              <a:ea typeface="+mn-lt"/>
              <a:cs typeface="+mn-lt"/>
            </a:endParaRPr>
          </a:p>
          <a:p>
            <a:pPr marL="372745" indent="-342900"/>
            <a:r>
              <a:rPr lang="sv-SE" dirty="0">
                <a:ea typeface="+mn-lt"/>
                <a:cs typeface="+mn-lt"/>
              </a:rPr>
              <a:t>Synliggöra jämställdhetsutmaningar i respektive resa och vad som kan göras åt det</a:t>
            </a:r>
          </a:p>
        </p:txBody>
      </p:sp>
      <p:pic>
        <p:nvPicPr>
          <p:cNvPr id="4" name="Bild 4" descr="Gammal nyckel med hel fyllning">
            <a:extLst>
              <a:ext uri="{FF2B5EF4-FFF2-40B4-BE49-F238E27FC236}">
                <a16:creationId xmlns:a16="http://schemas.microsoft.com/office/drawing/2014/main" id="{5DA7C030-D1A5-679A-38ED-A7D30A15D717}"/>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10124768" y="762357"/>
            <a:ext cx="1732846" cy="1732846"/>
          </a:xfrm>
          <a:prstGeom prst="rect">
            <a:avLst/>
          </a:prstGeom>
        </p:spPr>
      </p:pic>
      <p:sp>
        <p:nvSpPr>
          <p:cNvPr id="5" name="Rektangel 4">
            <a:extLst>
              <a:ext uri="{FF2B5EF4-FFF2-40B4-BE49-F238E27FC236}">
                <a16:creationId xmlns:a16="http://schemas.microsoft.com/office/drawing/2014/main" id="{78E25A35-F091-957A-CC5A-674FB828E905}"/>
              </a:ext>
            </a:extLst>
          </p:cNvPr>
          <p:cNvSpPr/>
          <p:nvPr/>
        </p:nvSpPr>
        <p:spPr>
          <a:xfrm>
            <a:off x="4231240" y="5087128"/>
            <a:ext cx="3275589" cy="1704622"/>
          </a:xfrm>
          <a:prstGeom prst="rect">
            <a:avLst/>
          </a:prstGeom>
          <a:ln>
            <a:noFill/>
          </a:ln>
        </p:spPr>
        <p:style>
          <a:lnRef idx="1">
            <a:schemeClr val="accent2"/>
          </a:lnRef>
          <a:fillRef idx="2">
            <a:schemeClr val="accent2"/>
          </a:fillRef>
          <a:effectRef idx="1">
            <a:schemeClr val="accent2"/>
          </a:effectRef>
          <a:fontRef idx="minor">
            <a:schemeClr val="dk1"/>
          </a:fontRef>
        </p:style>
        <p:txBody>
          <a:bodyPr lIns="91440" tIns="45720" rIns="91440" bIns="45720" rtlCol="0" anchor="ctr"/>
          <a:lstStyle/>
          <a:p>
            <a:pPr marL="258445"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a:ln>
                  <a:noFill/>
                </a:ln>
                <a:solidFill>
                  <a:prstClr val="black"/>
                </a:solidFill>
                <a:effectLst/>
                <a:uLnTx/>
                <a:uFillTx/>
                <a:latin typeface="Arial"/>
                <a:ea typeface="+mn-ea"/>
                <a:cs typeface="Arial"/>
              </a:rPr>
              <a:t>Genom att integrera </a:t>
            </a:r>
            <a:r>
              <a:rPr kumimoji="0" lang="sv-SE" sz="1800" b="1" i="0" u="none" strike="noStrike" kern="1200" cap="none" spc="0" normalizeH="0" baseline="0" noProof="0">
                <a:ln>
                  <a:noFill/>
                </a:ln>
                <a:solidFill>
                  <a:prstClr val="black"/>
                </a:solidFill>
                <a:effectLst/>
                <a:uLnTx/>
                <a:uFillTx/>
                <a:latin typeface="Arial"/>
                <a:ea typeface="+mn-ea"/>
                <a:cs typeface="Arial"/>
              </a:rPr>
              <a:t>jämställdhet</a:t>
            </a:r>
            <a:r>
              <a:rPr kumimoji="0" lang="sv-SE" sz="1800" b="0" i="0" u="none" strike="noStrike" kern="1200" cap="none" spc="0" normalizeH="0" baseline="0" noProof="0">
                <a:ln>
                  <a:noFill/>
                </a:ln>
                <a:solidFill>
                  <a:prstClr val="black"/>
                </a:solidFill>
                <a:effectLst/>
                <a:uLnTx/>
                <a:uFillTx/>
                <a:latin typeface="Arial"/>
                <a:ea typeface="+mn-ea"/>
                <a:cs typeface="Arial"/>
              </a:rPr>
              <a:t> i Yrkesresan kan vi förbereda inför att förslagen blir verklighet. </a:t>
            </a:r>
          </a:p>
        </p:txBody>
      </p:sp>
    </p:spTree>
    <p:extLst>
      <p:ext uri="{BB962C8B-B14F-4D97-AF65-F5344CB8AC3E}">
        <p14:creationId xmlns:p14="http://schemas.microsoft.com/office/powerpoint/2010/main" val="390135008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a:extLst>
              <a:ext uri="{FF2B5EF4-FFF2-40B4-BE49-F238E27FC236}">
                <a16:creationId xmlns:a16="http://schemas.microsoft.com/office/drawing/2014/main" id="{69110C03-D2C0-48FE-A2D6-D3D7358EBF74}"/>
              </a:ext>
            </a:extLst>
          </p:cNvPr>
          <p:cNvSpPr>
            <a:spLocks noGrp="1"/>
          </p:cNvSpPr>
          <p:nvPr>
            <p:ph idx="1"/>
          </p:nvPr>
        </p:nvSpPr>
        <p:spPr>
          <a:xfrm>
            <a:off x="664231" y="2928311"/>
            <a:ext cx="10013294" cy="3301039"/>
          </a:xfrm>
        </p:spPr>
        <p:txBody>
          <a:bodyPr/>
          <a:lstStyle/>
          <a:p>
            <a:pPr marL="30163" indent="0">
              <a:buNone/>
            </a:pPr>
            <a:r>
              <a:rPr lang="sv-SE"/>
              <a:t>Få grepp om: </a:t>
            </a:r>
          </a:p>
          <a:p>
            <a:r>
              <a:rPr lang="sv-SE"/>
              <a:t>Hur jobbar socialtjänsten och RSS med jämställdhet idag? </a:t>
            </a:r>
          </a:p>
          <a:p>
            <a:r>
              <a:rPr lang="sv-SE"/>
              <a:t>Vad behöver socialtjänsten för att bättre främja jämställda levnadsvillkor?  </a:t>
            </a:r>
          </a:p>
          <a:p>
            <a:r>
              <a:rPr lang="sv-SE"/>
              <a:t>Vad behöver RSS för att stödja socialtjänsten på området? </a:t>
            </a:r>
          </a:p>
          <a:p>
            <a:pPr marL="30163" indent="0">
              <a:buNone/>
            </a:pPr>
            <a:endParaRPr lang="sv-SE"/>
          </a:p>
        </p:txBody>
      </p:sp>
      <p:sp>
        <p:nvSpPr>
          <p:cNvPr id="3" name="Rubrik 2">
            <a:extLst>
              <a:ext uri="{FF2B5EF4-FFF2-40B4-BE49-F238E27FC236}">
                <a16:creationId xmlns:a16="http://schemas.microsoft.com/office/drawing/2014/main" id="{B64749C7-827D-4E5F-B9B4-7099422BDC3D}"/>
              </a:ext>
            </a:extLst>
          </p:cNvPr>
          <p:cNvSpPr>
            <a:spLocks noGrp="1"/>
          </p:cNvSpPr>
          <p:nvPr>
            <p:ph type="title"/>
          </p:nvPr>
        </p:nvSpPr>
        <p:spPr>
          <a:xfrm>
            <a:off x="664231" y="936746"/>
            <a:ext cx="9609825" cy="1231392"/>
          </a:xfrm>
        </p:spPr>
        <p:txBody>
          <a:bodyPr/>
          <a:lstStyle/>
          <a:p>
            <a:r>
              <a:rPr lang="sv-SE" dirty="0"/>
              <a:t>Nuläge- och behovsanalys  </a:t>
            </a:r>
          </a:p>
        </p:txBody>
      </p:sp>
      <p:sp>
        <p:nvSpPr>
          <p:cNvPr id="4" name="Ellips 3">
            <a:extLst>
              <a:ext uri="{FF2B5EF4-FFF2-40B4-BE49-F238E27FC236}">
                <a16:creationId xmlns:a16="http://schemas.microsoft.com/office/drawing/2014/main" id="{B5412BA3-8E66-471F-8CEE-5CC7BF1F689D}"/>
              </a:ext>
            </a:extLst>
          </p:cNvPr>
          <p:cNvSpPr/>
          <p:nvPr/>
        </p:nvSpPr>
        <p:spPr>
          <a:xfrm>
            <a:off x="8639934" y="408739"/>
            <a:ext cx="2887835" cy="2610033"/>
          </a:xfrm>
          <a:prstGeom prst="ellipse">
            <a:avLst/>
          </a:prstGeom>
          <a:ln>
            <a:no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Arial"/>
              <a:ea typeface="+mn-ea"/>
              <a:cs typeface="+mn-cs"/>
            </a:endParaRPr>
          </a:p>
        </p:txBody>
      </p:sp>
      <p:sp>
        <p:nvSpPr>
          <p:cNvPr id="5" name="textruta 4">
            <a:extLst>
              <a:ext uri="{FF2B5EF4-FFF2-40B4-BE49-F238E27FC236}">
                <a16:creationId xmlns:a16="http://schemas.microsoft.com/office/drawing/2014/main" id="{FA945974-9C88-4102-8AA8-B2109EB25CEA}"/>
              </a:ext>
            </a:extLst>
          </p:cNvPr>
          <p:cNvSpPr txBox="1"/>
          <p:nvPr/>
        </p:nvSpPr>
        <p:spPr>
          <a:xfrm>
            <a:off x="9048306" y="1068361"/>
            <a:ext cx="2479463" cy="1200329"/>
          </a:xfrm>
          <a:prstGeom prst="rect">
            <a:avLst/>
          </a:prstGeom>
          <a:noFill/>
        </p:spPr>
        <p:txBody>
          <a:bodyPr wrap="square" rtlCol="0">
            <a:spAutoFit/>
          </a:bodyPr>
          <a:lstStyle/>
          <a:p>
            <a:pPr marL="30163"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a:ln>
                  <a:noFill/>
                </a:ln>
                <a:solidFill>
                  <a:prstClr val="black"/>
                </a:solidFill>
                <a:effectLst/>
                <a:uLnTx/>
                <a:uFillTx/>
                <a:latin typeface="Arial"/>
                <a:ea typeface="+mn-ea"/>
                <a:cs typeface="+mn-cs"/>
              </a:rPr>
              <a:t>Socialtjänstens </a:t>
            </a:r>
            <a:br>
              <a:rPr kumimoji="0" lang="sv-SE" sz="1800" b="0" i="0" u="none" strike="noStrike" kern="1200" cap="none" spc="0" normalizeH="0" baseline="0" noProof="0">
                <a:ln>
                  <a:noFill/>
                </a:ln>
                <a:solidFill>
                  <a:prstClr val="black"/>
                </a:solidFill>
                <a:effectLst/>
                <a:uLnTx/>
                <a:uFillTx/>
                <a:latin typeface="Arial"/>
                <a:ea typeface="+mn-ea"/>
                <a:cs typeface="+mn-cs"/>
              </a:rPr>
            </a:br>
            <a:r>
              <a:rPr kumimoji="0" lang="sv-SE" sz="1800" b="0" i="0" u="none" strike="noStrike" kern="1200" cap="none" spc="0" normalizeH="0" baseline="0" noProof="0">
                <a:ln>
                  <a:noFill/>
                </a:ln>
                <a:solidFill>
                  <a:prstClr val="black"/>
                </a:solidFill>
                <a:effectLst/>
                <a:uLnTx/>
                <a:uFillTx/>
                <a:latin typeface="Arial"/>
                <a:ea typeface="+mn-ea"/>
                <a:cs typeface="+mn-cs"/>
              </a:rPr>
              <a:t>och RSS behov är styrande för det stöd piloten tar fram </a:t>
            </a:r>
          </a:p>
        </p:txBody>
      </p:sp>
    </p:spTree>
    <p:extLst>
      <p:ext uri="{BB962C8B-B14F-4D97-AF65-F5344CB8AC3E}">
        <p14:creationId xmlns:p14="http://schemas.microsoft.com/office/powerpoint/2010/main" val="7238223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a:extLst>
              <a:ext uri="{FF2B5EF4-FFF2-40B4-BE49-F238E27FC236}">
                <a16:creationId xmlns:a16="http://schemas.microsoft.com/office/drawing/2014/main" id="{91313831-4A6A-4791-A11C-E92F0819BA63}"/>
              </a:ext>
            </a:extLst>
          </p:cNvPr>
          <p:cNvSpPr>
            <a:spLocks noGrp="1"/>
          </p:cNvSpPr>
          <p:nvPr>
            <p:ph idx="1"/>
          </p:nvPr>
        </p:nvSpPr>
        <p:spPr/>
        <p:txBody>
          <a:bodyPr/>
          <a:lstStyle/>
          <a:p>
            <a:pPr marL="372745" indent="-342900" fontAlgn="base"/>
            <a:r>
              <a:rPr lang="sv-SE" b="1"/>
              <a:t>Socialtjänst:</a:t>
            </a:r>
            <a:r>
              <a:rPr lang="sv-SE"/>
              <a:t> Socialchefer, IFO-chefer, 1:a socialsekreterare, handläggare, utförare, förtroendevalda </a:t>
            </a:r>
            <a:endParaRPr lang="sv-SE">
              <a:cs typeface="Arial"/>
            </a:endParaRPr>
          </a:p>
          <a:p>
            <a:pPr marL="372745" indent="-342900" fontAlgn="base"/>
            <a:r>
              <a:rPr lang="sv-SE" b="1"/>
              <a:t>RSS: </a:t>
            </a:r>
            <a:r>
              <a:rPr lang="sv-SE"/>
              <a:t>Chefer, utvecklingsledare för kvinnofrid, övriga utvecklingsledare inom RSS </a:t>
            </a:r>
            <a:endParaRPr lang="sv-SE">
              <a:cs typeface="Arial"/>
            </a:endParaRPr>
          </a:p>
          <a:p>
            <a:pPr marL="372745" indent="-342900" fontAlgn="base"/>
            <a:r>
              <a:rPr lang="sv-SE" b="1"/>
              <a:t>Forskare </a:t>
            </a:r>
            <a:r>
              <a:rPr lang="sv-SE"/>
              <a:t>inom fältet socialtjänst/jämställdhet </a:t>
            </a:r>
            <a:endParaRPr lang="sv-SE">
              <a:cs typeface="Arial"/>
            </a:endParaRPr>
          </a:p>
          <a:p>
            <a:endParaRPr lang="sv-SE"/>
          </a:p>
        </p:txBody>
      </p:sp>
      <p:sp>
        <p:nvSpPr>
          <p:cNvPr id="3" name="Rubrik 2">
            <a:extLst>
              <a:ext uri="{FF2B5EF4-FFF2-40B4-BE49-F238E27FC236}">
                <a16:creationId xmlns:a16="http://schemas.microsoft.com/office/drawing/2014/main" id="{2FE8ED03-62FC-4D52-B672-02FFCB51A2C9}"/>
              </a:ext>
            </a:extLst>
          </p:cNvPr>
          <p:cNvSpPr>
            <a:spLocks noGrp="1"/>
          </p:cNvSpPr>
          <p:nvPr>
            <p:ph type="title"/>
          </p:nvPr>
        </p:nvSpPr>
        <p:spPr/>
        <p:txBody>
          <a:bodyPr/>
          <a:lstStyle/>
          <a:p>
            <a:r>
              <a:rPr lang="sv-SE"/>
              <a:t>Cirka 700 personer har gett input</a:t>
            </a:r>
          </a:p>
        </p:txBody>
      </p:sp>
    </p:spTree>
    <p:extLst>
      <p:ext uri="{BB962C8B-B14F-4D97-AF65-F5344CB8AC3E}">
        <p14:creationId xmlns:p14="http://schemas.microsoft.com/office/powerpoint/2010/main" val="370560874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AD11F3B8-BCDC-41CC-9C06-3636FC6DC98F}"/>
              </a:ext>
            </a:extLst>
          </p:cNvPr>
          <p:cNvGraphicFramePr/>
          <p:nvPr/>
        </p:nvGraphicFramePr>
        <p:xfrm>
          <a:off x="2032000" y="211666"/>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ruta 4">
            <a:extLst>
              <a:ext uri="{FF2B5EF4-FFF2-40B4-BE49-F238E27FC236}">
                <a16:creationId xmlns:a16="http://schemas.microsoft.com/office/drawing/2014/main" id="{C3DA5E3E-CC80-446E-AB77-5579A2D96E9E}"/>
              </a:ext>
            </a:extLst>
          </p:cNvPr>
          <p:cNvSpPr txBox="1"/>
          <p:nvPr/>
        </p:nvSpPr>
        <p:spPr>
          <a:xfrm>
            <a:off x="8362659" y="1517541"/>
            <a:ext cx="21717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400" b="1" i="0" u="none" strike="noStrike" kern="1200" cap="none" spc="0" normalizeH="0" baseline="0" noProof="0">
                <a:ln>
                  <a:noFill/>
                </a:ln>
                <a:solidFill>
                  <a:prstClr val="black"/>
                </a:solidFill>
                <a:effectLst/>
                <a:uLnTx/>
                <a:uFillTx/>
                <a:latin typeface="Arial"/>
                <a:ea typeface="+mn-ea"/>
                <a:cs typeface="+mn-cs"/>
              </a:rPr>
              <a:t>Dialoger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a:ln>
                  <a:noFill/>
                </a:ln>
                <a:solidFill>
                  <a:prstClr val="black"/>
                </a:solidFill>
                <a:effectLst/>
                <a:uLnTx/>
                <a:uFillTx/>
                <a:latin typeface="Arial"/>
                <a:ea typeface="+mn-ea"/>
                <a:cs typeface="+mn-cs"/>
              </a:rPr>
              <a:t>580 personer  i RSS/socialtjänst  </a:t>
            </a:r>
          </a:p>
        </p:txBody>
      </p:sp>
      <p:sp>
        <p:nvSpPr>
          <p:cNvPr id="6" name="textruta 5">
            <a:extLst>
              <a:ext uri="{FF2B5EF4-FFF2-40B4-BE49-F238E27FC236}">
                <a16:creationId xmlns:a16="http://schemas.microsoft.com/office/drawing/2014/main" id="{FDF10A0F-D496-4CB8-89B0-26DFB55E7118}"/>
              </a:ext>
            </a:extLst>
          </p:cNvPr>
          <p:cNvSpPr txBox="1"/>
          <p:nvPr/>
        </p:nvSpPr>
        <p:spPr>
          <a:xfrm>
            <a:off x="1299085" y="1628337"/>
            <a:ext cx="2317315" cy="129266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400" b="1" i="0" u="none" strike="noStrike" kern="1200" cap="none" spc="0" normalizeH="0" baseline="0" noProof="0">
                <a:ln>
                  <a:noFill/>
                </a:ln>
                <a:solidFill>
                  <a:prstClr val="black"/>
                </a:solidFill>
                <a:effectLst/>
                <a:uLnTx/>
                <a:uFillTx/>
                <a:latin typeface="Arial"/>
                <a:ea typeface="+mn-ea"/>
                <a:cs typeface="+mn-cs"/>
              </a:rPr>
              <a:t>Enkäter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a:ln>
                  <a:noFill/>
                </a:ln>
                <a:solidFill>
                  <a:prstClr val="black"/>
                </a:solidFill>
                <a:effectLst/>
                <a:uLnTx/>
                <a:uFillTx/>
                <a:latin typeface="Arial"/>
                <a:ea typeface="+mn-ea"/>
                <a:cs typeface="+mn-cs"/>
              </a:rPr>
              <a:t>100 medarbetare + chefer i socialtjänst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1" i="0" u="none" strike="noStrike" kern="1200" cap="none" spc="0" normalizeH="0" baseline="0" noProof="0">
                <a:ln>
                  <a:noFill/>
                </a:ln>
                <a:solidFill>
                  <a:prstClr val="black"/>
                </a:solidFill>
                <a:effectLst/>
                <a:uLnTx/>
                <a:uFillTx/>
                <a:latin typeface="Arial"/>
                <a:ea typeface="+mn-ea"/>
                <a:cs typeface="+mn-cs"/>
              </a:rPr>
              <a:t> </a:t>
            </a:r>
          </a:p>
        </p:txBody>
      </p:sp>
      <p:sp>
        <p:nvSpPr>
          <p:cNvPr id="7" name="textruta 6">
            <a:extLst>
              <a:ext uri="{FF2B5EF4-FFF2-40B4-BE49-F238E27FC236}">
                <a16:creationId xmlns:a16="http://schemas.microsoft.com/office/drawing/2014/main" id="{96838021-AD8F-4A8E-BD1F-2A7F362B727E}"/>
              </a:ext>
            </a:extLst>
          </p:cNvPr>
          <p:cNvSpPr txBox="1"/>
          <p:nvPr/>
        </p:nvSpPr>
        <p:spPr>
          <a:xfrm>
            <a:off x="5121168" y="5361922"/>
            <a:ext cx="2745178"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400" b="1" i="0" u="none" strike="noStrike" kern="1200" cap="none" spc="0" normalizeH="0" baseline="0" noProof="0">
                <a:ln>
                  <a:noFill/>
                </a:ln>
                <a:solidFill>
                  <a:prstClr val="black"/>
                </a:solidFill>
                <a:effectLst/>
                <a:uLnTx/>
                <a:uFillTx/>
                <a:latin typeface="Arial"/>
                <a:ea typeface="+mn-ea"/>
                <a:cs typeface="+mn-cs"/>
              </a:rPr>
              <a:t>Intervjuer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a:ln>
                  <a:noFill/>
                </a:ln>
                <a:solidFill>
                  <a:prstClr val="black"/>
                </a:solidFill>
                <a:effectLst/>
                <a:uLnTx/>
                <a:uFillTx/>
                <a:latin typeface="Arial"/>
                <a:ea typeface="+mn-ea"/>
                <a:cs typeface="+mn-cs"/>
              </a:rPr>
              <a:t>17 chefer socialtjänst   </a:t>
            </a:r>
          </a:p>
        </p:txBody>
      </p:sp>
    </p:spTree>
    <p:extLst>
      <p:ext uri="{BB962C8B-B14F-4D97-AF65-F5344CB8AC3E}">
        <p14:creationId xmlns:p14="http://schemas.microsoft.com/office/powerpoint/2010/main" val="252897451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E5CDD06B-0736-4CBD-BB0D-20FCAC2F96F9}"/>
              </a:ext>
            </a:extLst>
          </p:cNvPr>
          <p:cNvSpPr>
            <a:spLocks noGrp="1"/>
          </p:cNvSpPr>
          <p:nvPr>
            <p:ph idx="1"/>
          </p:nvPr>
        </p:nvSpPr>
        <p:spPr>
          <a:xfrm>
            <a:off x="664232" y="2122140"/>
            <a:ext cx="9815309" cy="3738598"/>
          </a:xfrm>
        </p:spPr>
        <p:txBody>
          <a:bodyPr vert="horz" lIns="91440" tIns="45720" rIns="91440" bIns="45720" rtlCol="0" anchor="t">
            <a:noAutofit/>
          </a:bodyPr>
          <a:lstStyle/>
          <a:p>
            <a:pPr marL="258445" fontAlgn="base"/>
            <a:r>
              <a:rPr lang="sv-SE" dirty="0">
                <a:solidFill>
                  <a:srgbClr val="000000"/>
                </a:solidFill>
              </a:rPr>
              <a:t>RSS behöver kunskap och </a:t>
            </a:r>
            <a:r>
              <a:rPr lang="sv-SE" b="1" dirty="0">
                <a:solidFill>
                  <a:srgbClr val="000000"/>
                </a:solidFill>
              </a:rPr>
              <a:t>saknar uppdrag att stödja socialtjänsten</a:t>
            </a:r>
            <a:r>
              <a:rPr lang="sv-SE" dirty="0">
                <a:solidFill>
                  <a:srgbClr val="000000"/>
                </a:solidFill>
              </a:rPr>
              <a:t> på området</a:t>
            </a:r>
          </a:p>
          <a:p>
            <a:pPr marL="258445" fontAlgn="base"/>
            <a:r>
              <a:rPr lang="sv-SE" dirty="0">
                <a:solidFill>
                  <a:srgbClr val="000000"/>
                </a:solidFill>
              </a:rPr>
              <a:t>Socialtjänsten </a:t>
            </a:r>
            <a:r>
              <a:rPr lang="sv-SE" b="1" dirty="0">
                <a:solidFill>
                  <a:srgbClr val="000000"/>
                </a:solidFill>
              </a:rPr>
              <a:t>vill</a:t>
            </a:r>
            <a:r>
              <a:rPr lang="sv-SE" dirty="0">
                <a:solidFill>
                  <a:srgbClr val="000000"/>
                </a:solidFill>
              </a:rPr>
              <a:t>, </a:t>
            </a:r>
            <a:r>
              <a:rPr lang="sv-SE" b="1" dirty="0">
                <a:solidFill>
                  <a:srgbClr val="000000"/>
                </a:solidFill>
              </a:rPr>
              <a:t>men saknar kunskap/vana</a:t>
            </a:r>
            <a:r>
              <a:rPr lang="sv-SE" dirty="0">
                <a:solidFill>
                  <a:srgbClr val="000000"/>
                </a:solidFill>
              </a:rPr>
              <a:t> att </a:t>
            </a:r>
            <a:r>
              <a:rPr lang="sv-SE" dirty="0">
                <a:solidFill>
                  <a:srgbClr val="000000"/>
                </a:solidFill>
                <a:ea typeface="+mn-lt"/>
                <a:cs typeface="+mn-lt"/>
              </a:rPr>
              <a:t>arbeta med jämställdhet</a:t>
            </a:r>
            <a:r>
              <a:rPr lang="sv-SE" dirty="0">
                <a:solidFill>
                  <a:srgbClr val="000000"/>
                </a:solidFill>
              </a:rPr>
              <a:t> praktiskt i verksamhet  </a:t>
            </a:r>
            <a:endParaRPr lang="sv-SE" dirty="0"/>
          </a:p>
          <a:p>
            <a:pPr marL="258445" fontAlgn="base"/>
            <a:r>
              <a:rPr lang="sv-SE" dirty="0">
                <a:solidFill>
                  <a:srgbClr val="000000"/>
                </a:solidFill>
              </a:rPr>
              <a:t>Socialtjänsten </a:t>
            </a:r>
            <a:r>
              <a:rPr lang="sv-SE" b="1" dirty="0">
                <a:solidFill>
                  <a:srgbClr val="000000"/>
                </a:solidFill>
              </a:rPr>
              <a:t>saknar ofta statistik och analyser</a:t>
            </a:r>
            <a:r>
              <a:rPr lang="sv-SE" dirty="0">
                <a:solidFill>
                  <a:srgbClr val="000000"/>
                </a:solidFill>
              </a:rPr>
              <a:t> som tydliggör behov och nytta</a:t>
            </a:r>
            <a:endParaRPr lang="sv-SE" dirty="0">
              <a:solidFill>
                <a:srgbClr val="000000"/>
              </a:solidFill>
              <a:cs typeface="Arial"/>
            </a:endParaRPr>
          </a:p>
          <a:p>
            <a:pPr marL="258445" fontAlgn="base"/>
            <a:r>
              <a:rPr lang="sv-SE" dirty="0">
                <a:solidFill>
                  <a:srgbClr val="000000"/>
                </a:solidFill>
              </a:rPr>
              <a:t>Socialtjänsten </a:t>
            </a:r>
            <a:r>
              <a:rPr lang="sv-SE" b="1" dirty="0">
                <a:solidFill>
                  <a:srgbClr val="000000"/>
                </a:solidFill>
              </a:rPr>
              <a:t>efterfrågar kunskap, stöd och anpassade metoder</a:t>
            </a:r>
            <a:r>
              <a:rPr lang="sv-SE" dirty="0">
                <a:solidFill>
                  <a:srgbClr val="000000"/>
                </a:solidFill>
              </a:rPr>
              <a:t> </a:t>
            </a:r>
            <a:endParaRPr lang="sv-SE" dirty="0">
              <a:solidFill>
                <a:srgbClr val="000000"/>
              </a:solidFill>
              <a:cs typeface="Arial"/>
            </a:endParaRPr>
          </a:p>
          <a:p>
            <a:pPr marL="258445" fontAlgn="base"/>
            <a:r>
              <a:rPr lang="sv-SE" dirty="0">
                <a:solidFill>
                  <a:srgbClr val="000000"/>
                </a:solidFill>
              </a:rPr>
              <a:t>Socialtjänsten behöver </a:t>
            </a:r>
            <a:r>
              <a:rPr lang="sv-SE" b="1" dirty="0">
                <a:solidFill>
                  <a:srgbClr val="000000"/>
                </a:solidFill>
              </a:rPr>
              <a:t>långsiktiga förutsättningar </a:t>
            </a:r>
            <a:endParaRPr lang="sv-SE" b="1" dirty="0">
              <a:solidFill>
                <a:srgbClr val="000000"/>
              </a:solidFill>
              <a:cs typeface="Arial"/>
            </a:endParaRPr>
          </a:p>
          <a:p>
            <a:pPr marL="258445" fontAlgn="base"/>
            <a:endParaRPr lang="sv-SE" b="0" i="0" dirty="0">
              <a:solidFill>
                <a:srgbClr val="000000"/>
              </a:solidFill>
              <a:effectLst/>
              <a:cs typeface="Arial"/>
            </a:endParaRPr>
          </a:p>
          <a:p>
            <a:pPr marL="258445"/>
            <a:endParaRPr lang="sv-SE" dirty="0">
              <a:ea typeface="+mn-lt"/>
              <a:cs typeface="+mn-lt"/>
            </a:endParaRPr>
          </a:p>
          <a:p>
            <a:pPr marL="29845" indent="0">
              <a:buNone/>
            </a:pPr>
            <a:endParaRPr lang="sv-SE" sz="1400" dirty="0">
              <a:cs typeface="Arial"/>
            </a:endParaRPr>
          </a:p>
        </p:txBody>
      </p:sp>
      <p:sp>
        <p:nvSpPr>
          <p:cNvPr id="2" name="Rubrik 1">
            <a:extLst>
              <a:ext uri="{FF2B5EF4-FFF2-40B4-BE49-F238E27FC236}">
                <a16:creationId xmlns:a16="http://schemas.microsoft.com/office/drawing/2014/main" id="{480E8865-3672-41E5-8E47-597CF3536880}"/>
              </a:ext>
            </a:extLst>
          </p:cNvPr>
          <p:cNvSpPr>
            <a:spLocks noGrp="1"/>
          </p:cNvSpPr>
          <p:nvPr>
            <p:ph type="title"/>
          </p:nvPr>
        </p:nvSpPr>
        <p:spPr/>
        <p:txBody>
          <a:bodyPr/>
          <a:lstStyle/>
          <a:p>
            <a:r>
              <a:rPr lang="sv-SE"/>
              <a:t>Nuläge för socialtjänsten  </a:t>
            </a:r>
            <a:br>
              <a:rPr lang="sv-SE"/>
            </a:br>
            <a:endParaRPr lang="sv-SE"/>
          </a:p>
        </p:txBody>
      </p:sp>
    </p:spTree>
    <p:extLst>
      <p:ext uri="{BB962C8B-B14F-4D97-AF65-F5344CB8AC3E}">
        <p14:creationId xmlns:p14="http://schemas.microsoft.com/office/powerpoint/2010/main" val="244197216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4025EDAE-91D4-4BB0-A4A6-6EB9427A310A}"/>
              </a:ext>
            </a:extLst>
          </p:cNvPr>
          <p:cNvSpPr/>
          <p:nvPr/>
        </p:nvSpPr>
        <p:spPr>
          <a:xfrm>
            <a:off x="-94512" y="408541"/>
            <a:ext cx="7883371" cy="1729076"/>
          </a:xfrm>
          <a:prstGeom prst="rect">
            <a:avLst/>
          </a:prstGeom>
          <a:solidFill>
            <a:schemeClr val="accent1">
              <a:lumMod val="20000"/>
              <a:lumOff val="80000"/>
            </a:schemeClr>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rial"/>
              <a:ea typeface="+mn-ea"/>
              <a:cs typeface="+mn-cs"/>
            </a:endParaRPr>
          </a:p>
        </p:txBody>
      </p:sp>
      <p:sp>
        <p:nvSpPr>
          <p:cNvPr id="9" name="textruta 8">
            <a:extLst>
              <a:ext uri="{FF2B5EF4-FFF2-40B4-BE49-F238E27FC236}">
                <a16:creationId xmlns:a16="http://schemas.microsoft.com/office/drawing/2014/main" id="{06956AA4-1EDE-4CD7-B6A0-DCC72CF4DEE2}"/>
              </a:ext>
            </a:extLst>
          </p:cNvPr>
          <p:cNvSpPr txBox="1"/>
          <p:nvPr/>
        </p:nvSpPr>
        <p:spPr>
          <a:xfrm>
            <a:off x="354794" y="636135"/>
            <a:ext cx="6370294"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”Arbetssätt så att jämställdhetsfrågorna blir </a:t>
            </a:r>
            <a:r>
              <a:rPr kumimoji="0" lang="sv-SE" sz="2400" b="1" i="0" u="none" strike="noStrike" kern="1200" cap="none" spc="0" normalizeH="0" baseline="0" noProof="0">
                <a:ln>
                  <a:noFill/>
                </a:ln>
                <a:solidFill>
                  <a:prstClr val="black"/>
                </a:solidFill>
                <a:effectLst/>
                <a:uLnTx/>
                <a:uFillTx/>
                <a:latin typeface="Arial" panose="020B0604020202020204" pitchFamily="34" charset="0"/>
                <a:ea typeface="+mn-ea"/>
                <a:cs typeface="+mn-cs"/>
              </a:rPr>
              <a:t>integrerade i det dagliga </a:t>
            </a:r>
            <a:r>
              <a:rPr kumimoji="0" lang="sv-SE"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arbetet så det inte blir arbeten parallellt”</a:t>
            </a:r>
          </a:p>
        </p:txBody>
      </p:sp>
      <p:sp>
        <p:nvSpPr>
          <p:cNvPr id="12" name="Rektangel 11">
            <a:extLst>
              <a:ext uri="{FF2B5EF4-FFF2-40B4-BE49-F238E27FC236}">
                <a16:creationId xmlns:a16="http://schemas.microsoft.com/office/drawing/2014/main" id="{768A89D4-7EB5-4650-A7A7-948192EBF83E}"/>
              </a:ext>
            </a:extLst>
          </p:cNvPr>
          <p:cNvSpPr/>
          <p:nvPr/>
        </p:nvSpPr>
        <p:spPr>
          <a:xfrm>
            <a:off x="-2168" y="4655407"/>
            <a:ext cx="8697238" cy="154357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rial"/>
              <a:ea typeface="+mn-ea"/>
              <a:cs typeface="+mn-cs"/>
            </a:endParaRPr>
          </a:p>
        </p:txBody>
      </p:sp>
      <p:sp>
        <p:nvSpPr>
          <p:cNvPr id="13" name="textruta 12">
            <a:extLst>
              <a:ext uri="{FF2B5EF4-FFF2-40B4-BE49-F238E27FC236}">
                <a16:creationId xmlns:a16="http://schemas.microsoft.com/office/drawing/2014/main" id="{5278425E-F05F-48FF-AA6E-761543EF9117}"/>
              </a:ext>
            </a:extLst>
          </p:cNvPr>
          <p:cNvSpPr txBox="1"/>
          <p:nvPr/>
        </p:nvSpPr>
        <p:spPr>
          <a:xfrm>
            <a:off x="180690" y="5249727"/>
            <a:ext cx="9093261"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”I </a:t>
            </a:r>
            <a:r>
              <a:rPr kumimoji="0" lang="sv-SE" sz="2400" b="1" i="0" u="none" strike="noStrike" kern="1200" cap="none" spc="0" normalizeH="0" baseline="0" noProof="0">
                <a:ln>
                  <a:noFill/>
                </a:ln>
                <a:solidFill>
                  <a:prstClr val="black"/>
                </a:solidFill>
                <a:effectLst/>
                <a:uLnTx/>
                <a:uFillTx/>
                <a:latin typeface="Arial" panose="020B0604020202020204" pitchFamily="34" charset="0"/>
                <a:ea typeface="+mn-ea"/>
                <a:cs typeface="+mn-cs"/>
              </a:rPr>
              <a:t>varje Yrkesresa </a:t>
            </a:r>
            <a:r>
              <a:rPr kumimoji="0" lang="sv-SE"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skulle en del om jämställdhet ingå”</a:t>
            </a:r>
          </a:p>
        </p:txBody>
      </p:sp>
      <p:sp>
        <p:nvSpPr>
          <p:cNvPr id="3" name="Rektangel 2">
            <a:extLst>
              <a:ext uri="{FF2B5EF4-FFF2-40B4-BE49-F238E27FC236}">
                <a16:creationId xmlns:a16="http://schemas.microsoft.com/office/drawing/2014/main" id="{D690B1AB-9FF4-360A-9106-850866262630}"/>
              </a:ext>
            </a:extLst>
          </p:cNvPr>
          <p:cNvSpPr/>
          <p:nvPr/>
        </p:nvSpPr>
        <p:spPr>
          <a:xfrm>
            <a:off x="3755220" y="2493122"/>
            <a:ext cx="8454501" cy="1543575"/>
          </a:xfrm>
          <a:prstGeom prst="rect">
            <a:avLst/>
          </a:prstGeom>
          <a:solidFill>
            <a:schemeClr val="accent1">
              <a:lumMod val="40000"/>
              <a:lumOff val="6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rial"/>
              <a:ea typeface="+mn-ea"/>
              <a:cs typeface="+mn-cs"/>
            </a:endParaRPr>
          </a:p>
        </p:txBody>
      </p:sp>
      <p:sp>
        <p:nvSpPr>
          <p:cNvPr id="5" name="textruta 4">
            <a:extLst>
              <a:ext uri="{FF2B5EF4-FFF2-40B4-BE49-F238E27FC236}">
                <a16:creationId xmlns:a16="http://schemas.microsoft.com/office/drawing/2014/main" id="{F82559B2-AABE-9F25-5BFA-4639E8290BB7}"/>
              </a:ext>
            </a:extLst>
          </p:cNvPr>
          <p:cNvSpPr txBox="1"/>
          <p:nvPr/>
        </p:nvSpPr>
        <p:spPr>
          <a:xfrm>
            <a:off x="4816142" y="2844209"/>
            <a:ext cx="5946559" cy="1200329"/>
          </a:xfrm>
          <a:prstGeom prst="rect">
            <a:avLst/>
          </a:prstGeom>
          <a:solidFill>
            <a:schemeClr val="accent1">
              <a:lumMod val="40000"/>
              <a:lumOff val="60000"/>
            </a:schemeClr>
          </a:solid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400" b="0" i="0" u="none" strike="noStrike" kern="1200" cap="none" spc="0" normalizeH="0" baseline="0" noProof="0" dirty="0">
                <a:ln>
                  <a:noFill/>
                </a:ln>
                <a:solidFill>
                  <a:prstClr val="black"/>
                </a:solidFill>
                <a:effectLst/>
                <a:uLnTx/>
                <a:uFillTx/>
                <a:latin typeface="Arial"/>
                <a:ea typeface="+mn-ea"/>
                <a:cs typeface="Arial"/>
              </a:rPr>
              <a:t>”Vi kan</a:t>
            </a:r>
            <a:r>
              <a:rPr kumimoji="0" lang="sv-SE" sz="2400" b="1" i="0" u="none" strike="noStrike" kern="1200" cap="none" spc="0" normalizeH="0" baseline="0" noProof="0" dirty="0">
                <a:ln>
                  <a:noFill/>
                </a:ln>
                <a:solidFill>
                  <a:prstClr val="black"/>
                </a:solidFill>
                <a:effectLst/>
                <a:uLnTx/>
                <a:uFillTx/>
                <a:latin typeface="Arial"/>
                <a:ea typeface="+mn-ea"/>
                <a:cs typeface="Arial"/>
              </a:rPr>
              <a:t> ge mer stöd </a:t>
            </a:r>
            <a:r>
              <a:rPr kumimoji="0" lang="sv-SE" sz="2400" b="0" i="0" u="none" strike="noStrike" kern="1200" cap="none" spc="0" normalizeH="0" baseline="0" noProof="0" dirty="0">
                <a:ln>
                  <a:noFill/>
                </a:ln>
                <a:solidFill>
                  <a:prstClr val="black"/>
                </a:solidFill>
                <a:effectLst/>
                <a:uLnTx/>
                <a:uFillTx/>
                <a:latin typeface="Arial"/>
                <a:ea typeface="+mn-ea"/>
                <a:cs typeface="Arial"/>
              </a:rPr>
              <a:t>– har dörrar att öppna, inget tydligt uppdrag i nuläget” (RSS)</a:t>
            </a:r>
          </a:p>
        </p:txBody>
      </p:sp>
    </p:spTree>
    <p:extLst>
      <p:ext uri="{BB962C8B-B14F-4D97-AF65-F5344CB8AC3E}">
        <p14:creationId xmlns:p14="http://schemas.microsoft.com/office/powerpoint/2010/main" val="71394594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llips 1">
            <a:extLst>
              <a:ext uri="{FF2B5EF4-FFF2-40B4-BE49-F238E27FC236}">
                <a16:creationId xmlns:a16="http://schemas.microsoft.com/office/drawing/2014/main" id="{F909EE42-6E57-4F2F-B9D0-B1E4A338B313}"/>
              </a:ext>
            </a:extLst>
          </p:cNvPr>
          <p:cNvSpPr/>
          <p:nvPr/>
        </p:nvSpPr>
        <p:spPr>
          <a:xfrm>
            <a:off x="3430630" y="1032773"/>
            <a:ext cx="5082734" cy="4617085"/>
          </a:xfrm>
          <a:prstGeom prst="ellipse">
            <a:avLst/>
          </a:prstGeom>
          <a:ln>
            <a:no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1" i="0" u="none" strike="noStrike" kern="1200" cap="none" spc="0" normalizeH="0" baseline="0" noProof="0">
                <a:ln>
                  <a:noFill/>
                </a:ln>
                <a:solidFill>
                  <a:srgbClr val="F39325">
                    <a:lumMod val="75000"/>
                  </a:srgbClr>
                </a:solidFill>
                <a:effectLst/>
                <a:uLnTx/>
                <a:uFillTx/>
                <a:latin typeface="Arial"/>
                <a:ea typeface="+mn-ea"/>
                <a:cs typeface="+mn-cs"/>
              </a:rPr>
              <a:t>Vad behövs för att stärka jämställdhetsarbetet? </a:t>
            </a:r>
          </a:p>
        </p:txBody>
      </p:sp>
      <p:sp>
        <p:nvSpPr>
          <p:cNvPr id="4" name="textruta 3">
            <a:extLst>
              <a:ext uri="{FF2B5EF4-FFF2-40B4-BE49-F238E27FC236}">
                <a16:creationId xmlns:a16="http://schemas.microsoft.com/office/drawing/2014/main" id="{F1AF6D10-607B-425E-B0D7-867579CD2659}"/>
              </a:ext>
            </a:extLst>
          </p:cNvPr>
          <p:cNvSpPr txBox="1"/>
          <p:nvPr/>
        </p:nvSpPr>
        <p:spPr>
          <a:xfrm>
            <a:off x="7641117" y="3045871"/>
            <a:ext cx="4249788" cy="646331"/>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3600" b="1" i="0" u="none" strike="noStrike" kern="1200" cap="none" spc="0" normalizeH="0" baseline="0" noProof="0">
                <a:ln>
                  <a:noFill/>
                </a:ln>
                <a:solidFill>
                  <a:srgbClr val="222221"/>
                </a:solidFill>
                <a:effectLst/>
                <a:uLnTx/>
                <a:uFillTx/>
                <a:latin typeface="Arial"/>
                <a:ea typeface="+mn-ea"/>
                <a:cs typeface="+mn-cs"/>
              </a:rPr>
              <a:t>Metoder och stöd</a:t>
            </a:r>
            <a:endParaRPr kumimoji="0" lang="sv-SE" sz="3600" b="1" i="0" u="none" strike="noStrike" kern="1200" cap="none" spc="0" normalizeH="0" baseline="0" noProof="0">
              <a:ln>
                <a:noFill/>
              </a:ln>
              <a:solidFill>
                <a:srgbClr val="F39325"/>
              </a:solidFill>
              <a:effectLst/>
              <a:uLnTx/>
              <a:uFillTx/>
              <a:latin typeface="Arial"/>
              <a:ea typeface="+mn-ea"/>
              <a:cs typeface="Arial"/>
            </a:endParaRPr>
          </a:p>
        </p:txBody>
      </p:sp>
      <p:sp>
        <p:nvSpPr>
          <p:cNvPr id="5" name="textruta 4">
            <a:extLst>
              <a:ext uri="{FF2B5EF4-FFF2-40B4-BE49-F238E27FC236}">
                <a16:creationId xmlns:a16="http://schemas.microsoft.com/office/drawing/2014/main" id="{69B66307-7793-4BAF-B7E7-250709643C29}"/>
              </a:ext>
            </a:extLst>
          </p:cNvPr>
          <p:cNvSpPr txBox="1"/>
          <p:nvPr/>
        </p:nvSpPr>
        <p:spPr>
          <a:xfrm>
            <a:off x="9427455" y="2734418"/>
            <a:ext cx="2732944" cy="369332"/>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1" i="0" u="none" strike="noStrike" kern="1200" cap="none" spc="0" normalizeH="0" baseline="0" noProof="0">
                <a:ln>
                  <a:noFill/>
                </a:ln>
                <a:solidFill>
                  <a:prstClr val="black"/>
                </a:solidFill>
                <a:effectLst/>
                <a:uLnTx/>
                <a:uFillTx/>
                <a:latin typeface="Arial"/>
                <a:ea typeface="+mn-ea"/>
                <a:cs typeface="+mn-cs"/>
              </a:rPr>
              <a:t>Lärande</a:t>
            </a:r>
            <a:r>
              <a:rPr kumimoji="0" lang="sv-SE" sz="1800" b="1" i="0" u="none" strike="noStrike" kern="1200" cap="none" spc="0" normalizeH="0" baseline="0" noProof="0">
                <a:ln>
                  <a:noFill/>
                </a:ln>
                <a:solidFill>
                  <a:srgbClr val="FFBE0A"/>
                </a:solidFill>
                <a:effectLst/>
                <a:uLnTx/>
                <a:uFillTx/>
                <a:latin typeface="Arial"/>
                <a:ea typeface="+mn-ea"/>
                <a:cs typeface="+mn-cs"/>
              </a:rPr>
              <a:t> </a:t>
            </a:r>
            <a:r>
              <a:rPr kumimoji="0" lang="sv-SE" sz="1800" b="1" i="0" u="none" strike="noStrike" kern="1200" cap="none" spc="0" normalizeH="0" baseline="0" noProof="0">
                <a:ln>
                  <a:noFill/>
                </a:ln>
                <a:solidFill>
                  <a:prstClr val="black"/>
                </a:solidFill>
                <a:effectLst/>
                <a:uLnTx/>
                <a:uFillTx/>
                <a:latin typeface="Arial"/>
                <a:ea typeface="+mn-ea"/>
                <a:cs typeface="+mn-cs"/>
              </a:rPr>
              <a:t>exempel</a:t>
            </a:r>
          </a:p>
        </p:txBody>
      </p:sp>
      <p:sp>
        <p:nvSpPr>
          <p:cNvPr id="6" name="textruta 5">
            <a:extLst>
              <a:ext uri="{FF2B5EF4-FFF2-40B4-BE49-F238E27FC236}">
                <a16:creationId xmlns:a16="http://schemas.microsoft.com/office/drawing/2014/main" id="{02490B5B-F9A2-46C0-86E8-0D9A986BBB84}"/>
              </a:ext>
            </a:extLst>
          </p:cNvPr>
          <p:cNvSpPr txBox="1"/>
          <p:nvPr/>
        </p:nvSpPr>
        <p:spPr>
          <a:xfrm>
            <a:off x="2028994" y="970333"/>
            <a:ext cx="6108620" cy="646331"/>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3600" b="1" i="0" u="none" strike="noStrike" kern="1200" cap="none" spc="0" normalizeH="0" baseline="0" noProof="0">
                <a:ln>
                  <a:noFill/>
                </a:ln>
                <a:solidFill>
                  <a:prstClr val="black"/>
                </a:solidFill>
                <a:effectLst/>
                <a:uLnTx/>
                <a:uFillTx/>
                <a:latin typeface="Arial"/>
                <a:ea typeface="+mn-ea"/>
                <a:cs typeface="Arial"/>
              </a:rPr>
              <a:t>Kunskap och kompetens</a:t>
            </a:r>
          </a:p>
        </p:txBody>
      </p:sp>
      <p:sp>
        <p:nvSpPr>
          <p:cNvPr id="9" name="textruta 8">
            <a:extLst>
              <a:ext uri="{FF2B5EF4-FFF2-40B4-BE49-F238E27FC236}">
                <a16:creationId xmlns:a16="http://schemas.microsoft.com/office/drawing/2014/main" id="{148F13CE-8089-4778-82BA-0273E471882F}"/>
              </a:ext>
            </a:extLst>
          </p:cNvPr>
          <p:cNvSpPr txBox="1"/>
          <p:nvPr/>
        </p:nvSpPr>
        <p:spPr>
          <a:xfrm>
            <a:off x="2498627" y="4797652"/>
            <a:ext cx="1742261" cy="369332"/>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1" i="0" u="none" strike="noStrike" kern="1200" cap="none" spc="0" normalizeH="0" baseline="0" noProof="0">
                <a:ln>
                  <a:noFill/>
                </a:ln>
                <a:solidFill>
                  <a:prstClr val="black"/>
                </a:solidFill>
                <a:effectLst/>
                <a:uLnTx/>
                <a:uFillTx/>
                <a:latin typeface="Arial"/>
                <a:ea typeface="+mn-ea"/>
                <a:cs typeface="+mn-cs"/>
              </a:rPr>
              <a:t>Lagstöd i </a:t>
            </a:r>
            <a:r>
              <a:rPr kumimoji="0" lang="sv-SE" sz="1800" b="1" i="0" u="none" strike="noStrike" kern="1200" cap="none" spc="0" normalizeH="0" baseline="0" noProof="0" err="1">
                <a:ln>
                  <a:noFill/>
                </a:ln>
                <a:solidFill>
                  <a:prstClr val="black"/>
                </a:solidFill>
                <a:effectLst/>
                <a:uLnTx/>
                <a:uFillTx/>
                <a:latin typeface="Arial"/>
                <a:ea typeface="+mn-ea"/>
                <a:cs typeface="+mn-cs"/>
              </a:rPr>
              <a:t>SoL</a:t>
            </a:r>
            <a:endParaRPr kumimoji="0" lang="sv-SE" sz="1800" b="1" i="0" u="none" strike="noStrike" kern="1200" cap="none" spc="0" normalizeH="0" baseline="0" noProof="0">
              <a:ln>
                <a:noFill/>
              </a:ln>
              <a:solidFill>
                <a:prstClr val="black"/>
              </a:solidFill>
              <a:effectLst/>
              <a:uLnTx/>
              <a:uFillTx/>
              <a:latin typeface="Arial"/>
              <a:ea typeface="+mn-ea"/>
              <a:cs typeface="+mn-cs"/>
            </a:endParaRPr>
          </a:p>
        </p:txBody>
      </p:sp>
      <p:sp>
        <p:nvSpPr>
          <p:cNvPr id="10" name="textruta 9">
            <a:extLst>
              <a:ext uri="{FF2B5EF4-FFF2-40B4-BE49-F238E27FC236}">
                <a16:creationId xmlns:a16="http://schemas.microsoft.com/office/drawing/2014/main" id="{46B5BD5B-911A-47DD-9A61-10529491EE8F}"/>
              </a:ext>
            </a:extLst>
          </p:cNvPr>
          <p:cNvSpPr txBox="1"/>
          <p:nvPr/>
        </p:nvSpPr>
        <p:spPr>
          <a:xfrm>
            <a:off x="9061400" y="3894442"/>
            <a:ext cx="354408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1" i="0" u="none" strike="noStrike" kern="1200" cap="none" spc="0" normalizeH="0" baseline="0" noProof="0">
                <a:ln>
                  <a:noFill/>
                </a:ln>
                <a:solidFill>
                  <a:prstClr val="black"/>
                </a:solidFill>
                <a:effectLst/>
                <a:uLnTx/>
                <a:uFillTx/>
                <a:latin typeface="Arial"/>
                <a:ea typeface="+mn-ea"/>
                <a:cs typeface="+mn-cs"/>
              </a:rPr>
              <a:t>Implementeringsstöd</a:t>
            </a:r>
            <a:r>
              <a:rPr kumimoji="0" lang="sv-SE" sz="2400" b="0" i="0" u="none" strike="noStrike" kern="1200" cap="none" spc="0" normalizeH="0" baseline="0" noProof="0">
                <a:ln>
                  <a:noFill/>
                </a:ln>
                <a:solidFill>
                  <a:prstClr val="black"/>
                </a:solidFill>
                <a:effectLst/>
                <a:uLnTx/>
                <a:uFillTx/>
                <a:latin typeface="Arial"/>
                <a:ea typeface="+mn-ea"/>
                <a:cs typeface="+mn-cs"/>
              </a:rPr>
              <a:t> </a:t>
            </a:r>
          </a:p>
        </p:txBody>
      </p:sp>
      <p:sp>
        <p:nvSpPr>
          <p:cNvPr id="11" name="textruta 10">
            <a:extLst>
              <a:ext uri="{FF2B5EF4-FFF2-40B4-BE49-F238E27FC236}">
                <a16:creationId xmlns:a16="http://schemas.microsoft.com/office/drawing/2014/main" id="{3BDA8926-B54B-4492-9D4D-458594672CF3}"/>
              </a:ext>
            </a:extLst>
          </p:cNvPr>
          <p:cNvSpPr txBox="1"/>
          <p:nvPr/>
        </p:nvSpPr>
        <p:spPr>
          <a:xfrm>
            <a:off x="8008539" y="2608402"/>
            <a:ext cx="181972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1" i="0" u="none" strike="noStrike" kern="1200" cap="none" spc="0" normalizeH="0" baseline="0" noProof="0">
                <a:ln>
                  <a:noFill/>
                </a:ln>
                <a:solidFill>
                  <a:prstClr val="black"/>
                </a:solidFill>
                <a:effectLst/>
                <a:uLnTx/>
                <a:uFillTx/>
                <a:latin typeface="Arial"/>
                <a:ea typeface="+mn-ea"/>
                <a:cs typeface="+mn-cs"/>
              </a:rPr>
              <a:t>Checklistor</a:t>
            </a:r>
            <a:r>
              <a:rPr kumimoji="0" lang="sv-SE" sz="2400" b="0" i="0" u="none" strike="noStrike" kern="1200" cap="none" spc="0" normalizeH="0" baseline="0" noProof="0">
                <a:ln>
                  <a:noFill/>
                </a:ln>
                <a:solidFill>
                  <a:prstClr val="black"/>
                </a:solidFill>
                <a:effectLst/>
                <a:uLnTx/>
                <a:uFillTx/>
                <a:latin typeface="Arial"/>
                <a:ea typeface="+mn-ea"/>
                <a:cs typeface="+mn-cs"/>
              </a:rPr>
              <a:t> </a:t>
            </a:r>
          </a:p>
        </p:txBody>
      </p:sp>
      <p:sp>
        <p:nvSpPr>
          <p:cNvPr id="12" name="textruta 11">
            <a:extLst>
              <a:ext uri="{FF2B5EF4-FFF2-40B4-BE49-F238E27FC236}">
                <a16:creationId xmlns:a16="http://schemas.microsoft.com/office/drawing/2014/main" id="{8CDB0433-400A-4AF3-A1C0-07D6B5DBB338}"/>
              </a:ext>
            </a:extLst>
          </p:cNvPr>
          <p:cNvSpPr txBox="1"/>
          <p:nvPr/>
        </p:nvSpPr>
        <p:spPr>
          <a:xfrm>
            <a:off x="8509089" y="2386060"/>
            <a:ext cx="3028950" cy="369332"/>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1" i="0" u="none" strike="noStrike" kern="1200" cap="none" spc="0" normalizeH="0" baseline="0" noProof="0">
                <a:ln>
                  <a:noFill/>
                </a:ln>
                <a:solidFill>
                  <a:prstClr val="black"/>
                </a:solidFill>
                <a:effectLst/>
                <a:uLnTx/>
                <a:uFillTx/>
                <a:latin typeface="Arial"/>
                <a:ea typeface="+mn-ea"/>
                <a:cs typeface="+mn-cs"/>
              </a:rPr>
              <a:t>Enkla</a:t>
            </a:r>
            <a:r>
              <a:rPr kumimoji="0" lang="sv-SE" sz="1800" b="1" i="0" u="none" strike="noStrike" kern="1200" cap="none" spc="0" normalizeH="0" baseline="0" noProof="0">
                <a:ln>
                  <a:noFill/>
                </a:ln>
                <a:solidFill>
                  <a:srgbClr val="E6460A"/>
                </a:solidFill>
                <a:effectLst/>
                <a:uLnTx/>
                <a:uFillTx/>
                <a:latin typeface="Arial"/>
                <a:ea typeface="+mn-ea"/>
                <a:cs typeface="+mn-cs"/>
              </a:rPr>
              <a:t> </a:t>
            </a:r>
            <a:r>
              <a:rPr kumimoji="0" lang="sv-SE" sz="1800" b="1" i="0" u="none" strike="noStrike" kern="1200" cap="none" spc="0" normalizeH="0" baseline="0" noProof="0">
                <a:ln>
                  <a:noFill/>
                </a:ln>
                <a:solidFill>
                  <a:prstClr val="black"/>
                </a:solidFill>
                <a:effectLst/>
                <a:uLnTx/>
                <a:uFillTx/>
                <a:latin typeface="Arial"/>
                <a:ea typeface="+mn-ea"/>
                <a:cs typeface="+mn-cs"/>
              </a:rPr>
              <a:t>verktyg</a:t>
            </a:r>
            <a:r>
              <a:rPr kumimoji="0" lang="sv-SE" sz="1800" b="1" i="0" u="none" strike="noStrike" kern="1200" cap="none" spc="0" normalizeH="0" baseline="0" noProof="0">
                <a:ln>
                  <a:noFill/>
                </a:ln>
                <a:solidFill>
                  <a:srgbClr val="E6460A"/>
                </a:solidFill>
                <a:effectLst/>
                <a:uLnTx/>
                <a:uFillTx/>
                <a:latin typeface="Arial"/>
                <a:ea typeface="+mn-ea"/>
                <a:cs typeface="+mn-cs"/>
              </a:rPr>
              <a:t> </a:t>
            </a:r>
            <a:endParaRPr kumimoji="0" lang="sv-SE" sz="1800" b="1" i="0" u="none" strike="noStrike" kern="1200" cap="none" spc="0" normalizeH="0" baseline="0" noProof="0">
              <a:ln>
                <a:noFill/>
              </a:ln>
              <a:solidFill>
                <a:srgbClr val="E6460A">
                  <a:lumMod val="75000"/>
                </a:srgbClr>
              </a:solidFill>
              <a:effectLst/>
              <a:uLnTx/>
              <a:uFillTx/>
              <a:latin typeface="Arial"/>
              <a:ea typeface="+mn-ea"/>
              <a:cs typeface="+mn-cs"/>
            </a:endParaRPr>
          </a:p>
        </p:txBody>
      </p:sp>
      <p:sp>
        <p:nvSpPr>
          <p:cNvPr id="13" name="textruta 12">
            <a:extLst>
              <a:ext uri="{FF2B5EF4-FFF2-40B4-BE49-F238E27FC236}">
                <a16:creationId xmlns:a16="http://schemas.microsoft.com/office/drawing/2014/main" id="{CEC164C7-5A4D-4209-9518-E4141D1AB032}"/>
              </a:ext>
            </a:extLst>
          </p:cNvPr>
          <p:cNvSpPr txBox="1"/>
          <p:nvPr/>
        </p:nvSpPr>
        <p:spPr>
          <a:xfrm>
            <a:off x="7257271" y="3635347"/>
            <a:ext cx="366611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1" i="0" u="none" strike="noStrike" kern="1200" cap="none" spc="0" normalizeH="0" baseline="0" noProof="0">
                <a:ln>
                  <a:noFill/>
                </a:ln>
                <a:solidFill>
                  <a:srgbClr val="222221"/>
                </a:solidFill>
                <a:effectLst/>
                <a:uLnTx/>
                <a:uFillTx/>
                <a:latin typeface="Arial"/>
                <a:ea typeface="+mn-ea"/>
                <a:cs typeface="+mn-cs"/>
              </a:rPr>
              <a:t>Stöd för uppföljning och analys</a:t>
            </a:r>
          </a:p>
        </p:txBody>
      </p:sp>
      <p:sp>
        <p:nvSpPr>
          <p:cNvPr id="17" name="textruta 16">
            <a:extLst>
              <a:ext uri="{FF2B5EF4-FFF2-40B4-BE49-F238E27FC236}">
                <a16:creationId xmlns:a16="http://schemas.microsoft.com/office/drawing/2014/main" id="{B94AFAA2-9EC9-469A-970B-DFF1957038A6}"/>
              </a:ext>
            </a:extLst>
          </p:cNvPr>
          <p:cNvSpPr txBox="1"/>
          <p:nvPr/>
        </p:nvSpPr>
        <p:spPr>
          <a:xfrm>
            <a:off x="1510535" y="3761938"/>
            <a:ext cx="2861234" cy="369332"/>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1" i="0" u="none" strike="noStrike" kern="1200" cap="none" spc="0" normalizeH="0" baseline="0" noProof="0">
                <a:ln>
                  <a:noFill/>
                </a:ln>
                <a:solidFill>
                  <a:prstClr val="black"/>
                </a:solidFill>
                <a:effectLst/>
                <a:uLnTx/>
                <a:uFillTx/>
                <a:latin typeface="Arial"/>
                <a:ea typeface="+mn-ea"/>
                <a:cs typeface="+mn-cs"/>
              </a:rPr>
              <a:t>System för uppföljning</a:t>
            </a:r>
          </a:p>
        </p:txBody>
      </p:sp>
      <p:sp>
        <p:nvSpPr>
          <p:cNvPr id="18" name="textruta 17">
            <a:extLst>
              <a:ext uri="{FF2B5EF4-FFF2-40B4-BE49-F238E27FC236}">
                <a16:creationId xmlns:a16="http://schemas.microsoft.com/office/drawing/2014/main" id="{2CA256BC-A711-4D43-8C80-D15E5F2DBD39}"/>
              </a:ext>
            </a:extLst>
          </p:cNvPr>
          <p:cNvSpPr txBox="1"/>
          <p:nvPr/>
        </p:nvSpPr>
        <p:spPr>
          <a:xfrm>
            <a:off x="886961" y="4058508"/>
            <a:ext cx="384849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3600" b="1" i="0" u="none" strike="noStrike" kern="1200" cap="none" spc="0" normalizeH="0" baseline="0" noProof="0">
                <a:ln>
                  <a:noFill/>
                </a:ln>
                <a:solidFill>
                  <a:prstClr val="black"/>
                </a:solidFill>
                <a:effectLst/>
                <a:uLnTx/>
                <a:uFillTx/>
                <a:latin typeface="Arial"/>
                <a:ea typeface="+mn-ea"/>
                <a:cs typeface="+mn-cs"/>
              </a:rPr>
              <a:t>Förutsättningar</a:t>
            </a:r>
            <a:endParaRPr kumimoji="0" lang="sv-SE" sz="3600" b="0" i="0" u="none" strike="noStrike" kern="1200" cap="none" spc="0" normalizeH="0" baseline="0" noProof="0">
              <a:ln>
                <a:noFill/>
              </a:ln>
              <a:solidFill>
                <a:prstClr val="black"/>
              </a:solidFill>
              <a:effectLst/>
              <a:uLnTx/>
              <a:uFillTx/>
              <a:latin typeface="Arial"/>
              <a:ea typeface="+mn-ea"/>
              <a:cs typeface="+mn-cs"/>
            </a:endParaRPr>
          </a:p>
        </p:txBody>
      </p:sp>
      <p:sp>
        <p:nvSpPr>
          <p:cNvPr id="20" name="textruta 19">
            <a:extLst>
              <a:ext uri="{FF2B5EF4-FFF2-40B4-BE49-F238E27FC236}">
                <a16:creationId xmlns:a16="http://schemas.microsoft.com/office/drawing/2014/main" id="{029519F5-28F4-41EB-832B-001079238AF5}"/>
              </a:ext>
            </a:extLst>
          </p:cNvPr>
          <p:cNvSpPr txBox="1"/>
          <p:nvPr/>
        </p:nvSpPr>
        <p:spPr>
          <a:xfrm>
            <a:off x="1433238" y="5470583"/>
            <a:ext cx="245153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1" i="0" u="none" strike="noStrike" kern="1200" cap="none" spc="0" normalizeH="0" baseline="0" noProof="0">
                <a:ln>
                  <a:noFill/>
                </a:ln>
                <a:solidFill>
                  <a:prstClr val="black"/>
                </a:solidFill>
                <a:effectLst/>
                <a:uLnTx/>
                <a:uFillTx/>
                <a:latin typeface="Arial"/>
                <a:ea typeface="+mn-ea"/>
                <a:cs typeface="+mn-cs"/>
              </a:rPr>
              <a:t>Tid och resurser</a:t>
            </a:r>
          </a:p>
        </p:txBody>
      </p:sp>
      <p:sp>
        <p:nvSpPr>
          <p:cNvPr id="21" name="textruta 20">
            <a:extLst>
              <a:ext uri="{FF2B5EF4-FFF2-40B4-BE49-F238E27FC236}">
                <a16:creationId xmlns:a16="http://schemas.microsoft.com/office/drawing/2014/main" id="{F3C0A1D0-CEFD-4A25-AE8C-435BEDD4B1BA}"/>
              </a:ext>
            </a:extLst>
          </p:cNvPr>
          <p:cNvSpPr txBox="1"/>
          <p:nvPr/>
        </p:nvSpPr>
        <p:spPr>
          <a:xfrm>
            <a:off x="1070637" y="5101251"/>
            <a:ext cx="5361725" cy="369332"/>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1" i="0" u="none" strike="noStrike" kern="1200" cap="none" spc="0" normalizeH="0" baseline="0" noProof="0">
                <a:ln>
                  <a:noFill/>
                </a:ln>
                <a:solidFill>
                  <a:prstClr val="black"/>
                </a:solidFill>
                <a:effectLst/>
                <a:uLnTx/>
                <a:uFillTx/>
                <a:latin typeface="Arial"/>
                <a:ea typeface="+mn-ea"/>
                <a:cs typeface="+mn-cs"/>
              </a:rPr>
              <a:t>Efterfrågan på resultat från chefer och politik </a:t>
            </a:r>
          </a:p>
        </p:txBody>
      </p:sp>
      <p:sp>
        <p:nvSpPr>
          <p:cNvPr id="22" name="textruta 21">
            <a:extLst>
              <a:ext uri="{FF2B5EF4-FFF2-40B4-BE49-F238E27FC236}">
                <a16:creationId xmlns:a16="http://schemas.microsoft.com/office/drawing/2014/main" id="{CCA5724F-6963-477F-B09F-F3CA764E19F5}"/>
              </a:ext>
            </a:extLst>
          </p:cNvPr>
          <p:cNvSpPr txBox="1"/>
          <p:nvPr/>
        </p:nvSpPr>
        <p:spPr>
          <a:xfrm>
            <a:off x="423892" y="4639586"/>
            <a:ext cx="2235112" cy="369332"/>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1" i="0" u="none" strike="noStrike" kern="1200" cap="none" spc="0" normalizeH="0" baseline="0" noProof="0">
                <a:ln>
                  <a:noFill/>
                </a:ln>
                <a:solidFill>
                  <a:prstClr val="black"/>
                </a:solidFill>
                <a:effectLst/>
                <a:uLnTx/>
                <a:uFillTx/>
                <a:latin typeface="Arial"/>
                <a:ea typeface="+mn-ea"/>
                <a:cs typeface="+mn-cs"/>
              </a:rPr>
              <a:t>Tydligare uppdrag</a:t>
            </a:r>
          </a:p>
        </p:txBody>
      </p:sp>
      <p:sp>
        <p:nvSpPr>
          <p:cNvPr id="23" name="textruta 6">
            <a:extLst>
              <a:ext uri="{FF2B5EF4-FFF2-40B4-BE49-F238E27FC236}">
                <a16:creationId xmlns:a16="http://schemas.microsoft.com/office/drawing/2014/main" id="{3CFBD2AB-5479-4DB4-96BF-2E89B9165F54}"/>
              </a:ext>
            </a:extLst>
          </p:cNvPr>
          <p:cNvSpPr txBox="1"/>
          <p:nvPr/>
        </p:nvSpPr>
        <p:spPr>
          <a:xfrm>
            <a:off x="2726413" y="240174"/>
            <a:ext cx="3028950" cy="369332"/>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1" i="0" u="none" strike="noStrike" kern="1200" cap="none" spc="0" normalizeH="0" baseline="0" noProof="0">
                <a:ln>
                  <a:noFill/>
                </a:ln>
                <a:solidFill>
                  <a:prstClr val="black"/>
                </a:solidFill>
                <a:effectLst/>
                <a:uLnTx/>
                <a:uFillTx/>
                <a:latin typeface="Arial"/>
                <a:ea typeface="+mn-ea"/>
                <a:cs typeface="+mn-cs"/>
              </a:rPr>
              <a:t>Utbildning </a:t>
            </a:r>
          </a:p>
        </p:txBody>
      </p:sp>
      <p:sp>
        <p:nvSpPr>
          <p:cNvPr id="26" name="textruta 25">
            <a:extLst>
              <a:ext uri="{FF2B5EF4-FFF2-40B4-BE49-F238E27FC236}">
                <a16:creationId xmlns:a16="http://schemas.microsoft.com/office/drawing/2014/main" id="{E8EEEB96-A994-4A6F-85EC-903810D34206}"/>
              </a:ext>
            </a:extLst>
          </p:cNvPr>
          <p:cNvSpPr txBox="1"/>
          <p:nvPr/>
        </p:nvSpPr>
        <p:spPr>
          <a:xfrm>
            <a:off x="3973014" y="242869"/>
            <a:ext cx="4536075" cy="461665"/>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1" i="0" u="none" strike="noStrike" kern="1200" cap="none" spc="0" normalizeH="0" baseline="0" noProof="0">
                <a:ln>
                  <a:noFill/>
                </a:ln>
                <a:solidFill>
                  <a:prstClr val="black"/>
                </a:solidFill>
                <a:effectLst/>
                <a:uLnTx/>
                <a:uFillTx/>
                <a:latin typeface="Arial"/>
                <a:ea typeface="+mn-ea"/>
                <a:cs typeface="+mn-cs"/>
              </a:rPr>
              <a:t>Förståelse</a:t>
            </a:r>
            <a:r>
              <a:rPr kumimoji="0" lang="sv-SE" sz="2400" b="1" i="0" u="none" strike="noStrike" kern="1200" cap="none" spc="0" normalizeH="0" baseline="0" noProof="0">
                <a:ln>
                  <a:noFill/>
                </a:ln>
                <a:solidFill>
                  <a:prstClr val="black"/>
                </a:solidFill>
                <a:effectLst/>
                <a:uLnTx/>
                <a:uFillTx/>
                <a:latin typeface="Arial"/>
                <a:ea typeface="+mn-ea"/>
                <a:cs typeface="+mn-cs"/>
              </a:rPr>
              <a:t> </a:t>
            </a:r>
            <a:r>
              <a:rPr kumimoji="0" lang="sv-SE" sz="1800" b="1" i="0" u="none" strike="noStrike" kern="1200" cap="none" spc="0" normalizeH="0" baseline="0" noProof="0">
                <a:ln>
                  <a:noFill/>
                </a:ln>
                <a:solidFill>
                  <a:prstClr val="black"/>
                </a:solidFill>
                <a:effectLst/>
                <a:uLnTx/>
                <a:uFillTx/>
                <a:latin typeface="Arial"/>
                <a:ea typeface="+mn-ea"/>
                <a:cs typeface="+mn-cs"/>
              </a:rPr>
              <a:t>för nyttan </a:t>
            </a:r>
          </a:p>
        </p:txBody>
      </p:sp>
      <p:sp>
        <p:nvSpPr>
          <p:cNvPr id="27" name="textruta 26">
            <a:extLst>
              <a:ext uri="{FF2B5EF4-FFF2-40B4-BE49-F238E27FC236}">
                <a16:creationId xmlns:a16="http://schemas.microsoft.com/office/drawing/2014/main" id="{14F18A65-8E4A-464D-A92A-2B3D1773BB54}"/>
              </a:ext>
            </a:extLst>
          </p:cNvPr>
          <p:cNvSpPr txBox="1"/>
          <p:nvPr/>
        </p:nvSpPr>
        <p:spPr>
          <a:xfrm>
            <a:off x="1326386" y="1592899"/>
            <a:ext cx="5560585" cy="369332"/>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1" i="0" u="none" strike="noStrike" kern="1200" cap="none" spc="0" normalizeH="0" baseline="0" noProof="0">
                <a:ln>
                  <a:noFill/>
                </a:ln>
                <a:solidFill>
                  <a:prstClr val="black"/>
                </a:solidFill>
                <a:effectLst/>
                <a:uLnTx/>
                <a:uFillTx/>
                <a:latin typeface="Arial"/>
                <a:ea typeface="+mn-ea"/>
                <a:cs typeface="+mn-cs"/>
              </a:rPr>
              <a:t>Göra jämställdhets- och jämlikhetsanalyser</a:t>
            </a:r>
          </a:p>
        </p:txBody>
      </p:sp>
      <p:sp>
        <p:nvSpPr>
          <p:cNvPr id="31" name="textruta 30">
            <a:extLst>
              <a:ext uri="{FF2B5EF4-FFF2-40B4-BE49-F238E27FC236}">
                <a16:creationId xmlns:a16="http://schemas.microsoft.com/office/drawing/2014/main" id="{6875C01B-A123-46D9-ABA8-774662CC0855}"/>
              </a:ext>
            </a:extLst>
          </p:cNvPr>
          <p:cNvSpPr txBox="1"/>
          <p:nvPr/>
        </p:nvSpPr>
        <p:spPr>
          <a:xfrm>
            <a:off x="2028994" y="1933914"/>
            <a:ext cx="7422565" cy="369332"/>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1" i="0" u="none" strike="noStrike" kern="1200" cap="none" spc="0" normalizeH="0" baseline="0" noProof="0">
                <a:ln>
                  <a:noFill/>
                </a:ln>
                <a:solidFill>
                  <a:prstClr val="black"/>
                </a:solidFill>
                <a:effectLst/>
                <a:uLnTx/>
                <a:uFillTx/>
                <a:latin typeface="Arial"/>
                <a:ea typeface="+mn-ea"/>
                <a:cs typeface="+mn-cs"/>
              </a:rPr>
              <a:t>Använda beprövad erfarenhet och forskn</a:t>
            </a:r>
            <a:r>
              <a:rPr kumimoji="0" lang="sv-SE" sz="1800" b="1" i="0" u="none" strike="noStrike" kern="1200" cap="none" spc="0" normalizeH="0" baseline="0" noProof="0">
                <a:ln>
                  <a:noFill/>
                </a:ln>
                <a:solidFill>
                  <a:srgbClr val="222221"/>
                </a:solidFill>
                <a:effectLst/>
                <a:uLnTx/>
                <a:uFillTx/>
                <a:latin typeface="Arial"/>
                <a:ea typeface="+mn-ea"/>
                <a:cs typeface="+mn-cs"/>
              </a:rPr>
              <a:t>ing</a:t>
            </a:r>
            <a:endParaRPr kumimoji="0" lang="sv-SE" sz="1800" b="0" i="0" u="none" strike="noStrike" kern="1200" cap="none" spc="0" normalizeH="0" baseline="0" noProof="0">
              <a:ln>
                <a:noFill/>
              </a:ln>
              <a:solidFill>
                <a:prstClr val="black"/>
              </a:solidFill>
              <a:effectLst/>
              <a:uLnTx/>
              <a:uFillTx/>
              <a:latin typeface="Arial"/>
              <a:ea typeface="+mn-ea"/>
              <a:cs typeface="+mn-cs"/>
            </a:endParaRPr>
          </a:p>
        </p:txBody>
      </p:sp>
      <p:sp>
        <p:nvSpPr>
          <p:cNvPr id="30" name="textruta 29">
            <a:extLst>
              <a:ext uri="{FF2B5EF4-FFF2-40B4-BE49-F238E27FC236}">
                <a16:creationId xmlns:a16="http://schemas.microsoft.com/office/drawing/2014/main" id="{D102CD34-04E6-4FD2-B3B2-DE13E2F6F18B}"/>
              </a:ext>
            </a:extLst>
          </p:cNvPr>
          <p:cNvSpPr txBox="1"/>
          <p:nvPr/>
        </p:nvSpPr>
        <p:spPr>
          <a:xfrm>
            <a:off x="409450" y="3484493"/>
            <a:ext cx="2361119" cy="369332"/>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1" i="0" u="none" strike="noStrike" kern="1200" cap="none" spc="0" normalizeH="0" baseline="0" noProof="0">
                <a:ln>
                  <a:noFill/>
                </a:ln>
                <a:solidFill>
                  <a:prstClr val="black"/>
                </a:solidFill>
                <a:effectLst/>
                <a:uLnTx/>
                <a:uFillTx/>
                <a:latin typeface="Arial"/>
                <a:ea typeface="+mn-ea"/>
                <a:cs typeface="+mn-cs"/>
              </a:rPr>
              <a:t>Tillgång till statistik </a:t>
            </a:r>
          </a:p>
        </p:txBody>
      </p:sp>
      <p:sp>
        <p:nvSpPr>
          <p:cNvPr id="24" name="textruta 23">
            <a:extLst>
              <a:ext uri="{FF2B5EF4-FFF2-40B4-BE49-F238E27FC236}">
                <a16:creationId xmlns:a16="http://schemas.microsoft.com/office/drawing/2014/main" id="{298305FF-CCA7-4544-898E-80F188A58375}"/>
              </a:ext>
            </a:extLst>
          </p:cNvPr>
          <p:cNvSpPr txBox="1"/>
          <p:nvPr/>
        </p:nvSpPr>
        <p:spPr>
          <a:xfrm>
            <a:off x="413980" y="657856"/>
            <a:ext cx="8221736" cy="369332"/>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1" i="0" u="none" strike="noStrike" kern="1200" cap="none" spc="0" normalizeH="0" baseline="0" noProof="0">
                <a:ln>
                  <a:noFill/>
                </a:ln>
                <a:solidFill>
                  <a:prstClr val="black"/>
                </a:solidFill>
                <a:effectLst/>
                <a:uLnTx/>
                <a:uFillTx/>
                <a:latin typeface="Arial"/>
                <a:ea typeface="+mn-ea"/>
                <a:cs typeface="+mn-cs"/>
              </a:rPr>
              <a:t>Möta invånarens/den enskildes normer/föreställningar och sina egna</a:t>
            </a:r>
            <a:endParaRPr kumimoji="0" lang="sv-SE" sz="1800" b="1" i="0" u="none" strike="noStrike" kern="1200" cap="none" spc="0" normalizeH="0" baseline="0" noProof="0">
              <a:ln>
                <a:noFill/>
              </a:ln>
              <a:solidFill>
                <a:prstClr val="black"/>
              </a:solidFill>
              <a:effectLst/>
              <a:uLnTx/>
              <a:uFillTx/>
              <a:latin typeface="Arial"/>
              <a:ea typeface="+mn-ea"/>
              <a:cs typeface="Arial"/>
            </a:endParaRPr>
          </a:p>
        </p:txBody>
      </p:sp>
      <p:sp>
        <p:nvSpPr>
          <p:cNvPr id="25" name="textruta 24">
            <a:extLst>
              <a:ext uri="{FF2B5EF4-FFF2-40B4-BE49-F238E27FC236}">
                <a16:creationId xmlns:a16="http://schemas.microsoft.com/office/drawing/2014/main" id="{15B63685-5E24-4073-A2D2-28A441FC758B}"/>
              </a:ext>
            </a:extLst>
          </p:cNvPr>
          <p:cNvSpPr txBox="1"/>
          <p:nvPr/>
        </p:nvSpPr>
        <p:spPr>
          <a:xfrm>
            <a:off x="1684141" y="3184583"/>
            <a:ext cx="2451531" cy="369332"/>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1" i="0" u="none" strike="noStrike" kern="1200" cap="none" spc="0" normalizeH="0" baseline="0" noProof="0">
                <a:ln>
                  <a:noFill/>
                </a:ln>
                <a:solidFill>
                  <a:prstClr val="black"/>
                </a:solidFill>
                <a:effectLst/>
                <a:uLnTx/>
                <a:uFillTx/>
                <a:latin typeface="Arial"/>
                <a:ea typeface="+mn-ea"/>
                <a:cs typeface="Arial"/>
              </a:rPr>
              <a:t>Stödjande kultur</a:t>
            </a:r>
          </a:p>
        </p:txBody>
      </p:sp>
    </p:spTree>
    <p:extLst>
      <p:ext uri="{BB962C8B-B14F-4D97-AF65-F5344CB8AC3E}">
        <p14:creationId xmlns:p14="http://schemas.microsoft.com/office/powerpoint/2010/main" val="296219061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Vikt hörn 7"/>
          <p:cNvSpPr/>
          <p:nvPr/>
        </p:nvSpPr>
        <p:spPr>
          <a:xfrm>
            <a:off x="7462982" y="580253"/>
            <a:ext cx="4548505" cy="5697494"/>
          </a:xfrm>
          <a:prstGeom prst="foldedCorner">
            <a:avLst/>
          </a:prstGeom>
          <a:solidFill>
            <a:schemeClr val="accent2"/>
          </a:solid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rial"/>
              <a:ea typeface="+mn-ea"/>
              <a:cs typeface="+mn-cs"/>
            </a:endParaRPr>
          </a:p>
        </p:txBody>
      </p:sp>
      <p:sp>
        <p:nvSpPr>
          <p:cNvPr id="2" name="Rubrik 1"/>
          <p:cNvSpPr>
            <a:spLocks noGrp="1"/>
          </p:cNvSpPr>
          <p:nvPr>
            <p:ph type="title" idx="4294967295"/>
          </p:nvPr>
        </p:nvSpPr>
        <p:spPr>
          <a:xfrm>
            <a:off x="666390" y="518172"/>
            <a:ext cx="6019800" cy="1231900"/>
          </a:xfrm>
        </p:spPr>
        <p:txBody>
          <a:bodyPr/>
          <a:lstStyle/>
          <a:p>
            <a:r>
              <a:rPr lang="sv-SE"/>
              <a:t>Vad är SKR:s modellkoncept? </a:t>
            </a:r>
          </a:p>
        </p:txBody>
      </p:sp>
      <p:sp>
        <p:nvSpPr>
          <p:cNvPr id="3" name="Platshållare för innehåll 2"/>
          <p:cNvSpPr>
            <a:spLocks noGrp="1"/>
          </p:cNvSpPr>
          <p:nvPr>
            <p:ph idx="4294967295"/>
          </p:nvPr>
        </p:nvSpPr>
        <p:spPr>
          <a:xfrm>
            <a:off x="7703994" y="749240"/>
            <a:ext cx="4137025" cy="5130800"/>
          </a:xfrm>
        </p:spPr>
        <p:txBody>
          <a:bodyPr/>
          <a:lstStyle/>
          <a:p>
            <a:pPr marL="30163" indent="0">
              <a:buNone/>
            </a:pPr>
            <a:r>
              <a:rPr lang="sv-SE" sz="2000" b="1"/>
              <a:t>10 steg jämställdhetsintegrering </a:t>
            </a:r>
          </a:p>
          <a:p>
            <a:pPr marL="30163" indent="0">
              <a:buNone/>
            </a:pPr>
            <a:r>
              <a:rPr lang="sv-SE" sz="1400"/>
              <a:t>1. Politiken beslutar om jämställdhetsintegrering </a:t>
            </a:r>
          </a:p>
          <a:p>
            <a:pPr marL="30163" indent="0">
              <a:buNone/>
            </a:pPr>
            <a:r>
              <a:rPr lang="sv-SE" sz="1400"/>
              <a:t>2. Politiken efterfrågar resultat </a:t>
            </a:r>
          </a:p>
          <a:p>
            <a:pPr marL="30163" indent="0">
              <a:buNone/>
            </a:pPr>
            <a:r>
              <a:rPr lang="sv-SE" sz="1400"/>
              <a:t>3. Chefer genomför politikens beslut </a:t>
            </a:r>
          </a:p>
          <a:p>
            <a:pPr marL="30163" indent="0">
              <a:buNone/>
            </a:pPr>
            <a:r>
              <a:rPr lang="sv-SE" sz="1400"/>
              <a:t>4. Ledningen ger förutsättningar</a:t>
            </a:r>
          </a:p>
          <a:p>
            <a:pPr marL="30163" indent="0">
              <a:buNone/>
            </a:pPr>
            <a:r>
              <a:rPr lang="sv-SE" sz="1400"/>
              <a:t>5. Jämställdhet är synligt i hela styrkedjan </a:t>
            </a:r>
          </a:p>
          <a:p>
            <a:pPr marL="30163" indent="0">
              <a:buNone/>
            </a:pPr>
            <a:r>
              <a:rPr lang="sv-SE" sz="1400"/>
              <a:t>6. Organisationen analyserar statistik uppdelat på kön </a:t>
            </a:r>
          </a:p>
          <a:p>
            <a:pPr marL="30163" indent="0">
              <a:buNone/>
            </a:pPr>
            <a:r>
              <a:rPr lang="sv-SE" sz="1400"/>
              <a:t>7. Beslutsunderlag beskriver konsekvenser för kvinnor, män, flickor, pojkar </a:t>
            </a:r>
          </a:p>
          <a:p>
            <a:pPr marL="30163" indent="0">
              <a:buNone/>
            </a:pPr>
            <a:r>
              <a:rPr lang="sv-SE" sz="1400"/>
              <a:t>8. Organisationen använder metoder för systematiskt förbättringsarbete </a:t>
            </a:r>
          </a:p>
          <a:p>
            <a:pPr marL="30163" indent="0">
              <a:buNone/>
            </a:pPr>
            <a:r>
              <a:rPr lang="sv-SE" sz="1400"/>
              <a:t>9. Arbetet leder till konkreta hållbara förbättringar </a:t>
            </a:r>
          </a:p>
          <a:p>
            <a:pPr marL="30163" indent="0">
              <a:buNone/>
            </a:pPr>
            <a:r>
              <a:rPr lang="sv-SE" sz="1400"/>
              <a:t>10. Kultur och struktur stödjer långsiktig förbättring </a:t>
            </a:r>
          </a:p>
        </p:txBody>
      </p:sp>
      <p:sp>
        <p:nvSpPr>
          <p:cNvPr id="7" name="Platshållare för innehåll 2"/>
          <p:cNvSpPr txBox="1">
            <a:spLocks/>
          </p:cNvSpPr>
          <p:nvPr/>
        </p:nvSpPr>
        <p:spPr>
          <a:xfrm>
            <a:off x="775592" y="2288805"/>
            <a:ext cx="5124927" cy="3674770"/>
          </a:xfrm>
          <a:prstGeom prst="rect">
            <a:avLst/>
          </a:prstGeom>
        </p:spPr>
        <p:txBody>
          <a:bodyPr vert="horz" lIns="91440" tIns="45720" rIns="91440" bIns="45720" rtlCol="0">
            <a:noAutofit/>
          </a:bodyPr>
          <a:lstStyle>
            <a:lvl1pPr marL="258763" indent="-228600" algn="l" defTabSz="914400" rtl="0" eaLnBrk="1" latinLnBrk="0" hangingPunct="1">
              <a:lnSpc>
                <a:spcPct val="100000"/>
              </a:lnSpc>
              <a:spcBef>
                <a:spcPts val="0"/>
              </a:spcBef>
              <a:spcAft>
                <a:spcPts val="1200"/>
              </a:spcAft>
              <a:buFont typeface="Symbol" panose="05050102010706020507" pitchFamily="18" charset="2"/>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Font typeface="Symbol" panose="05050102010706020507" pitchFamily="18" charset="2"/>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58763" marR="0" lvl="0" indent="-228600" algn="l" defTabSz="914400" rtl="0" eaLnBrk="1" fontAlgn="auto" latinLnBrk="0" hangingPunct="1">
              <a:lnSpc>
                <a:spcPct val="100000"/>
              </a:lnSpc>
              <a:spcBef>
                <a:spcPts val="0"/>
              </a:spcBef>
              <a:spcAft>
                <a:spcPts val="1200"/>
              </a:spcAft>
              <a:buClrTx/>
              <a:buSzTx/>
              <a:buFont typeface="Symbol" panose="05050102010706020507" pitchFamily="18" charset="2"/>
              <a:buChar char=""/>
              <a:tabLst/>
              <a:defRPr/>
            </a:pPr>
            <a:r>
              <a:rPr kumimoji="0" lang="sv-SE" sz="2400" b="0" i="0" u="none" strike="noStrike" kern="1200" cap="none" spc="0" normalizeH="0" baseline="0" noProof="0">
                <a:ln>
                  <a:noFill/>
                </a:ln>
                <a:solidFill>
                  <a:prstClr val="black"/>
                </a:solidFill>
                <a:effectLst/>
                <a:uLnTx/>
                <a:uFillTx/>
                <a:latin typeface="Arial"/>
                <a:ea typeface="+mn-ea"/>
                <a:cs typeface="+mn-cs"/>
              </a:rPr>
              <a:t>Modell där kommuner och regioner lär av varandra under två år.</a:t>
            </a:r>
          </a:p>
          <a:p>
            <a:pPr marL="258763" marR="0" lvl="0" indent="-228600" algn="l" defTabSz="914400" rtl="0" eaLnBrk="1" fontAlgn="auto" latinLnBrk="0" hangingPunct="1">
              <a:lnSpc>
                <a:spcPct val="100000"/>
              </a:lnSpc>
              <a:spcBef>
                <a:spcPts val="0"/>
              </a:spcBef>
              <a:spcAft>
                <a:spcPts val="1200"/>
              </a:spcAft>
              <a:buClrTx/>
              <a:buSzTx/>
              <a:buFont typeface="Symbol" panose="05050102010706020507" pitchFamily="18" charset="2"/>
              <a:buChar char=""/>
              <a:tabLst/>
              <a:defRPr/>
            </a:pPr>
            <a:r>
              <a:rPr kumimoji="0" lang="sv-SE" sz="2400" b="0" i="0" u="none" strike="noStrike" kern="1200" cap="none" spc="0" normalizeH="0" baseline="0" noProof="0">
                <a:ln>
                  <a:noFill/>
                </a:ln>
                <a:solidFill>
                  <a:prstClr val="black"/>
                </a:solidFill>
                <a:effectLst/>
                <a:uLnTx/>
                <a:uFillTx/>
                <a:latin typeface="Arial"/>
                <a:ea typeface="+mn-ea"/>
                <a:cs typeface="+mn-cs"/>
              </a:rPr>
              <a:t>Fokus på ledning och styrning </a:t>
            </a:r>
          </a:p>
          <a:p>
            <a:pPr marL="258763" marR="0" lvl="0" indent="-228600" algn="l" defTabSz="914400" rtl="0" eaLnBrk="1" fontAlgn="auto" latinLnBrk="0" hangingPunct="1">
              <a:lnSpc>
                <a:spcPct val="100000"/>
              </a:lnSpc>
              <a:spcBef>
                <a:spcPts val="0"/>
              </a:spcBef>
              <a:spcAft>
                <a:spcPts val="1200"/>
              </a:spcAft>
              <a:buClrTx/>
              <a:buSzTx/>
              <a:buFont typeface="Symbol" panose="05050102010706020507" pitchFamily="18" charset="2"/>
              <a:buChar char=""/>
              <a:tabLst/>
              <a:defRPr/>
            </a:pPr>
            <a:r>
              <a:rPr kumimoji="0" lang="sv-SE" sz="2400" b="0" i="0" u="none" strike="noStrike" kern="1200" cap="none" spc="0" normalizeH="0" baseline="0" noProof="0">
                <a:ln>
                  <a:noFill/>
                </a:ln>
                <a:solidFill>
                  <a:prstClr val="black"/>
                </a:solidFill>
                <a:effectLst/>
                <a:uLnTx/>
                <a:uFillTx/>
                <a:latin typeface="Arial"/>
                <a:ea typeface="+mn-ea"/>
                <a:cs typeface="+mn-cs"/>
              </a:rPr>
              <a:t>Vägledning i tio steg</a:t>
            </a:r>
          </a:p>
          <a:p>
            <a:pPr marL="258763" marR="0" lvl="0" indent="-228600" algn="l" defTabSz="914400" rtl="0" eaLnBrk="1" fontAlgn="auto" latinLnBrk="0" hangingPunct="1">
              <a:lnSpc>
                <a:spcPct val="100000"/>
              </a:lnSpc>
              <a:spcBef>
                <a:spcPts val="0"/>
              </a:spcBef>
              <a:spcAft>
                <a:spcPts val="1200"/>
              </a:spcAft>
              <a:buClrTx/>
              <a:buSzTx/>
              <a:buFont typeface="Symbol" panose="05050102010706020507" pitchFamily="18" charset="2"/>
              <a:buChar char=""/>
              <a:tabLst/>
              <a:defRPr/>
            </a:pPr>
            <a:r>
              <a:rPr kumimoji="0" lang="sv-SE" sz="2400" b="0" i="0" u="none" strike="noStrike" kern="1200" cap="none" spc="0" normalizeH="0" baseline="0" noProof="0">
                <a:ln>
                  <a:noFill/>
                </a:ln>
                <a:solidFill>
                  <a:prstClr val="black"/>
                </a:solidFill>
                <a:effectLst/>
                <a:uLnTx/>
                <a:uFillTx/>
                <a:latin typeface="Arial"/>
                <a:ea typeface="+mn-ea"/>
                <a:cs typeface="+mn-cs"/>
              </a:rPr>
              <a:t>Checklista för att skatta utveckling</a:t>
            </a:r>
          </a:p>
          <a:p>
            <a:pPr marL="258763" marR="0" lvl="0" indent="-228600" algn="l" defTabSz="914400" rtl="0" eaLnBrk="1" fontAlgn="auto" latinLnBrk="0" hangingPunct="1">
              <a:lnSpc>
                <a:spcPct val="100000"/>
              </a:lnSpc>
              <a:spcBef>
                <a:spcPts val="0"/>
              </a:spcBef>
              <a:spcAft>
                <a:spcPts val="1200"/>
              </a:spcAft>
              <a:buClrTx/>
              <a:buSzTx/>
              <a:buFont typeface="Symbol" panose="05050102010706020507" pitchFamily="18" charset="2"/>
              <a:buChar char=""/>
              <a:tabLst/>
              <a:defRPr/>
            </a:pPr>
            <a:r>
              <a:rPr kumimoji="0" lang="sv-SE" sz="2400" b="0" i="0" u="none" strike="noStrike" kern="1200" cap="none" spc="0" normalizeH="0" baseline="0" noProof="0">
                <a:ln>
                  <a:noFill/>
                </a:ln>
                <a:solidFill>
                  <a:prstClr val="black"/>
                </a:solidFill>
                <a:effectLst/>
                <a:uLnTx/>
                <a:uFillTx/>
                <a:latin typeface="Arial"/>
                <a:ea typeface="+mn-ea"/>
                <a:cs typeface="+mn-cs"/>
              </a:rPr>
              <a:t>Stödmaterial </a:t>
            </a:r>
            <a:endParaRPr kumimoji="0" lang="sv-SE" sz="1600" b="0" i="0" u="none" strike="noStrike" kern="1200" cap="none" spc="0" normalizeH="0" baseline="0" noProof="0">
              <a:ln>
                <a:noFill/>
              </a:ln>
              <a:solidFill>
                <a:prstClr val="black"/>
              </a:solidFill>
              <a:effectLst/>
              <a:uLnTx/>
              <a:uFillTx/>
              <a:latin typeface="Arial"/>
              <a:ea typeface="+mn-ea"/>
              <a:cs typeface="+mn-cs"/>
              <a:hlinkClick r:id="rId3"/>
            </a:endParaRPr>
          </a:p>
          <a:p>
            <a:pPr marL="30163" marR="0" lvl="0" indent="0" algn="l" defTabSz="914400" rtl="0" eaLnBrk="1" fontAlgn="auto" latinLnBrk="0" hangingPunct="1">
              <a:lnSpc>
                <a:spcPct val="100000"/>
              </a:lnSpc>
              <a:spcBef>
                <a:spcPts val="0"/>
              </a:spcBef>
              <a:spcAft>
                <a:spcPts val="1200"/>
              </a:spcAft>
              <a:buClrTx/>
              <a:buSzTx/>
              <a:buFont typeface="Symbol" panose="05050102010706020507" pitchFamily="18" charset="2"/>
              <a:buNone/>
              <a:tabLst/>
              <a:defRPr/>
            </a:pPr>
            <a:endParaRPr kumimoji="0" lang="sv-SE" sz="1600" b="0" i="0" u="none" strike="noStrike" kern="1200" cap="none" spc="0" normalizeH="0" baseline="0" noProof="0">
              <a:ln>
                <a:noFill/>
              </a:ln>
              <a:solidFill>
                <a:prstClr val="black"/>
              </a:solidFill>
              <a:effectLst/>
              <a:uLnTx/>
              <a:uFillTx/>
              <a:latin typeface="Arial"/>
              <a:ea typeface="+mn-ea"/>
              <a:cs typeface="+mn-cs"/>
              <a:hlinkClick r:id="rId3"/>
            </a:endParaRPr>
          </a:p>
          <a:p>
            <a:pPr marL="30163" marR="0" lvl="0" indent="0" algn="l" defTabSz="914400" rtl="0" eaLnBrk="1" fontAlgn="auto" latinLnBrk="0" hangingPunct="1">
              <a:lnSpc>
                <a:spcPct val="100000"/>
              </a:lnSpc>
              <a:spcBef>
                <a:spcPts val="0"/>
              </a:spcBef>
              <a:spcAft>
                <a:spcPts val="1200"/>
              </a:spcAft>
              <a:buClrTx/>
              <a:buSzTx/>
              <a:buFont typeface="Symbol" panose="05050102010706020507" pitchFamily="18" charset="2"/>
              <a:buNone/>
              <a:tabLst/>
              <a:defRPr/>
            </a:pPr>
            <a:r>
              <a:rPr kumimoji="0" lang="sv-SE" sz="1400" b="0" i="0" u="none" strike="noStrike" kern="1200" cap="none" spc="0" normalizeH="0" baseline="0" noProof="0">
                <a:ln>
                  <a:noFill/>
                </a:ln>
                <a:solidFill>
                  <a:prstClr val="black"/>
                </a:solidFill>
                <a:effectLst/>
                <a:uLnTx/>
                <a:uFillTx/>
                <a:latin typeface="Arial"/>
                <a:ea typeface="+mn-ea"/>
                <a:cs typeface="+mn-cs"/>
                <a:hlinkClick r:id="rId3"/>
              </a:rPr>
              <a:t>SKR:s vägledning för jämställdhetsintegrering</a:t>
            </a:r>
            <a:endParaRPr kumimoji="0" lang="sv-SE" sz="1400" b="0" i="0" u="none" strike="noStrike" kern="1200" cap="none" spc="0" normalizeH="0" baseline="0" noProof="0">
              <a:ln>
                <a:noFill/>
              </a:ln>
              <a:solidFill>
                <a:prstClr val="black"/>
              </a:solidFill>
              <a:effectLst/>
              <a:uLnTx/>
              <a:uFillTx/>
              <a:latin typeface="Arial"/>
              <a:ea typeface="+mn-ea"/>
              <a:cs typeface="+mn-cs"/>
            </a:endParaRPr>
          </a:p>
          <a:p>
            <a:pPr marL="258763" marR="0" lvl="0" indent="-228600" algn="l" defTabSz="914400" rtl="0" eaLnBrk="1" fontAlgn="auto" latinLnBrk="0" hangingPunct="1">
              <a:lnSpc>
                <a:spcPct val="100000"/>
              </a:lnSpc>
              <a:spcBef>
                <a:spcPts val="0"/>
              </a:spcBef>
              <a:spcAft>
                <a:spcPts val="1200"/>
              </a:spcAft>
              <a:buClrTx/>
              <a:buSzTx/>
              <a:buFont typeface="Symbol" panose="05050102010706020507" pitchFamily="18" charset="2"/>
              <a:buChar char=""/>
              <a:tabLst/>
              <a:defRPr/>
            </a:pPr>
            <a:endParaRPr kumimoji="0" lang="sv-SE" sz="24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414195584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324E112-88A7-418D-A823-B938EC01F061}"/>
              </a:ext>
            </a:extLst>
          </p:cNvPr>
          <p:cNvSpPr>
            <a:spLocks noGrp="1"/>
          </p:cNvSpPr>
          <p:nvPr>
            <p:ph type="title"/>
          </p:nvPr>
        </p:nvSpPr>
        <p:spPr/>
        <p:txBody>
          <a:bodyPr/>
          <a:lstStyle/>
          <a:p>
            <a:r>
              <a:rPr lang="sv-SE"/>
              <a:t>Tanken med modellen i Socialtjänsten</a:t>
            </a:r>
          </a:p>
        </p:txBody>
      </p:sp>
      <p:sp>
        <p:nvSpPr>
          <p:cNvPr id="3" name="Platshållare för innehåll 2">
            <a:extLst>
              <a:ext uri="{FF2B5EF4-FFF2-40B4-BE49-F238E27FC236}">
                <a16:creationId xmlns:a16="http://schemas.microsoft.com/office/drawing/2014/main" id="{7B36FA2B-E98F-490D-8C92-84726E0C7548}"/>
              </a:ext>
            </a:extLst>
          </p:cNvPr>
          <p:cNvSpPr>
            <a:spLocks noGrp="1"/>
          </p:cNvSpPr>
          <p:nvPr>
            <p:ph idx="1"/>
          </p:nvPr>
        </p:nvSpPr>
        <p:spPr/>
        <p:txBody>
          <a:bodyPr vert="horz" lIns="91440" tIns="45720" rIns="91440" bIns="45720" rtlCol="0" anchor="t">
            <a:noAutofit/>
          </a:bodyPr>
          <a:lstStyle/>
          <a:p>
            <a:pPr marL="258445"/>
            <a:r>
              <a:rPr lang="sv-SE" dirty="0"/>
              <a:t>Från politisk ledning till invånaren. </a:t>
            </a:r>
          </a:p>
          <a:p>
            <a:pPr marL="258445"/>
            <a:r>
              <a:rPr lang="sv-SE" dirty="0"/>
              <a:t>Anpassas till socialtjänsten och RSS </a:t>
            </a:r>
            <a:endParaRPr lang="sv-SE" dirty="0">
              <a:cs typeface="Arial"/>
            </a:endParaRPr>
          </a:p>
          <a:p>
            <a:pPr marL="258445"/>
            <a:r>
              <a:rPr lang="sv-SE" dirty="0"/>
              <a:t>Kan användas av:</a:t>
            </a:r>
            <a:endParaRPr lang="sv-SE" dirty="0">
              <a:cs typeface="Arial"/>
            </a:endParaRPr>
          </a:p>
          <a:p>
            <a:pPr lvl="1"/>
            <a:r>
              <a:rPr lang="sv-SE" dirty="0"/>
              <a:t>RSS för att stödja kommuner </a:t>
            </a:r>
            <a:endParaRPr lang="sv-SE" dirty="0">
              <a:cs typeface="Arial"/>
            </a:endParaRPr>
          </a:p>
          <a:p>
            <a:pPr lvl="1"/>
            <a:r>
              <a:rPr lang="sv-SE" dirty="0"/>
              <a:t>Kommunerna själva</a:t>
            </a:r>
            <a:endParaRPr lang="sv-SE" dirty="0">
              <a:cs typeface="Arial"/>
            </a:endParaRPr>
          </a:p>
          <a:p>
            <a:pPr lvl="1"/>
            <a:r>
              <a:rPr lang="sv-SE" dirty="0"/>
              <a:t>RSS internt</a:t>
            </a:r>
            <a:endParaRPr lang="sv-SE" dirty="0">
              <a:cs typeface="Arial"/>
            </a:endParaRPr>
          </a:p>
          <a:p>
            <a:pPr lvl="1" algn="r"/>
            <a:endParaRPr lang="sv-SE"/>
          </a:p>
        </p:txBody>
      </p:sp>
    </p:spTree>
    <p:extLst>
      <p:ext uri="{BB962C8B-B14F-4D97-AF65-F5344CB8AC3E}">
        <p14:creationId xmlns:p14="http://schemas.microsoft.com/office/powerpoint/2010/main" val="179734513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ruta 2">
            <a:extLst>
              <a:ext uri="{FF2B5EF4-FFF2-40B4-BE49-F238E27FC236}">
                <a16:creationId xmlns:a16="http://schemas.microsoft.com/office/drawing/2014/main" id="{B530DFFA-BA8E-E3D0-33AF-FABFEAEB24D5}"/>
              </a:ext>
            </a:extLst>
          </p:cNvPr>
          <p:cNvSpPr txBox="1"/>
          <p:nvPr/>
        </p:nvSpPr>
        <p:spPr>
          <a:xfrm>
            <a:off x="773300" y="1269478"/>
            <a:ext cx="3035300" cy="523220"/>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800" b="1" i="0" u="none" strike="noStrike" kern="1200" cap="none" spc="0" normalizeH="0" baseline="0" noProof="0">
                <a:ln>
                  <a:noFill/>
                </a:ln>
                <a:solidFill>
                  <a:prstClr val="black"/>
                </a:solidFill>
                <a:effectLst/>
                <a:uLnTx/>
                <a:uFillTx/>
                <a:latin typeface="Arial"/>
                <a:ea typeface="+mn-ea"/>
                <a:cs typeface="+mn-cs"/>
              </a:rPr>
              <a:t>Guide</a:t>
            </a:r>
            <a:endParaRPr kumimoji="0" lang="sv-SE" sz="2800" b="1" i="0" u="none" strike="noStrike" kern="1200" cap="none" spc="0" normalizeH="0" baseline="0" noProof="0">
              <a:ln>
                <a:noFill/>
              </a:ln>
              <a:solidFill>
                <a:prstClr val="black"/>
              </a:solidFill>
              <a:effectLst/>
              <a:highlight>
                <a:srgbClr val="FF0000"/>
              </a:highlight>
              <a:uLnTx/>
              <a:uFillTx/>
              <a:latin typeface="Arial"/>
              <a:ea typeface="+mn-ea"/>
              <a:cs typeface="+mn-cs"/>
            </a:endParaRPr>
          </a:p>
        </p:txBody>
      </p:sp>
      <p:sp>
        <p:nvSpPr>
          <p:cNvPr id="4" name="textruta 3">
            <a:extLst>
              <a:ext uri="{FF2B5EF4-FFF2-40B4-BE49-F238E27FC236}">
                <a16:creationId xmlns:a16="http://schemas.microsoft.com/office/drawing/2014/main" id="{55C04B13-AC63-B51C-5E0F-7CB1012AA843}"/>
              </a:ext>
            </a:extLst>
          </p:cNvPr>
          <p:cNvSpPr txBox="1"/>
          <p:nvPr/>
        </p:nvSpPr>
        <p:spPr>
          <a:xfrm>
            <a:off x="4356100" y="1246285"/>
            <a:ext cx="34798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800" b="1" i="0" u="none" strike="noStrike" kern="1200" cap="none" spc="0" normalizeH="0" baseline="0" noProof="0">
                <a:ln>
                  <a:noFill/>
                </a:ln>
                <a:solidFill>
                  <a:prstClr val="black"/>
                </a:solidFill>
                <a:effectLst/>
                <a:uLnTx/>
                <a:uFillTx/>
                <a:latin typeface="Arial"/>
                <a:ea typeface="+mn-ea"/>
                <a:cs typeface="+mn-cs"/>
              </a:rPr>
              <a:t>Forskningsöversikt </a:t>
            </a:r>
          </a:p>
        </p:txBody>
      </p:sp>
      <p:sp>
        <p:nvSpPr>
          <p:cNvPr id="5" name="textruta 4">
            <a:extLst>
              <a:ext uri="{FF2B5EF4-FFF2-40B4-BE49-F238E27FC236}">
                <a16:creationId xmlns:a16="http://schemas.microsoft.com/office/drawing/2014/main" id="{9D4AAEC2-C230-64C9-A058-F26A005BE261}"/>
              </a:ext>
            </a:extLst>
          </p:cNvPr>
          <p:cNvSpPr txBox="1"/>
          <p:nvPr/>
        </p:nvSpPr>
        <p:spPr>
          <a:xfrm>
            <a:off x="8930900" y="1246285"/>
            <a:ext cx="26670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800" b="1" i="0" u="none" strike="noStrike" kern="1200" cap="none" spc="0" normalizeH="0" baseline="0" noProof="0">
                <a:ln>
                  <a:noFill/>
                </a:ln>
                <a:solidFill>
                  <a:prstClr val="black"/>
                </a:solidFill>
                <a:effectLst/>
                <a:uLnTx/>
                <a:uFillTx/>
                <a:latin typeface="Arial"/>
                <a:ea typeface="+mn-ea"/>
                <a:cs typeface="+mn-cs"/>
              </a:rPr>
              <a:t>Metodstöd </a:t>
            </a:r>
          </a:p>
        </p:txBody>
      </p:sp>
      <p:grpSp>
        <p:nvGrpSpPr>
          <p:cNvPr id="21" name="Grupp 20">
            <a:extLst>
              <a:ext uri="{FF2B5EF4-FFF2-40B4-BE49-F238E27FC236}">
                <a16:creationId xmlns:a16="http://schemas.microsoft.com/office/drawing/2014/main" id="{AA88EBCA-0317-8075-7BAF-6A398E94AC21}"/>
              </a:ext>
            </a:extLst>
          </p:cNvPr>
          <p:cNvGrpSpPr/>
          <p:nvPr/>
        </p:nvGrpSpPr>
        <p:grpSpPr>
          <a:xfrm>
            <a:off x="1123123" y="2079547"/>
            <a:ext cx="1658471" cy="2537786"/>
            <a:chOff x="4191000" y="635000"/>
            <a:chExt cx="3810000" cy="5588000"/>
          </a:xfrm>
          <a:effectLst>
            <a:outerShdw blurRad="50800" dist="38100" dir="2700000" algn="tl" rotWithShape="0">
              <a:prstClr val="black">
                <a:alpha val="40000"/>
              </a:prstClr>
            </a:outerShdw>
          </a:effectLst>
        </p:grpSpPr>
        <p:pic>
          <p:nvPicPr>
            <p:cNvPr id="8" name="Bildobjekt 7">
              <a:extLst>
                <a:ext uri="{FF2B5EF4-FFF2-40B4-BE49-F238E27FC236}">
                  <a16:creationId xmlns:a16="http://schemas.microsoft.com/office/drawing/2014/main" id="{78E8F278-3DBE-866C-80BA-70DAEB39C3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1000" y="635000"/>
              <a:ext cx="3810000" cy="5588000"/>
            </a:xfrm>
            <a:prstGeom prst="rect">
              <a:avLst/>
            </a:prstGeom>
          </p:spPr>
        </p:pic>
        <p:sp>
          <p:nvSpPr>
            <p:cNvPr id="9" name="textruta 8">
              <a:extLst>
                <a:ext uri="{FF2B5EF4-FFF2-40B4-BE49-F238E27FC236}">
                  <a16:creationId xmlns:a16="http://schemas.microsoft.com/office/drawing/2014/main" id="{5C709408-89B7-7B7F-873F-9FC31FC2D0F9}"/>
                </a:ext>
              </a:extLst>
            </p:cNvPr>
            <p:cNvSpPr txBox="1"/>
            <p:nvPr/>
          </p:nvSpPr>
          <p:spPr>
            <a:xfrm>
              <a:off x="4356100" y="5066966"/>
              <a:ext cx="2322606" cy="1118203"/>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900" b="1" i="0" u="none" strike="noStrike" kern="1200" cap="none" spc="0" normalizeH="0" baseline="0" noProof="0">
                  <a:ln>
                    <a:noFill/>
                  </a:ln>
                  <a:solidFill>
                    <a:prstClr val="black"/>
                  </a:solidFill>
                  <a:effectLst/>
                  <a:uLnTx/>
                  <a:uFillTx/>
                  <a:latin typeface="Arial"/>
                  <a:ea typeface="+mn-ea"/>
                  <a:cs typeface="+mn-cs"/>
                </a:rPr>
                <a:t>Jämställd Socialtjänst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900" b="1" i="0" u="none" strike="noStrike" kern="1200" cap="none" spc="0" normalizeH="0" baseline="0" noProof="0">
                <a:ln>
                  <a:noFill/>
                </a:ln>
                <a:solidFill>
                  <a:prstClr val="black"/>
                </a:solidFill>
                <a:effectLst/>
                <a:uLnTx/>
                <a:uFillTx/>
                <a:latin typeface="Arial"/>
                <a:ea typeface="+mn-ea"/>
                <a:cs typeface="+mn-cs"/>
              </a:endParaRPr>
            </a:p>
          </p:txBody>
        </p:sp>
        <p:sp>
          <p:nvSpPr>
            <p:cNvPr id="15" name="Rektangel 14">
              <a:extLst>
                <a:ext uri="{FF2B5EF4-FFF2-40B4-BE49-F238E27FC236}">
                  <a16:creationId xmlns:a16="http://schemas.microsoft.com/office/drawing/2014/main" id="{C7CE5E73-374E-8EAA-6823-F59907F1DB11}"/>
                </a:ext>
              </a:extLst>
            </p:cNvPr>
            <p:cNvSpPr/>
            <p:nvPr/>
          </p:nvSpPr>
          <p:spPr>
            <a:xfrm>
              <a:off x="4356100" y="693864"/>
              <a:ext cx="3479800" cy="3165440"/>
            </a:xfrm>
            <a:prstGeom prst="rect">
              <a:avLst/>
            </a:prstGeom>
            <a:solidFill>
              <a:srgbClr val="F2F0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rial"/>
                <a:ea typeface="+mn-ea"/>
                <a:cs typeface="+mn-cs"/>
              </a:endParaRPr>
            </a:p>
          </p:txBody>
        </p:sp>
        <p:sp>
          <p:nvSpPr>
            <p:cNvPr id="19" name="Rektangel 18">
              <a:extLst>
                <a:ext uri="{FF2B5EF4-FFF2-40B4-BE49-F238E27FC236}">
                  <a16:creationId xmlns:a16="http://schemas.microsoft.com/office/drawing/2014/main" id="{5252F94D-5EF5-FA66-F2BA-04CAB8A21227}"/>
                </a:ext>
              </a:extLst>
            </p:cNvPr>
            <p:cNvSpPr/>
            <p:nvPr/>
          </p:nvSpPr>
          <p:spPr>
            <a:xfrm>
              <a:off x="4982041" y="3429000"/>
              <a:ext cx="2322606" cy="851191"/>
            </a:xfrm>
            <a:prstGeom prst="rect">
              <a:avLst/>
            </a:prstGeom>
            <a:solidFill>
              <a:srgbClr val="F2F0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rial"/>
                <a:ea typeface="+mn-ea"/>
                <a:cs typeface="+mn-cs"/>
              </a:endParaRPr>
            </a:p>
          </p:txBody>
        </p:sp>
        <p:sp>
          <p:nvSpPr>
            <p:cNvPr id="20" name="Rektangel 19">
              <a:extLst>
                <a:ext uri="{FF2B5EF4-FFF2-40B4-BE49-F238E27FC236}">
                  <a16:creationId xmlns:a16="http://schemas.microsoft.com/office/drawing/2014/main" id="{440F4D8E-92BF-FCA0-BCF3-458E85A1B3E2}"/>
                </a:ext>
              </a:extLst>
            </p:cNvPr>
            <p:cNvSpPr/>
            <p:nvPr/>
          </p:nvSpPr>
          <p:spPr>
            <a:xfrm>
              <a:off x="5876365" y="3767740"/>
              <a:ext cx="1428282" cy="851191"/>
            </a:xfrm>
            <a:prstGeom prst="rect">
              <a:avLst/>
            </a:prstGeom>
            <a:solidFill>
              <a:srgbClr val="F2F0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rial"/>
                <a:ea typeface="+mn-ea"/>
                <a:cs typeface="+mn-cs"/>
              </a:endParaRPr>
            </a:p>
          </p:txBody>
        </p:sp>
      </p:grpSp>
      <p:grpSp>
        <p:nvGrpSpPr>
          <p:cNvPr id="22" name="Grupp 21">
            <a:extLst>
              <a:ext uri="{FF2B5EF4-FFF2-40B4-BE49-F238E27FC236}">
                <a16:creationId xmlns:a16="http://schemas.microsoft.com/office/drawing/2014/main" id="{7BB2E1B8-A9A6-D03B-8FBC-29945E09C546}"/>
              </a:ext>
            </a:extLst>
          </p:cNvPr>
          <p:cNvGrpSpPr/>
          <p:nvPr/>
        </p:nvGrpSpPr>
        <p:grpSpPr>
          <a:xfrm>
            <a:off x="4990448" y="2071582"/>
            <a:ext cx="1658471" cy="2537786"/>
            <a:chOff x="4191000" y="635000"/>
            <a:chExt cx="3810000" cy="5588000"/>
          </a:xfrm>
          <a:effectLst>
            <a:outerShdw blurRad="50800" dist="38100" dir="2700000" algn="tl" rotWithShape="0">
              <a:prstClr val="black">
                <a:alpha val="40000"/>
              </a:prstClr>
            </a:outerShdw>
          </a:effectLst>
        </p:grpSpPr>
        <p:pic>
          <p:nvPicPr>
            <p:cNvPr id="23" name="Bildobjekt 22">
              <a:extLst>
                <a:ext uri="{FF2B5EF4-FFF2-40B4-BE49-F238E27FC236}">
                  <a16:creationId xmlns:a16="http://schemas.microsoft.com/office/drawing/2014/main" id="{1CF9CB8E-279F-833C-A103-2A670C55B9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1000" y="635000"/>
              <a:ext cx="3810000" cy="5588000"/>
            </a:xfrm>
            <a:prstGeom prst="rect">
              <a:avLst/>
            </a:prstGeom>
          </p:spPr>
        </p:pic>
        <p:sp>
          <p:nvSpPr>
            <p:cNvPr id="25" name="Rektangel 24">
              <a:extLst>
                <a:ext uri="{FF2B5EF4-FFF2-40B4-BE49-F238E27FC236}">
                  <a16:creationId xmlns:a16="http://schemas.microsoft.com/office/drawing/2014/main" id="{122CDA4D-1FA9-EAE2-D92D-B56225CF959D}"/>
                </a:ext>
              </a:extLst>
            </p:cNvPr>
            <p:cNvSpPr/>
            <p:nvPr/>
          </p:nvSpPr>
          <p:spPr>
            <a:xfrm>
              <a:off x="4356100" y="693864"/>
              <a:ext cx="3479800" cy="3165440"/>
            </a:xfrm>
            <a:prstGeom prst="rect">
              <a:avLst/>
            </a:prstGeom>
            <a:solidFill>
              <a:srgbClr val="F2F0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rial"/>
                <a:ea typeface="+mn-ea"/>
                <a:cs typeface="+mn-cs"/>
              </a:endParaRPr>
            </a:p>
          </p:txBody>
        </p:sp>
        <p:sp>
          <p:nvSpPr>
            <p:cNvPr id="26" name="Rektangel 25">
              <a:extLst>
                <a:ext uri="{FF2B5EF4-FFF2-40B4-BE49-F238E27FC236}">
                  <a16:creationId xmlns:a16="http://schemas.microsoft.com/office/drawing/2014/main" id="{E808D021-0F51-34E3-A340-E8DE83A5ED9F}"/>
                </a:ext>
              </a:extLst>
            </p:cNvPr>
            <p:cNvSpPr/>
            <p:nvPr/>
          </p:nvSpPr>
          <p:spPr>
            <a:xfrm>
              <a:off x="4982041" y="3429000"/>
              <a:ext cx="2322606" cy="851191"/>
            </a:xfrm>
            <a:prstGeom prst="rect">
              <a:avLst/>
            </a:prstGeom>
            <a:solidFill>
              <a:srgbClr val="F2F0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rial"/>
                <a:ea typeface="+mn-ea"/>
                <a:cs typeface="+mn-cs"/>
              </a:endParaRPr>
            </a:p>
          </p:txBody>
        </p:sp>
        <p:sp>
          <p:nvSpPr>
            <p:cNvPr id="27" name="Rektangel 26">
              <a:extLst>
                <a:ext uri="{FF2B5EF4-FFF2-40B4-BE49-F238E27FC236}">
                  <a16:creationId xmlns:a16="http://schemas.microsoft.com/office/drawing/2014/main" id="{BA47D0BA-7D10-1389-520A-A863F4C85A97}"/>
                </a:ext>
              </a:extLst>
            </p:cNvPr>
            <p:cNvSpPr/>
            <p:nvPr/>
          </p:nvSpPr>
          <p:spPr>
            <a:xfrm>
              <a:off x="5876365" y="3767740"/>
              <a:ext cx="1428282" cy="851191"/>
            </a:xfrm>
            <a:prstGeom prst="rect">
              <a:avLst/>
            </a:prstGeom>
            <a:solidFill>
              <a:srgbClr val="F2F0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rial"/>
                <a:ea typeface="+mn-ea"/>
                <a:cs typeface="+mn-cs"/>
              </a:endParaRPr>
            </a:p>
          </p:txBody>
        </p:sp>
        <p:sp>
          <p:nvSpPr>
            <p:cNvPr id="28" name="textruta 27">
              <a:extLst>
                <a:ext uri="{FF2B5EF4-FFF2-40B4-BE49-F238E27FC236}">
                  <a16:creationId xmlns:a16="http://schemas.microsoft.com/office/drawing/2014/main" id="{4F1CAE1F-E0CB-34EB-3A58-D1FCC3B8EF0A}"/>
                </a:ext>
              </a:extLst>
            </p:cNvPr>
            <p:cNvSpPr txBox="1"/>
            <p:nvPr/>
          </p:nvSpPr>
          <p:spPr>
            <a:xfrm>
              <a:off x="4267900" y="5504719"/>
              <a:ext cx="2322606" cy="40662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600" b="1" i="0" u="none" strike="noStrike" kern="1200" cap="none" spc="0" normalizeH="0" baseline="0" noProof="0">
                <a:ln>
                  <a:noFill/>
                </a:ln>
                <a:solidFill>
                  <a:prstClr val="black"/>
                </a:solidFill>
                <a:effectLst/>
                <a:uLnTx/>
                <a:uFillTx/>
                <a:latin typeface="Arial"/>
                <a:ea typeface="+mn-ea"/>
                <a:cs typeface="+mn-cs"/>
              </a:endParaRPr>
            </a:p>
          </p:txBody>
        </p:sp>
        <p:sp>
          <p:nvSpPr>
            <p:cNvPr id="24" name="textruta 23">
              <a:extLst>
                <a:ext uri="{FF2B5EF4-FFF2-40B4-BE49-F238E27FC236}">
                  <a16:creationId xmlns:a16="http://schemas.microsoft.com/office/drawing/2014/main" id="{079E8B96-176B-FD50-CF18-A44E43AA8097}"/>
                </a:ext>
              </a:extLst>
            </p:cNvPr>
            <p:cNvSpPr txBox="1"/>
            <p:nvPr/>
          </p:nvSpPr>
          <p:spPr>
            <a:xfrm>
              <a:off x="4241807" y="5083830"/>
              <a:ext cx="2348699" cy="609929"/>
            </a:xfrm>
            <a:prstGeom prst="rect">
              <a:avLst/>
            </a:prstGeom>
            <a:solidFill>
              <a:schemeClr val="bg1"/>
            </a:solid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600" b="1" i="0" u="none" strike="noStrike" kern="1200" cap="none" spc="0" normalizeH="0" baseline="0" noProof="0">
                  <a:ln>
                    <a:noFill/>
                  </a:ln>
                  <a:solidFill>
                    <a:prstClr val="black"/>
                  </a:solidFill>
                  <a:effectLst/>
                  <a:uLnTx/>
                  <a:uFillTx/>
                  <a:latin typeface="Arial"/>
                  <a:ea typeface="+mn-ea"/>
                  <a:cs typeface="+mn-cs"/>
                </a:rPr>
                <a:t>Jämställd socialtjänst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600" b="1" i="0" u="none" strike="noStrike" kern="1200" cap="none" spc="0" normalizeH="0" baseline="0" noProof="0">
                  <a:ln>
                    <a:noFill/>
                  </a:ln>
                  <a:solidFill>
                    <a:prstClr val="black"/>
                  </a:solidFill>
                  <a:effectLst/>
                  <a:uLnTx/>
                  <a:uFillTx/>
                  <a:latin typeface="Arial"/>
                  <a:ea typeface="+mn-ea"/>
                  <a:cs typeface="+mn-cs"/>
                </a:rPr>
                <a:t>Vad visar forskning?  </a:t>
              </a:r>
            </a:p>
          </p:txBody>
        </p:sp>
      </p:grpSp>
      <p:sp>
        <p:nvSpPr>
          <p:cNvPr id="30" name="textruta 29">
            <a:extLst>
              <a:ext uri="{FF2B5EF4-FFF2-40B4-BE49-F238E27FC236}">
                <a16:creationId xmlns:a16="http://schemas.microsoft.com/office/drawing/2014/main" id="{2DF738AF-FFFB-75CC-14B4-C10DB38E0A85}"/>
              </a:ext>
            </a:extLst>
          </p:cNvPr>
          <p:cNvSpPr txBox="1"/>
          <p:nvPr/>
        </p:nvSpPr>
        <p:spPr>
          <a:xfrm>
            <a:off x="8964106" y="2216183"/>
            <a:ext cx="2877677" cy="1754326"/>
          </a:xfrm>
          <a:prstGeom prst="rect">
            <a:avLst/>
          </a:prstGeom>
          <a:noFill/>
        </p:spPr>
        <p:txBody>
          <a:bodyPr wrap="square" lIns="91440" tIns="45720" rIns="91440" bIns="45720" rtlCol="0" anchor="t">
            <a:spAutoFit/>
          </a:bodyPr>
          <a:lstStyle/>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sv-SE" sz="1800" b="0" i="0" u="none" strike="noStrike" kern="1200" cap="none" spc="0" normalizeH="0" baseline="0" noProof="0" dirty="0">
                <a:ln>
                  <a:noFill/>
                </a:ln>
                <a:solidFill>
                  <a:prstClr val="black"/>
                </a:solidFill>
                <a:effectLst/>
                <a:uLnTx/>
                <a:uFillTx/>
                <a:latin typeface="Arial"/>
                <a:ea typeface="+mn-ea"/>
                <a:cs typeface="+mn-cs"/>
              </a:rPr>
              <a:t>Handläggning BoU </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sv-SE" sz="1800" b="0" i="0" u="none" strike="noStrike" kern="1200" cap="none" spc="0" normalizeH="0" baseline="0" noProof="0" dirty="0">
                <a:ln>
                  <a:noFill/>
                </a:ln>
                <a:solidFill>
                  <a:prstClr val="black"/>
                </a:solidFill>
                <a:effectLst/>
                <a:uLnTx/>
                <a:uFillTx/>
                <a:latin typeface="Arial"/>
                <a:ea typeface="+mn-ea"/>
                <a:cs typeface="+mn-cs"/>
              </a:rPr>
              <a:t>ISU/SU</a:t>
            </a:r>
            <a:endParaRPr kumimoji="0" lang="sv-SE" sz="1800" b="0" i="0" u="none" strike="noStrike" kern="1200" cap="none" spc="0" normalizeH="0" baseline="0" noProof="0" dirty="0">
              <a:ln>
                <a:noFill/>
              </a:ln>
              <a:solidFill>
                <a:prstClr val="black"/>
              </a:solidFill>
              <a:effectLst/>
              <a:uLnTx/>
              <a:uFillTx/>
              <a:latin typeface="Arial"/>
              <a:ea typeface="+mn-ea"/>
              <a:cs typeface="Arial"/>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sv-SE" sz="1800" b="0" i="0" u="none" strike="noStrike" kern="1200" cap="none" spc="0" normalizeH="0" baseline="0" noProof="0" dirty="0">
                <a:ln>
                  <a:noFill/>
                </a:ln>
                <a:solidFill>
                  <a:prstClr val="black"/>
                </a:solidFill>
                <a:effectLst/>
                <a:uLnTx/>
                <a:uFillTx/>
                <a:latin typeface="Arial"/>
                <a:ea typeface="+mn-lt"/>
                <a:cs typeface="Arial"/>
              </a:rPr>
              <a:t>Lärande exempel</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sv-SE" sz="1800" b="0" i="0" u="none" strike="noStrike" kern="1200" cap="none" spc="0" normalizeH="0" baseline="0" noProof="0" dirty="0">
                <a:ln>
                  <a:noFill/>
                </a:ln>
                <a:solidFill>
                  <a:prstClr val="black"/>
                </a:solidFill>
                <a:effectLst/>
                <a:uLnTx/>
                <a:uFillTx/>
                <a:latin typeface="Arial"/>
                <a:ea typeface="+mn-lt"/>
                <a:cs typeface="Arial"/>
              </a:rPr>
              <a:t>Med mera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srgbClr val="FF0000"/>
              </a:solidFill>
              <a:effectLst/>
              <a:uLnTx/>
              <a:uFillTx/>
              <a:latin typeface="Arial"/>
              <a:ea typeface="+mn-ea"/>
              <a:cs typeface="Arial"/>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kumimoji="0" lang="sv-SE" sz="1800" b="0" i="0" u="none" strike="noStrike" kern="1200" cap="none" spc="0" normalizeH="0" baseline="0" noProof="0" dirty="0">
              <a:ln>
                <a:noFill/>
              </a:ln>
              <a:solidFill>
                <a:prstClr val="black"/>
              </a:solidFill>
              <a:effectLst/>
              <a:uLnTx/>
              <a:uFillTx/>
              <a:latin typeface="Arial"/>
              <a:ea typeface="+mn-ea"/>
              <a:cs typeface="Arial"/>
            </a:endParaRPr>
          </a:p>
        </p:txBody>
      </p:sp>
    </p:spTree>
    <p:extLst>
      <p:ext uri="{BB962C8B-B14F-4D97-AF65-F5344CB8AC3E}">
        <p14:creationId xmlns:p14="http://schemas.microsoft.com/office/powerpoint/2010/main" val="21159930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ubrik 1"/>
          <p:cNvSpPr>
            <a:spLocks noGrp="1"/>
          </p:cNvSpPr>
          <p:nvPr>
            <p:ph type="title"/>
          </p:nvPr>
        </p:nvSpPr>
        <p:spPr>
          <a:xfrm>
            <a:off x="664233" y="235131"/>
            <a:ext cx="9615600" cy="1588059"/>
          </a:xfrm>
        </p:spPr>
        <p:txBody>
          <a:bodyPr>
            <a:noAutofit/>
          </a:bodyPr>
          <a:lstStyle/>
          <a:p>
            <a:r>
              <a:rPr lang="sv-SE" sz="4000" dirty="0"/>
              <a:t>Överenskommelse Psykisk hälsa 2019</a:t>
            </a:r>
          </a:p>
        </p:txBody>
      </p:sp>
      <p:sp>
        <p:nvSpPr>
          <p:cNvPr id="3" name="Platshållare för innehåll 2"/>
          <p:cNvSpPr>
            <a:spLocks noGrp="1"/>
          </p:cNvSpPr>
          <p:nvPr>
            <p:ph idx="1"/>
          </p:nvPr>
        </p:nvSpPr>
        <p:spPr>
          <a:xfrm>
            <a:off x="664232" y="1386037"/>
            <a:ext cx="7382488" cy="4816799"/>
          </a:xfrm>
        </p:spPr>
        <p:txBody>
          <a:bodyPr>
            <a:noAutofit/>
          </a:bodyPr>
          <a:lstStyle/>
          <a:p>
            <a:pPr>
              <a:spcBef>
                <a:spcPts val="600"/>
              </a:spcBef>
              <a:spcAft>
                <a:spcPts val="600"/>
              </a:spcAft>
              <a:buFont typeface="Wingdings" panose="05000000000000000000" pitchFamily="2" charset="2"/>
              <a:buChar char="§"/>
            </a:pPr>
            <a:r>
              <a:rPr lang="sv-SE" dirty="0"/>
              <a:t>Byggde vidare på tidigare överenskommelser.</a:t>
            </a:r>
          </a:p>
          <a:p>
            <a:pPr>
              <a:spcBef>
                <a:spcPts val="600"/>
              </a:spcBef>
              <a:spcAft>
                <a:spcPts val="600"/>
              </a:spcAft>
              <a:buFont typeface="Wingdings" panose="05000000000000000000" pitchFamily="2" charset="2"/>
              <a:buChar char="§"/>
            </a:pPr>
            <a:r>
              <a:rPr lang="sv-SE" dirty="0"/>
              <a:t>En fortsättning på det långsiktiga arbete som stimulerats av staten och där SKL bidragit med utvecklingsstöd till kommuner och regioner.</a:t>
            </a:r>
          </a:p>
          <a:p>
            <a:pPr>
              <a:spcBef>
                <a:spcPts val="600"/>
              </a:spcBef>
              <a:spcAft>
                <a:spcPts val="600"/>
              </a:spcAft>
              <a:buFont typeface="Wingdings" panose="05000000000000000000" pitchFamily="2" charset="2"/>
              <a:buChar char="§"/>
            </a:pPr>
            <a:r>
              <a:rPr lang="sv-SE" b="1" dirty="0"/>
              <a:t>Fokus bl.a. på:</a:t>
            </a:r>
          </a:p>
          <a:p>
            <a:pPr lvl="1">
              <a:spcBef>
                <a:spcPts val="600"/>
              </a:spcBef>
              <a:buFont typeface="Wingdings" panose="05000000000000000000" pitchFamily="2" charset="2"/>
              <a:buChar char="§"/>
            </a:pPr>
            <a:r>
              <a:rPr lang="sv-SE" sz="2400" dirty="0"/>
              <a:t>Tillgänglighet och att korta köerna till barn- och ungdomspsykiatrin,</a:t>
            </a:r>
          </a:p>
          <a:p>
            <a:pPr lvl="1">
              <a:spcBef>
                <a:spcPts val="600"/>
              </a:spcBef>
              <a:buFont typeface="Wingdings" panose="05000000000000000000" pitchFamily="2" charset="2"/>
              <a:buChar char="§"/>
            </a:pPr>
            <a:r>
              <a:rPr lang="sv-SE" sz="2400" dirty="0"/>
              <a:t>samt att stärka samverkan för personer som har behov av insatser från flera huvudmän, t.ex. placerade barn och unga, personer med samsjuklighet.</a:t>
            </a:r>
          </a:p>
        </p:txBody>
      </p:sp>
      <p:sp>
        <p:nvSpPr>
          <p:cNvPr id="4" name="Platshållare för datum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black"/>
                </a:solidFill>
                <a:effectLst/>
                <a:uLnTx/>
                <a:uFillTx/>
                <a:latin typeface="Arial"/>
                <a:ea typeface="+mn-ea"/>
                <a:cs typeface="+mn-cs"/>
              </a:rPr>
              <a:t>2022-11-28</a:t>
            </a:r>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pic>
        <p:nvPicPr>
          <p:cNvPr id="8" name="Bildobjekt 7"/>
          <p:cNvPicPr>
            <a:picLocks noChangeAspect="1"/>
          </p:cNvPicPr>
          <p:nvPr/>
        </p:nvPicPr>
        <p:blipFill>
          <a:blip r:embed="rId3"/>
          <a:stretch>
            <a:fillRect/>
          </a:stretch>
        </p:blipFill>
        <p:spPr>
          <a:xfrm>
            <a:off x="8217267" y="1255686"/>
            <a:ext cx="3563922" cy="4346627"/>
          </a:xfrm>
          <a:prstGeom prst="rect">
            <a:avLst/>
          </a:prstGeom>
        </p:spPr>
      </p:pic>
      <p:sp>
        <p:nvSpPr>
          <p:cNvPr id="5" name="Platshållare för bildnumm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C9B0E5-37D7-412E-A162-6A236BADC197}" type="slidenum">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6" name="Platshållare för sidfot 5">
            <a:extLst>
              <a:ext uri="{FF2B5EF4-FFF2-40B4-BE49-F238E27FC236}">
                <a16:creationId xmlns:a16="http://schemas.microsoft.com/office/drawing/2014/main" id="{2B078DB5-6ABF-6E63-56B8-9049046D355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black"/>
                </a:solidFill>
                <a:effectLst/>
                <a:uLnTx/>
                <a:uFillTx/>
                <a:latin typeface="Arial"/>
                <a:ea typeface="+mn-ea"/>
                <a:cs typeface="+mn-cs"/>
              </a:rPr>
              <a:t>Avdelningen för vård och omsorg</a:t>
            </a:r>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420374025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tshållare för innehåll 5">
            <a:extLst>
              <a:ext uri="{FF2B5EF4-FFF2-40B4-BE49-F238E27FC236}">
                <a16:creationId xmlns:a16="http://schemas.microsoft.com/office/drawing/2014/main" id="{CCB3CA65-0DC1-3455-10BB-850F2BDBC83D}"/>
              </a:ext>
            </a:extLst>
          </p:cNvPr>
          <p:cNvSpPr>
            <a:spLocks noGrp="1"/>
          </p:cNvSpPr>
          <p:nvPr>
            <p:ph sz="quarter" idx="4"/>
          </p:nvPr>
        </p:nvSpPr>
        <p:spPr>
          <a:xfrm>
            <a:off x="5956716" y="2845333"/>
            <a:ext cx="5337710" cy="3391200"/>
          </a:xfrm>
        </p:spPr>
        <p:txBody>
          <a:bodyPr/>
          <a:lstStyle/>
          <a:p>
            <a:r>
              <a:rPr lang="sv-SE"/>
              <a:t>Öka kunskap om nytta/behov</a:t>
            </a:r>
          </a:p>
          <a:p>
            <a:r>
              <a:rPr lang="sv-SE"/>
              <a:t>Ge praktiskt stöd att jämställdhetsintegrera socialtjänstens och RSS styrning och ledning. </a:t>
            </a:r>
          </a:p>
          <a:p>
            <a:r>
              <a:rPr lang="sv-SE"/>
              <a:t>Ge förutsättningar till förbättringsarbete</a:t>
            </a:r>
          </a:p>
        </p:txBody>
      </p:sp>
      <p:sp>
        <p:nvSpPr>
          <p:cNvPr id="5" name="Platshållare för text 4">
            <a:extLst>
              <a:ext uri="{FF2B5EF4-FFF2-40B4-BE49-F238E27FC236}">
                <a16:creationId xmlns:a16="http://schemas.microsoft.com/office/drawing/2014/main" id="{31FC82B4-8E99-D319-1D3F-0882A6EB8D0C}"/>
              </a:ext>
            </a:extLst>
          </p:cNvPr>
          <p:cNvSpPr>
            <a:spLocks noGrp="1"/>
          </p:cNvSpPr>
          <p:nvPr>
            <p:ph type="body" sz="quarter" idx="3"/>
          </p:nvPr>
        </p:nvSpPr>
        <p:spPr>
          <a:xfrm>
            <a:off x="5956716" y="2162175"/>
            <a:ext cx="4723200" cy="609600"/>
          </a:xfrm>
        </p:spPr>
        <p:txBody>
          <a:bodyPr/>
          <a:lstStyle/>
          <a:p>
            <a:r>
              <a:rPr lang="sv-SE"/>
              <a:t>Syfte mål </a:t>
            </a:r>
          </a:p>
        </p:txBody>
      </p:sp>
      <p:sp>
        <p:nvSpPr>
          <p:cNvPr id="4" name="Platshållare för innehåll 3">
            <a:extLst>
              <a:ext uri="{FF2B5EF4-FFF2-40B4-BE49-F238E27FC236}">
                <a16:creationId xmlns:a16="http://schemas.microsoft.com/office/drawing/2014/main" id="{8851B472-9106-9AFB-F3CE-31D9D98F0760}"/>
              </a:ext>
            </a:extLst>
          </p:cNvPr>
          <p:cNvSpPr>
            <a:spLocks noGrp="1"/>
          </p:cNvSpPr>
          <p:nvPr>
            <p:ph sz="half" idx="2"/>
          </p:nvPr>
        </p:nvSpPr>
        <p:spPr>
          <a:xfrm>
            <a:off x="665999" y="2845950"/>
            <a:ext cx="5043037" cy="3391337"/>
          </a:xfrm>
        </p:spPr>
        <p:txBody>
          <a:bodyPr vert="horz" lIns="91440" tIns="45720" rIns="91440" bIns="45720" rtlCol="0" anchor="t">
            <a:noAutofit/>
          </a:bodyPr>
          <a:lstStyle/>
          <a:p>
            <a:pPr marL="258445"/>
            <a:r>
              <a:rPr lang="sv-SE" dirty="0"/>
              <a:t>Politiker</a:t>
            </a:r>
          </a:p>
          <a:p>
            <a:pPr marL="258445"/>
            <a:r>
              <a:rPr lang="sv-SE" dirty="0"/>
              <a:t>Ledning/chefer</a:t>
            </a:r>
            <a:endParaRPr lang="sv-SE" dirty="0">
              <a:cs typeface="Arial"/>
            </a:endParaRPr>
          </a:p>
          <a:p>
            <a:pPr marL="258445"/>
            <a:r>
              <a:rPr lang="sv-SE" dirty="0"/>
              <a:t>Strateger/verksamhetsutvecklare inom socialtjänst</a:t>
            </a:r>
            <a:endParaRPr lang="sv-SE" dirty="0">
              <a:cs typeface="Arial"/>
            </a:endParaRPr>
          </a:p>
          <a:p>
            <a:pPr marL="258445"/>
            <a:r>
              <a:rPr lang="sv-SE" dirty="0"/>
              <a:t>Utvecklingsledare </a:t>
            </a:r>
            <a:endParaRPr lang="sv-SE" dirty="0">
              <a:cs typeface="Arial"/>
            </a:endParaRPr>
          </a:p>
        </p:txBody>
      </p:sp>
      <p:sp>
        <p:nvSpPr>
          <p:cNvPr id="2" name="Platshållare för text 1">
            <a:extLst>
              <a:ext uri="{FF2B5EF4-FFF2-40B4-BE49-F238E27FC236}">
                <a16:creationId xmlns:a16="http://schemas.microsoft.com/office/drawing/2014/main" id="{CA9B9F01-804F-45C4-DDC5-545E308D136D}"/>
              </a:ext>
            </a:extLst>
          </p:cNvPr>
          <p:cNvSpPr>
            <a:spLocks noGrp="1"/>
          </p:cNvSpPr>
          <p:nvPr>
            <p:ph type="body" idx="1"/>
          </p:nvPr>
        </p:nvSpPr>
        <p:spPr/>
        <p:txBody>
          <a:bodyPr/>
          <a:lstStyle/>
          <a:p>
            <a:r>
              <a:rPr lang="sv-SE"/>
              <a:t>Målgrupper</a:t>
            </a:r>
          </a:p>
        </p:txBody>
      </p:sp>
      <p:sp>
        <p:nvSpPr>
          <p:cNvPr id="3" name="Rubrik 2">
            <a:extLst>
              <a:ext uri="{FF2B5EF4-FFF2-40B4-BE49-F238E27FC236}">
                <a16:creationId xmlns:a16="http://schemas.microsoft.com/office/drawing/2014/main" id="{62E55518-95FC-BBB6-5860-B99FF4C7BC1C}"/>
              </a:ext>
            </a:extLst>
          </p:cNvPr>
          <p:cNvSpPr>
            <a:spLocks noGrp="1"/>
          </p:cNvSpPr>
          <p:nvPr>
            <p:ph type="title"/>
          </p:nvPr>
        </p:nvSpPr>
        <p:spPr/>
        <p:txBody>
          <a:bodyPr/>
          <a:lstStyle/>
          <a:p>
            <a:r>
              <a:rPr lang="sv-SE"/>
              <a:t>Guide</a:t>
            </a:r>
          </a:p>
        </p:txBody>
      </p:sp>
    </p:spTree>
    <p:extLst>
      <p:ext uri="{BB962C8B-B14F-4D97-AF65-F5344CB8AC3E}">
        <p14:creationId xmlns:p14="http://schemas.microsoft.com/office/powerpoint/2010/main" val="24980858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4F4FA8D-14F9-4889-8031-0647F8A43869}"/>
              </a:ext>
            </a:extLst>
          </p:cNvPr>
          <p:cNvSpPr>
            <a:spLocks noGrp="1"/>
          </p:cNvSpPr>
          <p:nvPr>
            <p:ph type="title"/>
          </p:nvPr>
        </p:nvSpPr>
        <p:spPr/>
        <p:txBody>
          <a:bodyPr/>
          <a:lstStyle/>
          <a:p>
            <a:r>
              <a:rPr lang="sv-SE"/>
              <a:t>Genusbias </a:t>
            </a:r>
          </a:p>
        </p:txBody>
      </p:sp>
      <p:sp>
        <p:nvSpPr>
          <p:cNvPr id="3" name="Platshållare för innehåll 2">
            <a:extLst>
              <a:ext uri="{FF2B5EF4-FFF2-40B4-BE49-F238E27FC236}">
                <a16:creationId xmlns:a16="http://schemas.microsoft.com/office/drawing/2014/main" id="{45894D33-8554-497A-B93B-2D945F260A61}"/>
              </a:ext>
            </a:extLst>
          </p:cNvPr>
          <p:cNvSpPr>
            <a:spLocks noGrp="1"/>
          </p:cNvSpPr>
          <p:nvPr>
            <p:ph idx="1"/>
          </p:nvPr>
        </p:nvSpPr>
        <p:spPr>
          <a:xfrm>
            <a:off x="664232" y="1787632"/>
            <a:ext cx="9609825" cy="4550839"/>
          </a:xfrm>
        </p:spPr>
        <p:txBody>
          <a:bodyPr vert="horz" lIns="91440" tIns="45720" rIns="91440" bIns="45720" rtlCol="0" anchor="t">
            <a:noAutofit/>
          </a:bodyPr>
          <a:lstStyle/>
          <a:p>
            <a:pPr marL="29845" indent="0" algn="just">
              <a:lnSpc>
                <a:spcPct val="130000"/>
              </a:lnSpc>
              <a:spcAft>
                <a:spcPts val="800"/>
              </a:spcAft>
              <a:buNone/>
            </a:pPr>
            <a:r>
              <a:rPr lang="sv-SE" sz="1800" b="1"/>
              <a:t>Genusbias innebär att:</a:t>
            </a:r>
            <a:endParaRPr lang="sv-SE"/>
          </a:p>
          <a:p>
            <a:pPr marL="342900" indent="-342900">
              <a:lnSpc>
                <a:spcPct val="130000"/>
              </a:lnSpc>
              <a:buSzPts val="1100"/>
              <a:buFontTx/>
              <a:buChar char="-"/>
            </a:pPr>
            <a:r>
              <a:rPr lang="sv-SE" sz="2000" b="1"/>
              <a:t>Överdriva eller skapa könsskillnader</a:t>
            </a:r>
            <a:r>
              <a:rPr lang="sv-SE" sz="2000"/>
              <a:t> genom att behov tolkas olika utifrån stereotypa föreställningar om kön. </a:t>
            </a:r>
            <a:endParaRPr lang="sv-SE" sz="2000">
              <a:cs typeface="Arial"/>
            </a:endParaRPr>
          </a:p>
          <a:p>
            <a:pPr marL="342900" indent="-342900">
              <a:lnSpc>
                <a:spcPct val="130000"/>
              </a:lnSpc>
              <a:buSzPts val="1100"/>
              <a:buFontTx/>
              <a:buChar char="-"/>
            </a:pPr>
            <a:r>
              <a:rPr lang="sv-SE" sz="2000" b="1"/>
              <a:t>Bortse från könsskillnader, </a:t>
            </a:r>
            <a:r>
              <a:rPr lang="sv-SE" sz="2000"/>
              <a:t>att vara omedveten om eller bortse från faktiska skillnader mellan könen och inte ta hänsyn till köns­specifika förhållanden. Det ena könet görs till norm för det andra vilket exempelvis förekommer vid framtagande av medicinsk behandling.</a:t>
            </a:r>
            <a:endParaRPr lang="sv-SE" sz="2000">
              <a:cs typeface="Arial"/>
            </a:endParaRPr>
          </a:p>
          <a:p>
            <a:pPr marL="342900" indent="-342900">
              <a:lnSpc>
                <a:spcPct val="130000"/>
              </a:lnSpc>
              <a:spcAft>
                <a:spcPts val="800"/>
              </a:spcAft>
              <a:buSzPts val="1100"/>
              <a:buFont typeface="Calibri" panose="020F0502020204030204" pitchFamily="34" charset="0"/>
              <a:buChar char="-"/>
            </a:pPr>
            <a:r>
              <a:rPr lang="sv-SE" sz="2000" b="1"/>
              <a:t>Göra individen könstypisk </a:t>
            </a:r>
            <a:r>
              <a:rPr lang="sv-SE" sz="2000"/>
              <a:t>genom att utan reflektion ta för givet att patienten passar in i stereotypa uppfattningar om hur kvinnor respektive män ”är”. </a:t>
            </a:r>
            <a:endParaRPr lang="sv-SE" sz="2000">
              <a:cs typeface="Arial"/>
            </a:endParaRPr>
          </a:p>
        </p:txBody>
      </p:sp>
    </p:spTree>
    <p:extLst>
      <p:ext uri="{BB962C8B-B14F-4D97-AF65-F5344CB8AC3E}">
        <p14:creationId xmlns:p14="http://schemas.microsoft.com/office/powerpoint/2010/main" val="409781119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2FA71C7-45B8-A9EF-F797-57D7AFC1BD09}"/>
              </a:ext>
            </a:extLst>
          </p:cNvPr>
          <p:cNvSpPr>
            <a:spLocks noGrp="1"/>
          </p:cNvSpPr>
          <p:nvPr>
            <p:ph type="title"/>
          </p:nvPr>
        </p:nvSpPr>
        <p:spPr/>
        <p:txBody>
          <a:bodyPr/>
          <a:lstStyle/>
          <a:p>
            <a:r>
              <a:rPr lang="sv-SE" dirty="0">
                <a:cs typeface="Arial"/>
              </a:rPr>
              <a:t>Några frågor</a:t>
            </a:r>
            <a:endParaRPr lang="sv-SE" dirty="0"/>
          </a:p>
        </p:txBody>
      </p:sp>
      <p:sp>
        <p:nvSpPr>
          <p:cNvPr id="3" name="Platshållare för innehåll 2">
            <a:extLst>
              <a:ext uri="{FF2B5EF4-FFF2-40B4-BE49-F238E27FC236}">
                <a16:creationId xmlns:a16="http://schemas.microsoft.com/office/drawing/2014/main" id="{9D13D360-0CA7-01EE-31D9-DA138C6EEC1A}"/>
              </a:ext>
            </a:extLst>
          </p:cNvPr>
          <p:cNvSpPr>
            <a:spLocks noGrp="1"/>
          </p:cNvSpPr>
          <p:nvPr>
            <p:ph idx="1"/>
          </p:nvPr>
        </p:nvSpPr>
        <p:spPr>
          <a:xfrm>
            <a:off x="623592" y="1885603"/>
            <a:ext cx="9609825" cy="4079208"/>
          </a:xfrm>
        </p:spPr>
        <p:txBody>
          <a:bodyPr vert="horz" lIns="91440" tIns="45720" rIns="91440" bIns="45720" rtlCol="0" anchor="t">
            <a:noAutofit/>
          </a:bodyPr>
          <a:lstStyle/>
          <a:p>
            <a:pPr marL="258445"/>
            <a:r>
              <a:rPr lang="sv-SE" sz="2000" dirty="0">
                <a:cs typeface="Arial"/>
              </a:rPr>
              <a:t>Instämmer ni i de behov som uttryckts i behovs- och nulägesanalysen? </a:t>
            </a:r>
            <a:endParaRPr lang="sv-SE" dirty="0">
              <a:cs typeface="Arial"/>
            </a:endParaRPr>
          </a:p>
          <a:p>
            <a:pPr marL="258445"/>
            <a:r>
              <a:rPr lang="sv-SE" sz="2000" dirty="0">
                <a:cs typeface="Arial"/>
              </a:rPr>
              <a:t>Finns det några behov ni särskilt vill lyfta fram?</a:t>
            </a:r>
          </a:p>
          <a:p>
            <a:pPr marL="258445"/>
            <a:r>
              <a:rPr lang="sv-SE" sz="2000" dirty="0">
                <a:ea typeface="+mn-lt"/>
                <a:cs typeface="+mn-lt"/>
              </a:rPr>
              <a:t>Vad har ni för behov av stöd för att kunna stötta socialtjänsten?</a:t>
            </a:r>
          </a:p>
          <a:p>
            <a:pPr marL="258445"/>
            <a:r>
              <a:rPr lang="sv-SE" sz="2000" dirty="0">
                <a:ea typeface="+mn-lt"/>
                <a:cs typeface="+mn-lt"/>
              </a:rPr>
              <a:t>Vilken typ av material är lättast att använda för spridning och implementering? </a:t>
            </a:r>
            <a:endParaRPr lang="en-US" sz="2000" dirty="0">
              <a:ea typeface="+mn-lt"/>
              <a:cs typeface="+mn-lt"/>
            </a:endParaRPr>
          </a:p>
          <a:p>
            <a:pPr marL="29845" indent="0">
              <a:buNone/>
            </a:pPr>
            <a:endParaRPr lang="sv-SE" sz="2000" dirty="0">
              <a:cs typeface="Arial"/>
            </a:endParaRPr>
          </a:p>
          <a:p>
            <a:pPr marL="29845" indent="0">
              <a:buNone/>
            </a:pPr>
            <a:endParaRPr lang="sv-SE" sz="2000" dirty="0">
              <a:cs typeface="Arial"/>
            </a:endParaRPr>
          </a:p>
          <a:p>
            <a:pPr marL="29845" indent="0">
              <a:buNone/>
            </a:pPr>
            <a:endParaRPr lang="sv-SE" sz="2000" dirty="0">
              <a:cs typeface="Arial"/>
            </a:endParaRPr>
          </a:p>
          <a:p>
            <a:pPr marL="258445"/>
            <a:r>
              <a:rPr lang="sv-SE" sz="2000" dirty="0">
                <a:cs typeface="Arial"/>
              </a:rPr>
              <a:t>Finns intresse av att ingå i referensgrupp under 2023 för att ge synpunkter på metodstödet?</a:t>
            </a:r>
          </a:p>
        </p:txBody>
      </p:sp>
    </p:spTree>
    <p:extLst>
      <p:ext uri="{BB962C8B-B14F-4D97-AF65-F5344CB8AC3E}">
        <p14:creationId xmlns:p14="http://schemas.microsoft.com/office/powerpoint/2010/main" val="133918028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168CB67-E980-4E3F-9EB5-00688757AAAB}"/>
              </a:ext>
            </a:extLst>
          </p:cNvPr>
          <p:cNvSpPr>
            <a:spLocks noGrp="1"/>
          </p:cNvSpPr>
          <p:nvPr>
            <p:ph type="title"/>
          </p:nvPr>
        </p:nvSpPr>
        <p:spPr/>
        <p:txBody>
          <a:bodyPr/>
          <a:lstStyle/>
          <a:p>
            <a:pPr algn="ctr"/>
            <a:r>
              <a:rPr lang="sv-SE">
                <a:cs typeface="Arial"/>
              </a:rPr>
              <a:t>Tack!</a:t>
            </a:r>
          </a:p>
        </p:txBody>
      </p:sp>
      <p:sp>
        <p:nvSpPr>
          <p:cNvPr id="3" name="Platshållare för innehåll 2">
            <a:extLst>
              <a:ext uri="{FF2B5EF4-FFF2-40B4-BE49-F238E27FC236}">
                <a16:creationId xmlns:a16="http://schemas.microsoft.com/office/drawing/2014/main" id="{341D7B2F-5770-43C8-AC4B-B87A5F299A18}"/>
              </a:ext>
            </a:extLst>
          </p:cNvPr>
          <p:cNvSpPr>
            <a:spLocks noGrp="1"/>
          </p:cNvSpPr>
          <p:nvPr>
            <p:ph idx="1"/>
          </p:nvPr>
        </p:nvSpPr>
        <p:spPr>
          <a:xfrm>
            <a:off x="664233" y="1980853"/>
            <a:ext cx="9609825" cy="3738598"/>
          </a:xfrm>
        </p:spPr>
        <p:txBody>
          <a:bodyPr/>
          <a:lstStyle/>
          <a:p>
            <a:pPr marL="30163" indent="0">
              <a:buNone/>
            </a:pPr>
            <a:r>
              <a:rPr lang="sv-SE" b="1" dirty="0"/>
              <a:t>Kontakt för projektet </a:t>
            </a:r>
          </a:p>
          <a:p>
            <a:pPr marL="30163" indent="0">
              <a:buNone/>
            </a:pPr>
            <a:r>
              <a:rPr lang="sv-SE" dirty="0"/>
              <a:t>Maria Högkvist, delprojektledare SKR </a:t>
            </a:r>
            <a:br>
              <a:rPr lang="sv-SE" dirty="0"/>
            </a:br>
            <a:r>
              <a:rPr lang="sv-SE" dirty="0">
                <a:hlinkClick r:id="rId3"/>
              </a:rPr>
              <a:t>maria.hogkvist@skr.se</a:t>
            </a:r>
            <a:r>
              <a:rPr lang="sv-SE" dirty="0"/>
              <a:t> </a:t>
            </a:r>
          </a:p>
          <a:p>
            <a:pPr marL="30163" indent="0">
              <a:buNone/>
            </a:pPr>
            <a:r>
              <a:rPr lang="sv-SE" dirty="0">
                <a:hlinkClick r:id="rId4"/>
              </a:rPr>
              <a:t>Love.nordenmark@skr.se</a:t>
            </a:r>
            <a:r>
              <a:rPr lang="sv-SE" dirty="0"/>
              <a:t> </a:t>
            </a:r>
          </a:p>
          <a:p>
            <a:pPr marL="30163" indent="0">
              <a:buNone/>
            </a:pPr>
            <a:endParaRPr lang="sv-SE" dirty="0"/>
          </a:p>
          <a:p>
            <a:pPr marL="30163" indent="0">
              <a:buNone/>
            </a:pPr>
            <a:r>
              <a:rPr lang="sv-SE" b="1" dirty="0"/>
              <a:t>Läs mer på webben 				</a:t>
            </a:r>
          </a:p>
          <a:p>
            <a:pPr marL="30163" indent="0">
              <a:buNone/>
            </a:pPr>
            <a:r>
              <a:rPr lang="sv-SE" dirty="0">
                <a:hlinkClick r:id="rId5"/>
              </a:rPr>
              <a:t>Pilotprojekt för jämställd socialtjänst </a:t>
            </a:r>
            <a:endParaRPr lang="sv-SE" dirty="0"/>
          </a:p>
          <a:p>
            <a:pPr marL="30163" indent="0">
              <a:buNone/>
            </a:pPr>
            <a:r>
              <a:rPr lang="sv-SE" dirty="0"/>
              <a:t>Kommande seminarium: </a:t>
            </a:r>
            <a:r>
              <a:rPr lang="sv-SE" dirty="0">
                <a:hlinkClick r:id="rId6"/>
              </a:rPr>
              <a:t>Socialtjänst, hedersvåld och jämställdhet | SKR</a:t>
            </a:r>
            <a:endParaRPr lang="sv-SE" dirty="0"/>
          </a:p>
          <a:p>
            <a:pPr marL="30163" indent="0">
              <a:buNone/>
            </a:pPr>
            <a:endParaRPr lang="sv-SE" dirty="0"/>
          </a:p>
          <a:p>
            <a:pPr marL="30163" indent="0">
              <a:buNone/>
            </a:pPr>
            <a:endParaRPr lang="sv-SE" dirty="0"/>
          </a:p>
        </p:txBody>
      </p:sp>
    </p:spTree>
    <p:extLst>
      <p:ext uri="{BB962C8B-B14F-4D97-AF65-F5344CB8AC3E}">
        <p14:creationId xmlns:p14="http://schemas.microsoft.com/office/powerpoint/2010/main" val="62778929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ruta 2">
            <a:extLst>
              <a:ext uri="{FF2B5EF4-FFF2-40B4-BE49-F238E27FC236}">
                <a16:creationId xmlns:a16="http://schemas.microsoft.com/office/drawing/2014/main" id="{56F4515C-F1D2-DFAE-1729-5C67348C95EA}"/>
              </a:ext>
            </a:extLst>
          </p:cNvPr>
          <p:cNvSpPr txBox="1"/>
          <p:nvPr/>
        </p:nvSpPr>
        <p:spPr>
          <a:xfrm>
            <a:off x="3048000" y="2967335"/>
            <a:ext cx="6096000"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black"/>
                </a:solidFill>
                <a:effectLst/>
                <a:uLnTx/>
                <a:uFillTx/>
                <a:latin typeface="Arial"/>
                <a:ea typeface="+mn-ea"/>
                <a:cs typeface="+mn-cs"/>
              </a:rPr>
              <a:t>https://skr.se/skr/demokratiledningstyrning/manskligarattigheterjamlikhet/jamstalldhet/stodmaterial/filmerjamstalldhet.46942.html</a:t>
            </a:r>
          </a:p>
        </p:txBody>
      </p:sp>
      <p:pic>
        <p:nvPicPr>
          <p:cNvPr id="5" name="Bildobjekt 4">
            <a:extLst>
              <a:ext uri="{FF2B5EF4-FFF2-40B4-BE49-F238E27FC236}">
                <a16:creationId xmlns:a16="http://schemas.microsoft.com/office/drawing/2014/main" id="{5929D932-2E47-7F58-C25A-258D844077F6}"/>
              </a:ext>
            </a:extLst>
          </p:cNvPr>
          <p:cNvPicPr>
            <a:picLocks noChangeAspect="1"/>
          </p:cNvPicPr>
          <p:nvPr/>
        </p:nvPicPr>
        <p:blipFill>
          <a:blip r:embed="rId3"/>
          <a:stretch>
            <a:fillRect/>
          </a:stretch>
        </p:blipFill>
        <p:spPr>
          <a:xfrm>
            <a:off x="278765" y="254490"/>
            <a:ext cx="10453582" cy="5680536"/>
          </a:xfrm>
          <a:prstGeom prst="rect">
            <a:avLst/>
          </a:prstGeom>
        </p:spPr>
      </p:pic>
      <p:sp>
        <p:nvSpPr>
          <p:cNvPr id="7" name="textruta 6">
            <a:extLst>
              <a:ext uri="{FF2B5EF4-FFF2-40B4-BE49-F238E27FC236}">
                <a16:creationId xmlns:a16="http://schemas.microsoft.com/office/drawing/2014/main" id="{9F322E1E-CB86-64A0-4AA0-A7FF2C7C3BFC}"/>
              </a:ext>
            </a:extLst>
          </p:cNvPr>
          <p:cNvSpPr txBox="1"/>
          <p:nvPr/>
        </p:nvSpPr>
        <p:spPr>
          <a:xfrm>
            <a:off x="278765" y="6138227"/>
            <a:ext cx="11634469"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black"/>
                </a:solidFill>
                <a:effectLst/>
                <a:uLnTx/>
                <a:uFillTx/>
                <a:latin typeface="Arial"/>
                <a:ea typeface="+mn-ea"/>
                <a:cs typeface="+mn-cs"/>
              </a:rPr>
              <a:t>https://skr.se/skr/demokratiledningstyrning/manskligarattigheterjamlikhet/jamstalldhet/stodmaterial/filmerjamstalldhet.46942.html</a:t>
            </a:r>
          </a:p>
        </p:txBody>
      </p:sp>
    </p:spTree>
    <p:extLst>
      <p:ext uri="{BB962C8B-B14F-4D97-AF65-F5344CB8AC3E}">
        <p14:creationId xmlns:p14="http://schemas.microsoft.com/office/powerpoint/2010/main" val="272510649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6735B1BC-18F7-4961-B126-3A59C194A87D}"/>
              </a:ext>
            </a:extLst>
          </p:cNvPr>
          <p:cNvSpPr>
            <a:spLocks noGrp="1"/>
          </p:cNvSpPr>
          <p:nvPr>
            <p:ph type="ctrTitle"/>
          </p:nvPr>
        </p:nvSpPr>
        <p:spPr>
          <a:xfrm>
            <a:off x="1069848" y="1298448"/>
            <a:ext cx="7315200" cy="2989072"/>
          </a:xfrm>
        </p:spPr>
        <p:txBody>
          <a:bodyPr>
            <a:normAutofit/>
          </a:bodyPr>
          <a:lstStyle/>
          <a:p>
            <a:r>
              <a:rPr lang="sv-SE" sz="5400" dirty="0"/>
              <a:t>Partnerskapet </a:t>
            </a:r>
          </a:p>
        </p:txBody>
      </p:sp>
      <p:sp>
        <p:nvSpPr>
          <p:cNvPr id="5" name="Underrubrik 4">
            <a:extLst>
              <a:ext uri="{FF2B5EF4-FFF2-40B4-BE49-F238E27FC236}">
                <a16:creationId xmlns:a16="http://schemas.microsoft.com/office/drawing/2014/main" id="{ECF8F4D1-F1BD-4ECE-970B-6DD0D371C7D5}"/>
              </a:ext>
            </a:extLst>
          </p:cNvPr>
          <p:cNvSpPr>
            <a:spLocks noGrp="1"/>
          </p:cNvSpPr>
          <p:nvPr>
            <p:ph type="subTitle" idx="1"/>
          </p:nvPr>
        </p:nvSpPr>
        <p:spPr>
          <a:xfrm>
            <a:off x="1100015" y="4511040"/>
            <a:ext cx="7315200" cy="1073606"/>
          </a:xfrm>
        </p:spPr>
        <p:txBody>
          <a:bodyPr/>
          <a:lstStyle/>
          <a:p>
            <a:r>
              <a:rPr lang="sv-SE" dirty="0"/>
              <a:t>Till stöd för kunskapsstyrning inom socialtjänsten</a:t>
            </a:r>
          </a:p>
        </p:txBody>
      </p:sp>
    </p:spTree>
    <p:extLst>
      <p:ext uri="{BB962C8B-B14F-4D97-AF65-F5344CB8AC3E}">
        <p14:creationId xmlns:p14="http://schemas.microsoft.com/office/powerpoint/2010/main" val="232471714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9FF06DA-3EB4-4E2D-8417-2405761650A6}"/>
              </a:ext>
            </a:extLst>
          </p:cNvPr>
          <p:cNvSpPr>
            <a:spLocks noGrp="1"/>
          </p:cNvSpPr>
          <p:nvPr>
            <p:ph type="ctrTitle"/>
          </p:nvPr>
        </p:nvSpPr>
        <p:spPr/>
        <p:txBody>
          <a:bodyPr/>
          <a:lstStyle/>
          <a:p>
            <a:r>
              <a:rPr lang="sv-SE" dirty="0"/>
              <a:t>Samverkanspilot normbrytande beteende</a:t>
            </a:r>
          </a:p>
        </p:txBody>
      </p:sp>
      <p:sp>
        <p:nvSpPr>
          <p:cNvPr id="3" name="Underrubrik 2">
            <a:extLst>
              <a:ext uri="{FF2B5EF4-FFF2-40B4-BE49-F238E27FC236}">
                <a16:creationId xmlns:a16="http://schemas.microsoft.com/office/drawing/2014/main" id="{64B71654-DE05-4F7D-A75F-A4ABD4ADB8B8}"/>
              </a:ext>
            </a:extLst>
          </p:cNvPr>
          <p:cNvSpPr>
            <a:spLocks noGrp="1"/>
          </p:cNvSpPr>
          <p:nvPr>
            <p:ph type="subTitle" idx="1"/>
          </p:nvPr>
        </p:nvSpPr>
        <p:spPr/>
        <p:txBody>
          <a:bodyPr/>
          <a:lstStyle/>
          <a:p>
            <a:r>
              <a:rPr lang="sv-SE" dirty="0"/>
              <a:t>Kort nulägesbild</a:t>
            </a:r>
          </a:p>
        </p:txBody>
      </p:sp>
    </p:spTree>
    <p:extLst>
      <p:ext uri="{BB962C8B-B14F-4D97-AF65-F5344CB8AC3E}">
        <p14:creationId xmlns:p14="http://schemas.microsoft.com/office/powerpoint/2010/main" val="264760742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1882F1F-443C-446F-8F88-EF545DF0FF16}"/>
              </a:ext>
            </a:extLst>
          </p:cNvPr>
          <p:cNvSpPr>
            <a:spLocks noGrp="1"/>
          </p:cNvSpPr>
          <p:nvPr>
            <p:ph type="title"/>
          </p:nvPr>
        </p:nvSpPr>
        <p:spPr/>
        <p:txBody>
          <a:bodyPr/>
          <a:lstStyle/>
          <a:p>
            <a:r>
              <a:rPr lang="sv-SE" dirty="0"/>
              <a:t>Anmälda </a:t>
            </a:r>
            <a:r>
              <a:rPr lang="sv-SE" dirty="0" err="1"/>
              <a:t>RSS:er</a:t>
            </a:r>
            <a:r>
              <a:rPr lang="sv-SE" dirty="0"/>
              <a:t> och kommuner</a:t>
            </a:r>
          </a:p>
        </p:txBody>
      </p:sp>
      <p:graphicFrame>
        <p:nvGraphicFramePr>
          <p:cNvPr id="7" name="Tabell 6">
            <a:extLst>
              <a:ext uri="{FF2B5EF4-FFF2-40B4-BE49-F238E27FC236}">
                <a16:creationId xmlns:a16="http://schemas.microsoft.com/office/drawing/2014/main" id="{8DD99AB5-26A2-5C79-67BE-887D69E599FD}"/>
              </a:ext>
            </a:extLst>
          </p:cNvPr>
          <p:cNvGraphicFramePr>
            <a:graphicFrameLocks noGrp="1"/>
          </p:cNvGraphicFramePr>
          <p:nvPr/>
        </p:nvGraphicFramePr>
        <p:xfrm>
          <a:off x="2052084" y="2086529"/>
          <a:ext cx="7758929" cy="3719905"/>
        </p:xfrm>
        <a:graphic>
          <a:graphicData uri="http://schemas.openxmlformats.org/drawingml/2006/table">
            <a:tbl>
              <a:tblPr firstRow="1" firstCol="1">
                <a:tableStyleId>{1E171933-4619-4E11-9A3F-F7608DF75F80}</a:tableStyleId>
              </a:tblPr>
              <a:tblGrid>
                <a:gridCol w="1807845">
                  <a:extLst>
                    <a:ext uri="{9D8B030D-6E8A-4147-A177-3AD203B41FA5}">
                      <a16:colId xmlns:a16="http://schemas.microsoft.com/office/drawing/2014/main" val="3207631836"/>
                    </a:ext>
                  </a:extLst>
                </a:gridCol>
                <a:gridCol w="1808740">
                  <a:extLst>
                    <a:ext uri="{9D8B030D-6E8A-4147-A177-3AD203B41FA5}">
                      <a16:colId xmlns:a16="http://schemas.microsoft.com/office/drawing/2014/main" val="1625904697"/>
                    </a:ext>
                  </a:extLst>
                </a:gridCol>
                <a:gridCol w="2063236">
                  <a:extLst>
                    <a:ext uri="{9D8B030D-6E8A-4147-A177-3AD203B41FA5}">
                      <a16:colId xmlns:a16="http://schemas.microsoft.com/office/drawing/2014/main" val="1887208831"/>
                    </a:ext>
                  </a:extLst>
                </a:gridCol>
                <a:gridCol w="2079108">
                  <a:extLst>
                    <a:ext uri="{9D8B030D-6E8A-4147-A177-3AD203B41FA5}">
                      <a16:colId xmlns:a16="http://schemas.microsoft.com/office/drawing/2014/main" val="2375796095"/>
                    </a:ext>
                  </a:extLst>
                </a:gridCol>
              </a:tblGrid>
              <a:tr h="690441">
                <a:tc>
                  <a:txBody>
                    <a:bodyPr/>
                    <a:lstStyle/>
                    <a:p>
                      <a:pPr marL="457200" algn="l">
                        <a:lnSpc>
                          <a:spcPct val="107000"/>
                        </a:lnSpc>
                      </a:pPr>
                      <a:r>
                        <a:rPr lang="sv-SE" dirty="0"/>
                        <a:t>RSS</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457200" algn="l">
                        <a:lnSpc>
                          <a:spcPct val="107000"/>
                        </a:lnSpc>
                      </a:pPr>
                      <a:r>
                        <a:rPr lang="sv-SE" dirty="0"/>
                        <a:t>Antal kommuner</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457200">
                        <a:lnSpc>
                          <a:spcPct val="107000"/>
                        </a:lnSpc>
                      </a:pPr>
                      <a:r>
                        <a:rPr lang="sv-SE" dirty="0"/>
                        <a:t>RSS</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457200">
                        <a:lnSpc>
                          <a:spcPct val="107000"/>
                        </a:lnSpc>
                        <a:spcAft>
                          <a:spcPts val="800"/>
                        </a:spcAft>
                      </a:pPr>
                      <a:r>
                        <a:rPr lang="sv-SE"/>
                        <a:t>Antal kommuner</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57981016"/>
                  </a:ext>
                </a:extLst>
              </a:tr>
              <a:tr h="411931">
                <a:tc>
                  <a:txBody>
                    <a:bodyPr/>
                    <a:lstStyle/>
                    <a:p>
                      <a:pPr>
                        <a:lnSpc>
                          <a:spcPct val="107000"/>
                        </a:lnSpc>
                        <a:spcAft>
                          <a:spcPts val="800"/>
                        </a:spcAft>
                      </a:pPr>
                      <a:r>
                        <a:rPr lang="sv-SE" dirty="0"/>
                        <a:t>1 Jönköpings län</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457200">
                        <a:lnSpc>
                          <a:spcPct val="107000"/>
                        </a:lnSpc>
                        <a:spcAft>
                          <a:spcPts val="800"/>
                        </a:spcAft>
                      </a:pPr>
                      <a:r>
                        <a:rPr lang="sv-SE"/>
                        <a:t>3</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800"/>
                        </a:spcAft>
                      </a:pPr>
                      <a:r>
                        <a:rPr lang="sv-SE" b="1" dirty="0"/>
                        <a:t>9 Region Örebro</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457200">
                        <a:lnSpc>
                          <a:spcPct val="107000"/>
                        </a:lnSpc>
                        <a:spcAft>
                          <a:spcPts val="800"/>
                        </a:spcAft>
                      </a:pPr>
                      <a:r>
                        <a:rPr lang="sv-SE"/>
                        <a:t>5</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69109264"/>
                  </a:ext>
                </a:extLst>
              </a:tr>
              <a:tr h="201305">
                <a:tc>
                  <a:txBody>
                    <a:bodyPr/>
                    <a:lstStyle/>
                    <a:p>
                      <a:pPr>
                        <a:lnSpc>
                          <a:spcPct val="107000"/>
                        </a:lnSpc>
                        <a:spcAft>
                          <a:spcPts val="800"/>
                        </a:spcAft>
                      </a:pPr>
                      <a:r>
                        <a:rPr lang="sv-SE" dirty="0"/>
                        <a:t>2 Sörmland</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457200">
                        <a:lnSpc>
                          <a:spcPct val="107000"/>
                        </a:lnSpc>
                        <a:spcAft>
                          <a:spcPts val="800"/>
                        </a:spcAft>
                      </a:pPr>
                      <a:r>
                        <a:rPr lang="sv-SE"/>
                        <a:t>6</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800"/>
                        </a:spcAft>
                      </a:pPr>
                      <a:r>
                        <a:rPr lang="sv-SE" b="1" dirty="0"/>
                        <a:t>10 Västernorrland</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457200">
                        <a:lnSpc>
                          <a:spcPct val="107000"/>
                        </a:lnSpc>
                        <a:spcAft>
                          <a:spcPts val="800"/>
                        </a:spcAft>
                      </a:pPr>
                      <a:r>
                        <a:rPr lang="sv-SE"/>
                        <a:t>4</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62639733"/>
                  </a:ext>
                </a:extLst>
              </a:tr>
              <a:tr h="201305">
                <a:tc>
                  <a:txBody>
                    <a:bodyPr/>
                    <a:lstStyle/>
                    <a:p>
                      <a:pPr>
                        <a:lnSpc>
                          <a:spcPct val="107000"/>
                        </a:lnSpc>
                        <a:spcAft>
                          <a:spcPts val="800"/>
                        </a:spcAft>
                      </a:pPr>
                      <a:r>
                        <a:rPr lang="sv-SE" dirty="0"/>
                        <a:t>3 Blekinge</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457200">
                        <a:lnSpc>
                          <a:spcPct val="107000"/>
                        </a:lnSpc>
                        <a:spcAft>
                          <a:spcPts val="800"/>
                        </a:spcAft>
                      </a:pPr>
                      <a:r>
                        <a:rPr lang="sv-SE"/>
                        <a:t>5</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800"/>
                        </a:spcAft>
                      </a:pPr>
                      <a:r>
                        <a:rPr lang="sv-SE" b="1" dirty="0"/>
                        <a:t>11 Skaraborg</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457200">
                        <a:lnSpc>
                          <a:spcPct val="107000"/>
                        </a:lnSpc>
                        <a:spcAft>
                          <a:spcPts val="800"/>
                        </a:spcAft>
                      </a:pPr>
                      <a:r>
                        <a:rPr lang="sv-SE" dirty="0"/>
                        <a:t>5</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23489696"/>
                  </a:ext>
                </a:extLst>
              </a:tr>
              <a:tr h="411931">
                <a:tc>
                  <a:txBody>
                    <a:bodyPr/>
                    <a:lstStyle/>
                    <a:p>
                      <a:pPr>
                        <a:lnSpc>
                          <a:spcPct val="107000"/>
                        </a:lnSpc>
                        <a:spcAft>
                          <a:spcPts val="800"/>
                        </a:spcAft>
                      </a:pPr>
                      <a:r>
                        <a:rPr lang="sv-SE" dirty="0"/>
                        <a:t>4 Kalmar län</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457200">
                        <a:lnSpc>
                          <a:spcPct val="107000"/>
                        </a:lnSpc>
                        <a:spcAft>
                          <a:spcPts val="800"/>
                        </a:spcAft>
                      </a:pPr>
                      <a:r>
                        <a:rPr lang="sv-SE"/>
                        <a:t>2</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nSpc>
                          <a:spcPct val="107000"/>
                        </a:lnSpc>
                        <a:spcAft>
                          <a:spcPts val="800"/>
                        </a:spcAft>
                        <a:buNone/>
                      </a:pPr>
                      <a:r>
                        <a:rPr lang="sv-SE" b="1" dirty="0"/>
                        <a:t>12 Gävleborg</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457200">
                        <a:lnSpc>
                          <a:spcPct val="107000"/>
                        </a:lnSpc>
                        <a:spcAft>
                          <a:spcPts val="800"/>
                        </a:spcAft>
                      </a:pPr>
                      <a:r>
                        <a:rPr lang="sv-SE" dirty="0"/>
                        <a:t>9</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03075851"/>
                  </a:ext>
                </a:extLst>
              </a:tr>
              <a:tr h="501249">
                <a:tc>
                  <a:txBody>
                    <a:bodyPr/>
                    <a:lstStyle/>
                    <a:p>
                      <a:pPr>
                        <a:lnSpc>
                          <a:spcPct val="107000"/>
                        </a:lnSpc>
                        <a:spcAft>
                          <a:spcPts val="800"/>
                        </a:spcAft>
                      </a:pPr>
                      <a:r>
                        <a:rPr lang="sv-SE" dirty="0"/>
                        <a:t>5 Kronoberg</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457200">
                        <a:lnSpc>
                          <a:spcPct val="107000"/>
                        </a:lnSpc>
                        <a:spcAft>
                          <a:spcPts val="800"/>
                        </a:spcAft>
                      </a:pPr>
                      <a:r>
                        <a:rPr lang="sv-SE" dirty="0"/>
                        <a:t>3</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800"/>
                        </a:spcAft>
                      </a:pPr>
                      <a:r>
                        <a:rPr lang="sv-SE" b="1" dirty="0"/>
                        <a:t>13 Stockholms län</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457200">
                        <a:lnSpc>
                          <a:spcPct val="107000"/>
                        </a:lnSpc>
                        <a:spcAft>
                          <a:spcPts val="800"/>
                        </a:spcAft>
                      </a:pPr>
                      <a:r>
                        <a:rPr lang="sv-SE" dirty="0"/>
                        <a:t>8 (+ 9)</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47083619"/>
                  </a:ext>
                </a:extLst>
              </a:tr>
              <a:tr h="201305">
                <a:tc>
                  <a:txBody>
                    <a:bodyPr/>
                    <a:lstStyle/>
                    <a:p>
                      <a:pPr>
                        <a:lnSpc>
                          <a:spcPct val="107000"/>
                        </a:lnSpc>
                        <a:spcAft>
                          <a:spcPts val="800"/>
                        </a:spcAft>
                      </a:pPr>
                      <a:r>
                        <a:rPr lang="sv-SE" dirty="0"/>
                        <a:t>6 Västmanland</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457200">
                        <a:lnSpc>
                          <a:spcPct val="107000"/>
                        </a:lnSpc>
                      </a:pPr>
                      <a:r>
                        <a:rPr lang="sv-SE" dirty="0"/>
                        <a:t>8</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800"/>
                        </a:spcAft>
                      </a:pPr>
                      <a:r>
                        <a:rPr lang="sv-SE" b="1" dirty="0"/>
                        <a:t>14 Östergötland</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457200">
                        <a:lnSpc>
                          <a:spcPct val="107000"/>
                        </a:lnSpc>
                        <a:spcAft>
                          <a:spcPts val="800"/>
                        </a:spcAft>
                      </a:pPr>
                      <a:r>
                        <a:rPr lang="sv-SE" dirty="0"/>
                        <a:t>Återkommer</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417885"/>
                  </a:ext>
                </a:extLst>
              </a:tr>
              <a:tr h="411931">
                <a:tc>
                  <a:txBody>
                    <a:bodyPr/>
                    <a:lstStyle/>
                    <a:p>
                      <a:pPr>
                        <a:lnSpc>
                          <a:spcPct val="107000"/>
                        </a:lnSpc>
                        <a:spcAft>
                          <a:spcPts val="800"/>
                        </a:spcAft>
                      </a:pPr>
                      <a:r>
                        <a:rPr lang="sv-SE" dirty="0"/>
                        <a:t>7 Uppsala län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457200">
                        <a:lnSpc>
                          <a:spcPct val="107000"/>
                        </a:lnSpc>
                      </a:pPr>
                      <a:r>
                        <a:rPr lang="sv-SE" dirty="0"/>
                        <a:t>Återkommer</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800"/>
                        </a:spcAft>
                      </a:pPr>
                      <a:r>
                        <a:rPr lang="sv-SE" b="1" dirty="0"/>
                        <a:t>15 GR</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457200">
                        <a:lnSpc>
                          <a:spcPct val="107000"/>
                        </a:lnSpc>
                        <a:spcAft>
                          <a:spcPts val="800"/>
                        </a:spcAft>
                      </a:pPr>
                      <a:r>
                        <a:rPr lang="sv-SE" dirty="0"/>
                        <a:t>Återkommer</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66847590"/>
                  </a:ext>
                </a:extLst>
              </a:tr>
              <a:tr h="411931">
                <a:tc>
                  <a:txBody>
                    <a:bodyPr/>
                    <a:lstStyle/>
                    <a:p>
                      <a:pPr>
                        <a:lnSpc>
                          <a:spcPct val="107000"/>
                        </a:lnSpc>
                        <a:spcAft>
                          <a:spcPts val="800"/>
                        </a:spcAft>
                      </a:pPr>
                      <a:r>
                        <a:rPr lang="sv-SE" dirty="0"/>
                        <a:t>8 Dalarna</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457200">
                        <a:lnSpc>
                          <a:spcPct val="107000"/>
                        </a:lnSpc>
                        <a:spcAft>
                          <a:spcPts val="800"/>
                        </a:spcAft>
                      </a:pPr>
                      <a:r>
                        <a:rPr lang="sv-SE" dirty="0"/>
                        <a:t>Återkommer</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800"/>
                        </a:spcAft>
                      </a:pPr>
                      <a:endParaRPr lang="sv-SE" b="1" dirty="0"/>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457200">
                        <a:lnSpc>
                          <a:spcPct val="107000"/>
                        </a:lnSpc>
                        <a:spcAft>
                          <a:spcPts val="800"/>
                        </a:spcAft>
                      </a:pPr>
                      <a:endParaRPr lang="sv-SE" dirty="0"/>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0935802"/>
                  </a:ext>
                </a:extLst>
              </a:tr>
            </a:tbl>
          </a:graphicData>
        </a:graphic>
      </p:graphicFrame>
    </p:spTree>
    <p:extLst>
      <p:ext uri="{BB962C8B-B14F-4D97-AF65-F5344CB8AC3E}">
        <p14:creationId xmlns:p14="http://schemas.microsoft.com/office/powerpoint/2010/main" val="163205003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1882F1F-443C-446F-8F88-EF545DF0FF16}"/>
              </a:ext>
            </a:extLst>
          </p:cNvPr>
          <p:cNvSpPr>
            <a:spLocks noGrp="1"/>
          </p:cNvSpPr>
          <p:nvPr>
            <p:ph type="title"/>
          </p:nvPr>
        </p:nvSpPr>
        <p:spPr/>
        <p:txBody>
          <a:bodyPr/>
          <a:lstStyle/>
          <a:p>
            <a:r>
              <a:rPr lang="sv-SE" dirty="0"/>
              <a:t>Strategisk grupp</a:t>
            </a:r>
          </a:p>
        </p:txBody>
      </p:sp>
      <p:sp>
        <p:nvSpPr>
          <p:cNvPr id="3" name="Platshållare för innehåll 2">
            <a:extLst>
              <a:ext uri="{FF2B5EF4-FFF2-40B4-BE49-F238E27FC236}">
                <a16:creationId xmlns:a16="http://schemas.microsoft.com/office/drawing/2014/main" id="{C02F4FE3-D673-45D7-A619-81D5726C3F5A}"/>
              </a:ext>
            </a:extLst>
          </p:cNvPr>
          <p:cNvSpPr>
            <a:spLocks noGrp="1"/>
          </p:cNvSpPr>
          <p:nvPr>
            <p:ph idx="1"/>
          </p:nvPr>
        </p:nvSpPr>
        <p:spPr/>
        <p:txBody>
          <a:bodyPr/>
          <a:lstStyle/>
          <a:p>
            <a:pPr marL="0" indent="0">
              <a:buNone/>
            </a:pPr>
            <a:r>
              <a:rPr lang="sv-SE" b="1" dirty="0"/>
              <a:t>Annika </a:t>
            </a:r>
            <a:r>
              <a:rPr lang="sv-SE" b="1" dirty="0" err="1"/>
              <a:t>Öquist</a:t>
            </a:r>
            <a:r>
              <a:rPr lang="sv-SE" b="1" dirty="0"/>
              <a:t>, Socialstyrelsen</a:t>
            </a:r>
          </a:p>
          <a:p>
            <a:pPr marL="0" indent="0">
              <a:buNone/>
            </a:pPr>
            <a:r>
              <a:rPr lang="sv-SE" b="1" dirty="0"/>
              <a:t>Johanna Kumlin, Socialstyrelsen</a:t>
            </a:r>
          </a:p>
          <a:p>
            <a:pPr marL="0" indent="0">
              <a:buNone/>
            </a:pPr>
            <a:r>
              <a:rPr lang="sv-SE" b="1" dirty="0"/>
              <a:t>Mari Forslund, SKR</a:t>
            </a:r>
          </a:p>
          <a:p>
            <a:pPr marL="0" indent="0">
              <a:buNone/>
            </a:pPr>
            <a:r>
              <a:rPr lang="sv-SE" b="1" dirty="0"/>
              <a:t>Tanja Mårtensson, RSS Dalarna</a:t>
            </a:r>
          </a:p>
          <a:p>
            <a:pPr marL="0" indent="0">
              <a:buNone/>
            </a:pPr>
            <a:endParaRPr lang="sv-SE" b="1" dirty="0"/>
          </a:p>
          <a:p>
            <a:pPr marL="0" indent="0">
              <a:buNone/>
            </a:pPr>
            <a:r>
              <a:rPr lang="sv-SE" dirty="0"/>
              <a:t>Thomas Jonsland, Socialstyrelsen, föredragande</a:t>
            </a:r>
          </a:p>
          <a:p>
            <a:pPr marL="0" indent="0">
              <a:buNone/>
            </a:pPr>
            <a:endParaRPr lang="sv-SE" dirty="0"/>
          </a:p>
        </p:txBody>
      </p:sp>
    </p:spTree>
    <p:extLst>
      <p:ext uri="{BB962C8B-B14F-4D97-AF65-F5344CB8AC3E}">
        <p14:creationId xmlns:p14="http://schemas.microsoft.com/office/powerpoint/2010/main" val="31098375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1882F1F-443C-446F-8F88-EF545DF0FF16}"/>
              </a:ext>
            </a:extLst>
          </p:cNvPr>
          <p:cNvSpPr>
            <a:spLocks noGrp="1"/>
          </p:cNvSpPr>
          <p:nvPr>
            <p:ph type="title"/>
          </p:nvPr>
        </p:nvSpPr>
        <p:spPr/>
        <p:txBody>
          <a:bodyPr/>
          <a:lstStyle/>
          <a:p>
            <a:r>
              <a:rPr lang="sv-SE" dirty="0"/>
              <a:t>Operativ grupp</a:t>
            </a:r>
          </a:p>
        </p:txBody>
      </p:sp>
      <p:sp>
        <p:nvSpPr>
          <p:cNvPr id="3" name="Platshållare för innehåll 2">
            <a:extLst>
              <a:ext uri="{FF2B5EF4-FFF2-40B4-BE49-F238E27FC236}">
                <a16:creationId xmlns:a16="http://schemas.microsoft.com/office/drawing/2014/main" id="{C02F4FE3-D673-45D7-A619-81D5726C3F5A}"/>
              </a:ext>
            </a:extLst>
          </p:cNvPr>
          <p:cNvSpPr>
            <a:spLocks noGrp="1"/>
          </p:cNvSpPr>
          <p:nvPr>
            <p:ph idx="1"/>
          </p:nvPr>
        </p:nvSpPr>
        <p:spPr/>
        <p:txBody>
          <a:bodyPr/>
          <a:lstStyle/>
          <a:p>
            <a:r>
              <a:rPr lang="sv-SE" dirty="0"/>
              <a:t>Thomas Jonsland, Socialstyrelsen</a:t>
            </a:r>
          </a:p>
          <a:p>
            <a:r>
              <a:rPr lang="sv-SE" dirty="0"/>
              <a:t>Elisabet Sjöström, Socialstyrelsen</a:t>
            </a:r>
          </a:p>
          <a:p>
            <a:r>
              <a:rPr lang="sv-SE" dirty="0"/>
              <a:t>Helena Wiklund, SKR</a:t>
            </a:r>
          </a:p>
          <a:p>
            <a:r>
              <a:rPr lang="sv-SE" dirty="0"/>
              <a:t>Kontaktpersoner från de anmälda </a:t>
            </a:r>
            <a:r>
              <a:rPr lang="sv-SE" dirty="0" err="1"/>
              <a:t>RSS:erna</a:t>
            </a:r>
            <a:endParaRPr lang="sv-SE" dirty="0"/>
          </a:p>
          <a:p>
            <a:endParaRPr lang="sv-SE" dirty="0"/>
          </a:p>
          <a:p>
            <a:r>
              <a:rPr lang="sv-SE" dirty="0"/>
              <a:t>Träffas första gången digitalt den 21 december 09:00-10:00 (save the date idag)</a:t>
            </a:r>
          </a:p>
          <a:p>
            <a:r>
              <a:rPr lang="sv-SE" dirty="0"/>
              <a:t>Samarbetsyta kommer att föreslås för denna grupp</a:t>
            </a:r>
          </a:p>
        </p:txBody>
      </p:sp>
    </p:spTree>
    <p:extLst>
      <p:ext uri="{BB962C8B-B14F-4D97-AF65-F5344CB8AC3E}">
        <p14:creationId xmlns:p14="http://schemas.microsoft.com/office/powerpoint/2010/main" val="21831518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ubrik 1"/>
          <p:cNvSpPr>
            <a:spLocks noGrp="1"/>
          </p:cNvSpPr>
          <p:nvPr>
            <p:ph type="title"/>
          </p:nvPr>
        </p:nvSpPr>
        <p:spPr>
          <a:xfrm>
            <a:off x="664232" y="347179"/>
            <a:ext cx="9615600" cy="816009"/>
          </a:xfrm>
        </p:spPr>
        <p:txBody>
          <a:bodyPr>
            <a:noAutofit/>
          </a:bodyPr>
          <a:lstStyle/>
          <a:p>
            <a:r>
              <a:rPr lang="sv-SE" sz="3600" dirty="0"/>
              <a:t>Insatser inom området Psykisk hälsa 2020</a:t>
            </a:r>
          </a:p>
        </p:txBody>
      </p:sp>
      <p:sp>
        <p:nvSpPr>
          <p:cNvPr id="3" name="Platshållare för innehåll 2"/>
          <p:cNvSpPr>
            <a:spLocks noGrp="1"/>
          </p:cNvSpPr>
          <p:nvPr>
            <p:ph idx="1"/>
          </p:nvPr>
        </p:nvSpPr>
        <p:spPr>
          <a:xfrm>
            <a:off x="664232" y="1348741"/>
            <a:ext cx="8450739" cy="5094126"/>
          </a:xfrm>
        </p:spPr>
        <p:txBody>
          <a:bodyPr>
            <a:noAutofit/>
          </a:bodyPr>
          <a:lstStyle/>
          <a:p>
            <a:pPr>
              <a:spcBef>
                <a:spcPts val="600"/>
              </a:spcBef>
              <a:spcAft>
                <a:spcPts val="600"/>
              </a:spcAft>
              <a:buFont typeface="Wingdings" panose="05000000000000000000" pitchFamily="2" charset="2"/>
              <a:buChar char="§"/>
            </a:pPr>
            <a:r>
              <a:rPr lang="sv-SE" sz="2000" dirty="0"/>
              <a:t>Stödja ett fortsatt utvecklingsarbete.</a:t>
            </a:r>
          </a:p>
          <a:p>
            <a:pPr>
              <a:spcBef>
                <a:spcPts val="600"/>
              </a:spcBef>
              <a:spcAft>
                <a:spcPts val="600"/>
              </a:spcAft>
              <a:buFont typeface="Wingdings" panose="05000000000000000000" pitchFamily="2" charset="2"/>
              <a:buChar char="§"/>
            </a:pPr>
            <a:r>
              <a:rPr lang="sv-SE" sz="2000" dirty="0"/>
              <a:t>Bidra till bättre förutsättningar för att arbeta utifrån bästa tillgängliga kunskap.</a:t>
            </a:r>
          </a:p>
          <a:p>
            <a:pPr>
              <a:spcBef>
                <a:spcPts val="600"/>
              </a:spcBef>
              <a:spcAft>
                <a:spcPts val="600"/>
              </a:spcAft>
              <a:buFont typeface="Wingdings" panose="05000000000000000000" pitchFamily="2" charset="2"/>
              <a:buChar char="§"/>
            </a:pPr>
            <a:r>
              <a:rPr lang="sv-SE" sz="2000" dirty="0"/>
              <a:t>Utveckling av vårdformer och målgruppsanpassade insatser för att förebygga psykisk ohälsa och öka tillgängligheten till vård med kvalitet. </a:t>
            </a:r>
          </a:p>
          <a:p>
            <a:pPr marL="30163" indent="0">
              <a:spcBef>
                <a:spcPts val="600"/>
              </a:spcBef>
              <a:spcAft>
                <a:spcPts val="600"/>
              </a:spcAft>
              <a:buNone/>
            </a:pPr>
            <a:r>
              <a:rPr lang="sv-SE" sz="2000" b="1" dirty="0"/>
              <a:t>Fokus på bl.a.</a:t>
            </a:r>
          </a:p>
          <a:p>
            <a:pPr lvl="1">
              <a:spcBef>
                <a:spcPts val="600"/>
              </a:spcBef>
              <a:buFont typeface="Wingdings" panose="05000000000000000000" pitchFamily="2" charset="2"/>
              <a:buChar char="§"/>
            </a:pPr>
            <a:r>
              <a:rPr lang="sv-SE" dirty="0"/>
              <a:t>Insatser till barn och unga, stärka tillgängligheten.</a:t>
            </a:r>
          </a:p>
          <a:p>
            <a:pPr lvl="1">
              <a:spcBef>
                <a:spcPts val="600"/>
              </a:spcBef>
              <a:buFont typeface="Wingdings" panose="05000000000000000000" pitchFamily="2" charset="2"/>
              <a:buChar char="§"/>
            </a:pPr>
            <a:r>
              <a:rPr lang="sv-SE" dirty="0"/>
              <a:t>Att skapa en mer sammanhållen vård för personer som har behov av insatser från båda huvudmännen, t.ex. personer med samsjuklighet.</a:t>
            </a:r>
          </a:p>
          <a:p>
            <a:pPr lvl="1">
              <a:spcBef>
                <a:spcPts val="600"/>
              </a:spcBef>
              <a:buFont typeface="Wingdings" panose="05000000000000000000" pitchFamily="2" charset="2"/>
              <a:buChar char="§"/>
            </a:pPr>
            <a:r>
              <a:rPr lang="sv-SE" dirty="0"/>
              <a:t>Att stärka det suicidpreventiva arbetet på lokal och regional nivå. </a:t>
            </a:r>
          </a:p>
        </p:txBody>
      </p:sp>
      <p:sp>
        <p:nvSpPr>
          <p:cNvPr id="4" name="Platshållare för datum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222221"/>
                </a:solidFill>
                <a:effectLst/>
                <a:uLnTx/>
                <a:uFillTx/>
                <a:latin typeface="Arial"/>
                <a:ea typeface="+mn-ea"/>
                <a:cs typeface="+mn-cs"/>
              </a:rPr>
              <a:t>2022-11-28</a:t>
            </a:r>
            <a:endParaRPr kumimoji="0" lang="sv-SE" sz="1200" b="0" i="0" u="none" strike="noStrike" kern="1200" cap="none" spc="0" normalizeH="0" baseline="0" noProof="0" dirty="0">
              <a:ln>
                <a:noFill/>
              </a:ln>
              <a:solidFill>
                <a:srgbClr val="222221"/>
              </a:solidFill>
              <a:effectLst/>
              <a:uLnTx/>
              <a:uFillTx/>
              <a:latin typeface="Arial"/>
              <a:ea typeface="+mn-ea"/>
              <a:cs typeface="+mn-cs"/>
            </a:endParaRPr>
          </a:p>
        </p:txBody>
      </p:sp>
      <p:pic>
        <p:nvPicPr>
          <p:cNvPr id="6" name="Bildobjekt 5"/>
          <p:cNvPicPr>
            <a:picLocks noChangeAspect="1"/>
          </p:cNvPicPr>
          <p:nvPr/>
        </p:nvPicPr>
        <p:blipFill>
          <a:blip r:embed="rId3"/>
          <a:stretch>
            <a:fillRect/>
          </a:stretch>
        </p:blipFill>
        <p:spPr>
          <a:xfrm rot="717708">
            <a:off x="9216464" y="1423082"/>
            <a:ext cx="2427846" cy="340914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8" name="Platshållare för sidfot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black"/>
                </a:solidFill>
                <a:effectLst/>
                <a:uLnTx/>
                <a:uFillTx/>
                <a:latin typeface="Arial"/>
                <a:ea typeface="+mn-ea"/>
                <a:cs typeface="+mn-cs"/>
              </a:rPr>
              <a:t>Avdelningen för vård och omsorg</a:t>
            </a:r>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9" name="Platshållare för bildnumm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C9B0E5-37D7-412E-A162-6A236BADC197}" type="slidenum">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402277492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Rubrik 7"/>
          <p:cNvSpPr>
            <a:spLocks noGrp="1"/>
          </p:cNvSpPr>
          <p:nvPr>
            <p:ph type="title"/>
          </p:nvPr>
        </p:nvSpPr>
        <p:spPr>
          <a:xfrm>
            <a:off x="664234" y="441786"/>
            <a:ext cx="8344800" cy="1112405"/>
          </a:xfrm>
        </p:spPr>
        <p:txBody>
          <a:bodyPr/>
          <a:lstStyle/>
          <a:p>
            <a:r>
              <a:rPr lang="sv-SE" sz="3600" dirty="0"/>
              <a:t>Insatser inom området psykisk hälsa och suicidprevention 2021-2022</a:t>
            </a:r>
          </a:p>
        </p:txBody>
      </p:sp>
      <p:sp>
        <p:nvSpPr>
          <p:cNvPr id="5" name="Platshållare för datum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black"/>
                </a:solidFill>
                <a:effectLst/>
                <a:uLnTx/>
                <a:uFillTx/>
                <a:latin typeface="Arial"/>
                <a:ea typeface="+mn-ea"/>
                <a:cs typeface="+mn-cs"/>
              </a:rPr>
              <a:t>2022-11-28</a:t>
            </a:r>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pic>
        <p:nvPicPr>
          <p:cNvPr id="10" name="Platshållare för innehåll 9"/>
          <p:cNvPicPr>
            <a:picLocks noChangeAspect="1"/>
          </p:cNvPicPr>
          <p:nvPr/>
        </p:nvPicPr>
        <p:blipFill>
          <a:blip r:embed="rId2"/>
          <a:stretch>
            <a:fillRect/>
          </a:stretch>
        </p:blipFill>
        <p:spPr>
          <a:xfrm>
            <a:off x="8486775" y="1331363"/>
            <a:ext cx="3039631" cy="428269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1" name="Platshållare för innehåll 2"/>
          <p:cNvSpPr>
            <a:spLocks noGrp="1"/>
          </p:cNvSpPr>
          <p:nvPr>
            <p:ph idx="1"/>
          </p:nvPr>
        </p:nvSpPr>
        <p:spPr>
          <a:xfrm>
            <a:off x="664232" y="1743075"/>
            <a:ext cx="7717767" cy="4410074"/>
          </a:xfrm>
        </p:spPr>
        <p:txBody>
          <a:bodyPr>
            <a:noAutofit/>
          </a:bodyPr>
          <a:lstStyle/>
          <a:p>
            <a:pPr>
              <a:spcBef>
                <a:spcPts val="600"/>
              </a:spcBef>
              <a:spcAft>
                <a:spcPts val="600"/>
              </a:spcAft>
              <a:buFont typeface="Wingdings" panose="05000000000000000000" pitchFamily="2" charset="2"/>
              <a:buChar char="§"/>
            </a:pPr>
            <a:r>
              <a:rPr lang="sv-SE" sz="2000" dirty="0"/>
              <a:t>Stödja ett fortsatt utvecklingsarbete. </a:t>
            </a:r>
          </a:p>
          <a:p>
            <a:pPr>
              <a:spcBef>
                <a:spcPts val="600"/>
              </a:spcBef>
              <a:spcAft>
                <a:spcPts val="600"/>
              </a:spcAft>
              <a:buFont typeface="Wingdings" panose="05000000000000000000" pitchFamily="2" charset="2"/>
              <a:buChar char="§"/>
            </a:pPr>
            <a:r>
              <a:rPr lang="sv-SE" sz="2000" b="1" dirty="0"/>
              <a:t>Fokus bl.a. på: </a:t>
            </a:r>
          </a:p>
          <a:p>
            <a:pPr lvl="1">
              <a:spcBef>
                <a:spcPts val="600"/>
              </a:spcBef>
              <a:buFont typeface="Wingdings" panose="05000000000000000000" pitchFamily="2" charset="2"/>
              <a:buChar char="§"/>
            </a:pPr>
            <a:r>
              <a:rPr lang="sv-SE" dirty="0"/>
              <a:t>Insatser till barn och unga, stärka tillgängligheten.</a:t>
            </a:r>
          </a:p>
          <a:p>
            <a:pPr lvl="1">
              <a:spcBef>
                <a:spcPts val="600"/>
              </a:spcBef>
              <a:buFont typeface="Wingdings" panose="05000000000000000000" pitchFamily="2" charset="2"/>
              <a:buChar char="§"/>
            </a:pPr>
            <a:r>
              <a:rPr lang="sv-SE" dirty="0"/>
              <a:t>Att skapa en mer sammanhållen vård för personer som har behov av insatser från båda huvudmännen, t.ex. personer med samsjuklighet.</a:t>
            </a:r>
          </a:p>
          <a:p>
            <a:pPr lvl="1">
              <a:spcBef>
                <a:spcPts val="600"/>
              </a:spcBef>
              <a:buFont typeface="Wingdings" panose="05000000000000000000" pitchFamily="2" charset="2"/>
              <a:buChar char="§"/>
            </a:pPr>
            <a:r>
              <a:rPr lang="sv-SE" dirty="0"/>
              <a:t>Att stärka det suicidpreventiva arbetet på lokal och regional nivå.</a:t>
            </a:r>
          </a:p>
          <a:p>
            <a:pPr lvl="1">
              <a:spcBef>
                <a:spcPts val="600"/>
              </a:spcBef>
              <a:buFont typeface="Wingdings" panose="05000000000000000000" pitchFamily="2" charset="2"/>
              <a:buChar char="§"/>
            </a:pPr>
            <a:r>
              <a:rPr lang="sv-SE" dirty="0"/>
              <a:t>Ge stöd till kommuner och regioner för lokalt och regionalt förbättringsarbete i den pågående omställningen mot en nära vård.</a:t>
            </a:r>
          </a:p>
        </p:txBody>
      </p:sp>
      <p:sp>
        <p:nvSpPr>
          <p:cNvPr id="2" name="Platshållare för sidfot 1"/>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black"/>
                </a:solidFill>
                <a:effectLst/>
                <a:uLnTx/>
                <a:uFillTx/>
                <a:latin typeface="Arial"/>
                <a:ea typeface="+mn-ea"/>
                <a:cs typeface="+mn-cs"/>
              </a:rPr>
              <a:t>Avdelningen för vård och omsorg</a:t>
            </a:r>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3" name="Platshållare för bildnumm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89D212-3966-4D00-A59B-EFC19ACC4594}" type="slidenum">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9" name="textruta 8">
            <a:extLst>
              <a:ext uri="{FF2B5EF4-FFF2-40B4-BE49-F238E27FC236}">
                <a16:creationId xmlns:a16="http://schemas.microsoft.com/office/drawing/2014/main" id="{9AAB9DCE-6508-73A0-D0E5-3BEE02DDB9F2}"/>
              </a:ext>
            </a:extLst>
          </p:cNvPr>
          <p:cNvSpPr txBox="1"/>
          <p:nvPr/>
        </p:nvSpPr>
        <p:spPr>
          <a:xfrm>
            <a:off x="2466975" y="5821948"/>
            <a:ext cx="6096000"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dirty="0">
                <a:ln>
                  <a:noFill/>
                </a:ln>
                <a:solidFill>
                  <a:prstClr val="black"/>
                </a:solidFill>
                <a:effectLst/>
                <a:uLnTx/>
                <a:uFillTx/>
                <a:latin typeface="Arial"/>
                <a:ea typeface="+mn-ea"/>
                <a:cs typeface="+mn-cs"/>
              </a:rPr>
              <a:t>&gt;&gt; </a:t>
            </a:r>
            <a:r>
              <a:rPr kumimoji="0" lang="sv-SE" sz="1600" b="0" i="0" u="none" strike="noStrike" kern="1200" cap="none" spc="0" normalizeH="0" baseline="0" noProof="0" dirty="0">
                <a:ln>
                  <a:noFill/>
                </a:ln>
                <a:solidFill>
                  <a:prstClr val="black"/>
                </a:solidFill>
                <a:effectLst/>
                <a:uLnTx/>
                <a:uFillTx/>
                <a:latin typeface="Arial"/>
                <a:ea typeface="+mn-ea"/>
                <a:cs typeface="+mn-cs"/>
                <a:hlinkClick r:id="rId3"/>
              </a:rPr>
              <a:t>Angränsande överenskommelser mellan staten och SKR </a:t>
            </a:r>
            <a:endParaRPr kumimoji="0" lang="sv-SE" sz="16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78465790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IMING" val="|8.3|21"/>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tWhnvnYg9pISOtC72xMeJQ"/>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IBgUXrcbTVaqKT2Rd1areA"/>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5LD4KYW.Qb27LQ1RtVvdQg"/>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pz.4T0CfePk2DeL4EzvGUDg"/>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pAsw4oRVLjkeb33J03BQTYg"/>
</p:tagLst>
</file>

<file path=ppt/tags/tag9.xml><?xml version="1.0" encoding="utf-8"?>
<p:tagLst xmlns:a="http://schemas.openxmlformats.org/drawingml/2006/main" xmlns:r="http://schemas.openxmlformats.org/officeDocument/2006/relationships" xmlns:p="http://schemas.openxmlformats.org/presentationml/2006/main">
  <p:tag name="MM_SLIDE_TYPE" val="6"/>
</p:tagLst>
</file>

<file path=ppt/theme/theme1.xml><?xml version="1.0" encoding="utf-8"?>
<a:theme xmlns:a="http://schemas.openxmlformats.org/drawingml/2006/main" name="SKL PPT Gul">
  <a:themeElements>
    <a:clrScheme name="SKL 2017">
      <a:dk1>
        <a:sysClr val="windowText" lastClr="000000"/>
      </a:dk1>
      <a:lt1>
        <a:sysClr val="window" lastClr="FFFFFF"/>
      </a:lt1>
      <a:dk2>
        <a:srgbClr val="6A605A"/>
      </a:dk2>
      <a:lt2>
        <a:srgbClr val="D7D1CA"/>
      </a:lt2>
      <a:accent1>
        <a:srgbClr val="E6460A"/>
      </a:accent1>
      <a:accent2>
        <a:srgbClr val="FFBE0A"/>
      </a:accent2>
      <a:accent3>
        <a:srgbClr val="F39325"/>
      </a:accent3>
      <a:accent4>
        <a:srgbClr val="D7D1CA"/>
      </a:accent4>
      <a:accent5>
        <a:srgbClr val="8D8179"/>
      </a:accent5>
      <a:accent6>
        <a:srgbClr val="6A605A"/>
      </a:accent6>
      <a:hlink>
        <a:srgbClr val="0563C1"/>
      </a:hlink>
      <a:folHlink>
        <a:srgbClr val="954F72"/>
      </a:folHlink>
    </a:clrScheme>
    <a:fontScheme name="SKL PP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R.potx" id="{F12CA4A6-CA0C-4B22-9C63-F0644DB6170F}" vid="{2E8938F9-0327-447A-BF3F-FC61FA569C80}"/>
    </a:ext>
  </a:extLst>
</a:theme>
</file>

<file path=ppt/theme/theme10.xml><?xml version="1.0" encoding="utf-8"?>
<a:theme xmlns:a="http://schemas.openxmlformats.org/drawingml/2006/main" name="1_SKL PPT Gul">
  <a:themeElements>
    <a:clrScheme name="SKL 2017">
      <a:dk1>
        <a:sysClr val="windowText" lastClr="000000"/>
      </a:dk1>
      <a:lt1>
        <a:sysClr val="window" lastClr="FFFFFF"/>
      </a:lt1>
      <a:dk2>
        <a:srgbClr val="6A605A"/>
      </a:dk2>
      <a:lt2>
        <a:srgbClr val="D7D1CA"/>
      </a:lt2>
      <a:accent1>
        <a:srgbClr val="E6460A"/>
      </a:accent1>
      <a:accent2>
        <a:srgbClr val="FFBE0A"/>
      </a:accent2>
      <a:accent3>
        <a:srgbClr val="F39325"/>
      </a:accent3>
      <a:accent4>
        <a:srgbClr val="D7D1CA"/>
      </a:accent4>
      <a:accent5>
        <a:srgbClr val="8D8179"/>
      </a:accent5>
      <a:accent6>
        <a:srgbClr val="6A605A"/>
      </a:accent6>
      <a:hlink>
        <a:srgbClr val="0563C1"/>
      </a:hlink>
      <a:folHlink>
        <a:srgbClr val="954F72"/>
      </a:folHlink>
    </a:clrScheme>
    <a:fontScheme name="SKL PP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R.potx" id="{2D4F3064-8F03-4D25-9215-38081F1E0559}" vid="{1D1C31D0-6525-41C9-89A4-7732D582AA57}"/>
    </a:ext>
  </a:extLst>
</a:theme>
</file>

<file path=ppt/theme/theme11.xml><?xml version="1.0" encoding="utf-8"?>
<a:theme xmlns:a="http://schemas.openxmlformats.org/drawingml/2006/main" name="3_SKL PPT Gul">
  <a:themeElements>
    <a:clrScheme name="SKL 2017">
      <a:dk1>
        <a:sysClr val="windowText" lastClr="000000"/>
      </a:dk1>
      <a:lt1>
        <a:sysClr val="window" lastClr="FFFFFF"/>
      </a:lt1>
      <a:dk2>
        <a:srgbClr val="6A605A"/>
      </a:dk2>
      <a:lt2>
        <a:srgbClr val="D7D1CA"/>
      </a:lt2>
      <a:accent1>
        <a:srgbClr val="E6460A"/>
      </a:accent1>
      <a:accent2>
        <a:srgbClr val="FFBE0A"/>
      </a:accent2>
      <a:accent3>
        <a:srgbClr val="F39325"/>
      </a:accent3>
      <a:accent4>
        <a:srgbClr val="D7D1CA"/>
      </a:accent4>
      <a:accent5>
        <a:srgbClr val="8D8179"/>
      </a:accent5>
      <a:accent6>
        <a:srgbClr val="6A605A"/>
      </a:accent6>
      <a:hlink>
        <a:srgbClr val="0563C1"/>
      </a:hlink>
      <a:folHlink>
        <a:srgbClr val="954F72"/>
      </a:folHlink>
    </a:clrScheme>
    <a:fontScheme name="SKL PP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R.potx" id="{2D4F3064-8F03-4D25-9215-38081F1E0559}" vid="{1D1C31D0-6525-41C9-89A4-7732D582AA57}"/>
    </a:ext>
  </a:extLst>
</a:theme>
</file>

<file path=ppt/theme/theme12.xml><?xml version="1.0" encoding="utf-8"?>
<a:theme xmlns:a="http://schemas.openxmlformats.org/drawingml/2006/main" name="6_SKL PPT Gul">
  <a:themeElements>
    <a:clrScheme name="SKL 2017">
      <a:dk1>
        <a:sysClr val="windowText" lastClr="000000"/>
      </a:dk1>
      <a:lt1>
        <a:sysClr val="window" lastClr="FFFFFF"/>
      </a:lt1>
      <a:dk2>
        <a:srgbClr val="6A605A"/>
      </a:dk2>
      <a:lt2>
        <a:srgbClr val="D7D1CA"/>
      </a:lt2>
      <a:accent1>
        <a:srgbClr val="E6460A"/>
      </a:accent1>
      <a:accent2>
        <a:srgbClr val="FFBE0A"/>
      </a:accent2>
      <a:accent3>
        <a:srgbClr val="F39325"/>
      </a:accent3>
      <a:accent4>
        <a:srgbClr val="D7D1CA"/>
      </a:accent4>
      <a:accent5>
        <a:srgbClr val="8D8179"/>
      </a:accent5>
      <a:accent6>
        <a:srgbClr val="6A605A"/>
      </a:accent6>
      <a:hlink>
        <a:srgbClr val="0563C1"/>
      </a:hlink>
      <a:folHlink>
        <a:srgbClr val="954F72"/>
      </a:folHlink>
    </a:clrScheme>
    <a:fontScheme name="SKL PP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R v2.potx" id="{D3B8204D-15DA-4D53-A978-5DAFE6192BB7}" vid="{2CAF1EB7-961D-45FB-A7E7-5E325B50E9F9}"/>
    </a:ext>
  </a:extLst>
</a:theme>
</file>

<file path=ppt/theme/theme13.xml><?xml version="1.0" encoding="utf-8"?>
<a:theme xmlns:a="http://schemas.openxmlformats.org/drawingml/2006/main" name="4_Vit SKL PPT">
  <a:themeElements>
    <a:clrScheme name="SKL PPT">
      <a:dk1>
        <a:sysClr val="windowText" lastClr="000000"/>
      </a:dk1>
      <a:lt1>
        <a:sysClr val="window" lastClr="FFFFFF"/>
      </a:lt1>
      <a:dk2>
        <a:srgbClr val="44546A"/>
      </a:dk2>
      <a:lt2>
        <a:srgbClr val="E7E6E6"/>
      </a:lt2>
      <a:accent1>
        <a:srgbClr val="E6460A"/>
      </a:accent1>
      <a:accent2>
        <a:srgbClr val="FFBE0A"/>
      </a:accent2>
      <a:accent3>
        <a:srgbClr val="F39325"/>
      </a:accent3>
      <a:accent4>
        <a:srgbClr val="D7D1CA"/>
      </a:accent4>
      <a:accent5>
        <a:srgbClr val="8D8179"/>
      </a:accent5>
      <a:accent6>
        <a:srgbClr val="6A605A"/>
      </a:accent6>
      <a:hlink>
        <a:srgbClr val="0563C1"/>
      </a:hlink>
      <a:folHlink>
        <a:srgbClr val="954F72"/>
      </a:folHlink>
    </a:clrScheme>
    <a:fontScheme name="SKL PP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L vit.potx" id="{562A0B7D-BFE7-4DE9-A538-3955DFF40F38}" vid="{7A82D390-1A40-4887-B4B6-55AE438167B8}"/>
    </a:ext>
  </a:extLst>
</a:theme>
</file>

<file path=ppt/theme/theme14.xml><?xml version="1.0" encoding="utf-8"?>
<a:theme xmlns:a="http://schemas.openxmlformats.org/drawingml/2006/main" name="7_SKL PPT Gul">
  <a:themeElements>
    <a:clrScheme name="SKL 2017">
      <a:dk1>
        <a:sysClr val="windowText" lastClr="000000"/>
      </a:dk1>
      <a:lt1>
        <a:sysClr val="window" lastClr="FFFFFF"/>
      </a:lt1>
      <a:dk2>
        <a:srgbClr val="6A605A"/>
      </a:dk2>
      <a:lt2>
        <a:srgbClr val="D7D1CA"/>
      </a:lt2>
      <a:accent1>
        <a:srgbClr val="E6460A"/>
      </a:accent1>
      <a:accent2>
        <a:srgbClr val="FFBE0A"/>
      </a:accent2>
      <a:accent3>
        <a:srgbClr val="F39325"/>
      </a:accent3>
      <a:accent4>
        <a:srgbClr val="D7D1CA"/>
      </a:accent4>
      <a:accent5>
        <a:srgbClr val="8D8179"/>
      </a:accent5>
      <a:accent6>
        <a:srgbClr val="6A605A"/>
      </a:accent6>
      <a:hlink>
        <a:srgbClr val="0563C1"/>
      </a:hlink>
      <a:folHlink>
        <a:srgbClr val="954F72"/>
      </a:folHlink>
    </a:clrScheme>
    <a:fontScheme name="SKL PP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R-mall" id="{4E875C82-7C33-42DD-AB25-F0015F3ABBE3}" vid="{76891D73-4184-4801-A9D8-B3436FF47395}"/>
    </a:ext>
  </a:extLst>
</a:theme>
</file>

<file path=ppt/theme/theme15.xml><?xml version="1.0" encoding="utf-8"?>
<a:theme xmlns:a="http://schemas.openxmlformats.org/drawingml/2006/main" name="2_Inledningsbilder">
  <a:themeElements>
    <a:clrScheme name="SKL PPT">
      <a:dk1>
        <a:sysClr val="windowText" lastClr="000000"/>
      </a:dk1>
      <a:lt1>
        <a:sysClr val="window" lastClr="FFFFFF"/>
      </a:lt1>
      <a:dk2>
        <a:srgbClr val="44546A"/>
      </a:dk2>
      <a:lt2>
        <a:srgbClr val="E7E6E6"/>
      </a:lt2>
      <a:accent1>
        <a:srgbClr val="E6460A"/>
      </a:accent1>
      <a:accent2>
        <a:srgbClr val="FFBE0A"/>
      </a:accent2>
      <a:accent3>
        <a:srgbClr val="F39325"/>
      </a:accent3>
      <a:accent4>
        <a:srgbClr val="D7D1CA"/>
      </a:accent4>
      <a:accent5>
        <a:srgbClr val="8D8179"/>
      </a:accent5>
      <a:accent6>
        <a:srgbClr val="6A605A"/>
      </a:accent6>
      <a:hlink>
        <a:srgbClr val="0563C1"/>
      </a:hlink>
      <a:folHlink>
        <a:srgbClr val="954F72"/>
      </a:folHlink>
    </a:clrScheme>
    <a:fontScheme name="SKL PP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R v2.potx" id="{D3B8204D-15DA-4D53-A978-5DAFE6192BB7}" vid="{2E78E39C-B60B-491F-A96D-3FDDC16DF557}"/>
    </a:ext>
  </a:extLst>
</a:theme>
</file>

<file path=ppt/theme/theme16.xml><?xml version="1.0" encoding="utf-8"?>
<a:theme xmlns:a="http://schemas.openxmlformats.org/drawingml/2006/main" name="3_SKL PPT Röd">
  <a:themeElements>
    <a:clrScheme name="SKL PPT">
      <a:dk1>
        <a:sysClr val="windowText" lastClr="000000"/>
      </a:dk1>
      <a:lt1>
        <a:sysClr val="window" lastClr="FFFFFF"/>
      </a:lt1>
      <a:dk2>
        <a:srgbClr val="44546A"/>
      </a:dk2>
      <a:lt2>
        <a:srgbClr val="E7E6E6"/>
      </a:lt2>
      <a:accent1>
        <a:srgbClr val="E6460A"/>
      </a:accent1>
      <a:accent2>
        <a:srgbClr val="FFBE0A"/>
      </a:accent2>
      <a:accent3>
        <a:srgbClr val="F39325"/>
      </a:accent3>
      <a:accent4>
        <a:srgbClr val="D7D1CA"/>
      </a:accent4>
      <a:accent5>
        <a:srgbClr val="8D8179"/>
      </a:accent5>
      <a:accent6>
        <a:srgbClr val="6A605A"/>
      </a:accent6>
      <a:hlink>
        <a:srgbClr val="0563C1"/>
      </a:hlink>
      <a:folHlink>
        <a:srgbClr val="954F72"/>
      </a:folHlink>
    </a:clrScheme>
    <a:fontScheme name="SKL PP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R v2.potx" id="{D3B8204D-15DA-4D53-A978-5DAFE6192BB7}" vid="{708A3794-37D9-4803-84A9-AB78FBB36BC4}"/>
    </a:ext>
  </a:extLst>
</a:theme>
</file>

<file path=ppt/theme/theme17.xml><?xml version="1.0" encoding="utf-8"?>
<a:theme xmlns:a="http://schemas.openxmlformats.org/drawingml/2006/main" name="1_SKL PPT Vit">
  <a:themeElements>
    <a:clrScheme name="SKL PPT">
      <a:dk1>
        <a:sysClr val="windowText" lastClr="000000"/>
      </a:dk1>
      <a:lt1>
        <a:sysClr val="window" lastClr="FFFFFF"/>
      </a:lt1>
      <a:dk2>
        <a:srgbClr val="6A605A"/>
      </a:dk2>
      <a:lt2>
        <a:srgbClr val="D7D1CA"/>
      </a:lt2>
      <a:accent1>
        <a:srgbClr val="E6460A"/>
      </a:accent1>
      <a:accent2>
        <a:srgbClr val="FFBE0A"/>
      </a:accent2>
      <a:accent3>
        <a:srgbClr val="F39325"/>
      </a:accent3>
      <a:accent4>
        <a:srgbClr val="D7D1CA"/>
      </a:accent4>
      <a:accent5>
        <a:srgbClr val="8D8179"/>
      </a:accent5>
      <a:accent6>
        <a:srgbClr val="6A605A"/>
      </a:accent6>
      <a:hlink>
        <a:srgbClr val="0563C1"/>
      </a:hlink>
      <a:folHlink>
        <a:srgbClr val="954F72"/>
      </a:folHlink>
    </a:clrScheme>
    <a:fontScheme name="SKL PP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R.potx" id="{2D4F3064-8F03-4D25-9215-38081F1E0559}" vid="{FF18A9BB-E384-4081-9B8F-034BD5BFF5B0}"/>
    </a:ext>
  </a:extLst>
</a:theme>
</file>

<file path=ppt/theme/theme18.xml><?xml version="1.0" encoding="utf-8"?>
<a:theme xmlns:a="http://schemas.openxmlformats.org/drawingml/2006/main" name="2_SKL PPT Vit">
  <a:themeElements>
    <a:clrScheme name="SKL PPT">
      <a:dk1>
        <a:sysClr val="windowText" lastClr="000000"/>
      </a:dk1>
      <a:lt1>
        <a:sysClr val="window" lastClr="FFFFFF"/>
      </a:lt1>
      <a:dk2>
        <a:srgbClr val="6A605A"/>
      </a:dk2>
      <a:lt2>
        <a:srgbClr val="D7D1CA"/>
      </a:lt2>
      <a:accent1>
        <a:srgbClr val="E6460A"/>
      </a:accent1>
      <a:accent2>
        <a:srgbClr val="FFBE0A"/>
      </a:accent2>
      <a:accent3>
        <a:srgbClr val="F39325"/>
      </a:accent3>
      <a:accent4>
        <a:srgbClr val="D7D1CA"/>
      </a:accent4>
      <a:accent5>
        <a:srgbClr val="8D8179"/>
      </a:accent5>
      <a:accent6>
        <a:srgbClr val="6A605A"/>
      </a:accent6>
      <a:hlink>
        <a:srgbClr val="0563C1"/>
      </a:hlink>
      <a:folHlink>
        <a:srgbClr val="954F72"/>
      </a:folHlink>
    </a:clrScheme>
    <a:fontScheme name="SKL PP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R v2.potx" id="{D3B8204D-15DA-4D53-A978-5DAFE6192BB7}" vid="{AA2B0D8B-6B51-4AAB-ADE9-8F3C4DAB5BAA}"/>
    </a:ext>
  </a:extLst>
</a:theme>
</file>

<file path=ppt/theme/theme19.xml><?xml version="1.0" encoding="utf-8"?>
<a:theme xmlns:a="http://schemas.openxmlformats.org/drawingml/2006/main" name="4_Ram">
  <a:themeElements>
    <a:clrScheme name="Thought">
      <a:dk1>
        <a:sysClr val="windowText" lastClr="000000"/>
      </a:dk1>
      <a:lt1>
        <a:srgbClr val="FFFFFF"/>
      </a:lt1>
      <a:dk2>
        <a:srgbClr val="381825"/>
      </a:dk2>
      <a:lt2>
        <a:srgbClr val="FBF5E1"/>
      </a:lt2>
      <a:accent1>
        <a:srgbClr val="ECD078"/>
      </a:accent1>
      <a:accent2>
        <a:srgbClr val="D95B43"/>
      </a:accent2>
      <a:accent3>
        <a:srgbClr val="C02942"/>
      </a:accent3>
      <a:accent4>
        <a:srgbClr val="542437"/>
      </a:accent4>
      <a:accent5>
        <a:srgbClr val="53777A"/>
      </a:accent5>
      <a:accent6>
        <a:srgbClr val="94B4B6"/>
      </a:accent6>
      <a:hlink>
        <a:srgbClr val="0563C1"/>
      </a:hlink>
      <a:folHlink>
        <a:srgbClr val="954F72"/>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mall" id="{D5F36740-F351-4B8E-AA15-C2D8D67CE660}" vid="{D04787E7-C9A4-4F6B-B341-6DAF9E984D73}"/>
    </a:ext>
  </a:extLst>
</a:theme>
</file>

<file path=ppt/theme/theme2.xml><?xml version="1.0" encoding="utf-8"?>
<a:theme xmlns:a="http://schemas.openxmlformats.org/drawingml/2006/main" name="SKL PPT Röd">
  <a:themeElements>
    <a:clrScheme name="SKL 2017">
      <a:dk1>
        <a:sysClr val="windowText" lastClr="000000"/>
      </a:dk1>
      <a:lt1>
        <a:sysClr val="window" lastClr="FFFFFF"/>
      </a:lt1>
      <a:dk2>
        <a:srgbClr val="6A605A"/>
      </a:dk2>
      <a:lt2>
        <a:srgbClr val="D7D1CA"/>
      </a:lt2>
      <a:accent1>
        <a:srgbClr val="E6460A"/>
      </a:accent1>
      <a:accent2>
        <a:srgbClr val="FFBE0A"/>
      </a:accent2>
      <a:accent3>
        <a:srgbClr val="F39325"/>
      </a:accent3>
      <a:accent4>
        <a:srgbClr val="D7D1CA"/>
      </a:accent4>
      <a:accent5>
        <a:srgbClr val="8D8179"/>
      </a:accent5>
      <a:accent6>
        <a:srgbClr val="6A605A"/>
      </a:accent6>
      <a:hlink>
        <a:srgbClr val="0563C1"/>
      </a:hlink>
      <a:folHlink>
        <a:srgbClr val="954F72"/>
      </a:folHlink>
    </a:clrScheme>
    <a:fontScheme name="SKL PP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R.potx" id="{F12CA4A6-CA0C-4B22-9C63-F0644DB6170F}" vid="{F21737DD-E578-46C8-9886-86CEC654586F}"/>
    </a:ext>
  </a:extLst>
</a:theme>
</file>

<file path=ppt/theme/theme20.xml><?xml version="1.0" encoding="utf-8"?>
<a:theme xmlns:a="http://schemas.openxmlformats.org/drawingml/2006/main" name="2_SKL PPT Gul">
  <a:themeElements>
    <a:clrScheme name="SKL 2017">
      <a:dk1>
        <a:sysClr val="windowText" lastClr="000000"/>
      </a:dk1>
      <a:lt1>
        <a:sysClr val="window" lastClr="FFFFFF"/>
      </a:lt1>
      <a:dk2>
        <a:srgbClr val="6A605A"/>
      </a:dk2>
      <a:lt2>
        <a:srgbClr val="D7D1CA"/>
      </a:lt2>
      <a:accent1>
        <a:srgbClr val="E6460A"/>
      </a:accent1>
      <a:accent2>
        <a:srgbClr val="FFBE0A"/>
      </a:accent2>
      <a:accent3>
        <a:srgbClr val="F39325"/>
      </a:accent3>
      <a:accent4>
        <a:srgbClr val="D7D1CA"/>
      </a:accent4>
      <a:accent5>
        <a:srgbClr val="8D8179"/>
      </a:accent5>
      <a:accent6>
        <a:srgbClr val="6A605A"/>
      </a:accent6>
      <a:hlink>
        <a:srgbClr val="0563C1"/>
      </a:hlink>
      <a:folHlink>
        <a:srgbClr val="954F72"/>
      </a:folHlink>
    </a:clrScheme>
    <a:fontScheme name="SKL PP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R.potx" id="{F12CA4A6-CA0C-4B22-9C63-F0644DB6170F}" vid="{2E8938F9-0327-447A-BF3F-FC61FA569C80}"/>
    </a:ext>
  </a:extLst>
</a:theme>
</file>

<file path=ppt/theme/theme21.xml><?xml version="1.0" encoding="utf-8"?>
<a:theme xmlns:a="http://schemas.openxmlformats.org/drawingml/2006/main" name="4_SKL PPT Gul">
  <a:themeElements>
    <a:clrScheme name="SKL 2017">
      <a:dk1>
        <a:sysClr val="windowText" lastClr="000000"/>
      </a:dk1>
      <a:lt1>
        <a:sysClr val="window" lastClr="FFFFFF"/>
      </a:lt1>
      <a:dk2>
        <a:srgbClr val="6A605A"/>
      </a:dk2>
      <a:lt2>
        <a:srgbClr val="D7D1CA"/>
      </a:lt2>
      <a:accent1>
        <a:srgbClr val="E6460A"/>
      </a:accent1>
      <a:accent2>
        <a:srgbClr val="FFBE0A"/>
      </a:accent2>
      <a:accent3>
        <a:srgbClr val="F39325"/>
      </a:accent3>
      <a:accent4>
        <a:srgbClr val="D7D1CA"/>
      </a:accent4>
      <a:accent5>
        <a:srgbClr val="8D8179"/>
      </a:accent5>
      <a:accent6>
        <a:srgbClr val="6A605A"/>
      </a:accent6>
      <a:hlink>
        <a:srgbClr val="0563C1"/>
      </a:hlink>
      <a:folHlink>
        <a:srgbClr val="954F72"/>
      </a:folHlink>
    </a:clrScheme>
    <a:fontScheme name="SKL PP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R.potx" id="{F12CA4A6-CA0C-4B22-9C63-F0644DB6170F}" vid="{2E8938F9-0327-447A-BF3F-FC61FA569C80}"/>
    </a:ext>
  </a:extLst>
</a:theme>
</file>

<file path=ppt/theme/theme2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Inledningsbilder">
  <a:themeElements>
    <a:clrScheme name="SKL PPT">
      <a:dk1>
        <a:sysClr val="windowText" lastClr="000000"/>
      </a:dk1>
      <a:lt1>
        <a:sysClr val="window" lastClr="FFFFFF"/>
      </a:lt1>
      <a:dk2>
        <a:srgbClr val="44546A"/>
      </a:dk2>
      <a:lt2>
        <a:srgbClr val="E7E6E6"/>
      </a:lt2>
      <a:accent1>
        <a:srgbClr val="E6460A"/>
      </a:accent1>
      <a:accent2>
        <a:srgbClr val="FFBE0A"/>
      </a:accent2>
      <a:accent3>
        <a:srgbClr val="F39325"/>
      </a:accent3>
      <a:accent4>
        <a:srgbClr val="D7D1CA"/>
      </a:accent4>
      <a:accent5>
        <a:srgbClr val="8D8179"/>
      </a:accent5>
      <a:accent6>
        <a:srgbClr val="6A605A"/>
      </a:accent6>
      <a:hlink>
        <a:srgbClr val="0563C1"/>
      </a:hlink>
      <a:folHlink>
        <a:srgbClr val="954F72"/>
      </a:folHlink>
    </a:clrScheme>
    <a:fontScheme name="SKL PP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R.potx" id="{F12CA4A6-CA0C-4B22-9C63-F0644DB6170F}" vid="{FD1CEDE4-AA2E-46FB-B779-290BFBC30F20}"/>
    </a:ext>
  </a:extLst>
</a:theme>
</file>

<file path=ppt/theme/theme4.xml><?xml version="1.0" encoding="utf-8"?>
<a:theme xmlns:a="http://schemas.openxmlformats.org/drawingml/2006/main" name="SKL PPT Mörk">
  <a:themeElements>
    <a:clrScheme name="SKL 2017">
      <a:dk1>
        <a:sysClr val="windowText" lastClr="000000"/>
      </a:dk1>
      <a:lt1>
        <a:sysClr val="window" lastClr="FFFFFF"/>
      </a:lt1>
      <a:dk2>
        <a:srgbClr val="6A605A"/>
      </a:dk2>
      <a:lt2>
        <a:srgbClr val="D7D1CA"/>
      </a:lt2>
      <a:accent1>
        <a:srgbClr val="E6460A"/>
      </a:accent1>
      <a:accent2>
        <a:srgbClr val="FFBE0A"/>
      </a:accent2>
      <a:accent3>
        <a:srgbClr val="F39325"/>
      </a:accent3>
      <a:accent4>
        <a:srgbClr val="D7D1CA"/>
      </a:accent4>
      <a:accent5>
        <a:srgbClr val="8D8179"/>
      </a:accent5>
      <a:accent6>
        <a:srgbClr val="6A605A"/>
      </a:accent6>
      <a:hlink>
        <a:srgbClr val="0563C1"/>
      </a:hlink>
      <a:folHlink>
        <a:srgbClr val="954F72"/>
      </a:folHlink>
    </a:clrScheme>
    <a:fontScheme name="SKL PP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R.potx" id="{F12CA4A6-CA0C-4B22-9C63-F0644DB6170F}" vid="{979E2BA5-51B9-49DB-B6F8-94675517DD24}"/>
    </a:ext>
  </a:extLst>
</a:theme>
</file>

<file path=ppt/theme/theme5.xml><?xml version="1.0" encoding="utf-8"?>
<a:theme xmlns:a="http://schemas.openxmlformats.org/drawingml/2006/main" name="SKL PPT Svart">
  <a:themeElements>
    <a:clrScheme name="SKL 2017">
      <a:dk1>
        <a:sysClr val="windowText" lastClr="000000"/>
      </a:dk1>
      <a:lt1>
        <a:sysClr val="window" lastClr="FFFFFF"/>
      </a:lt1>
      <a:dk2>
        <a:srgbClr val="6A605A"/>
      </a:dk2>
      <a:lt2>
        <a:srgbClr val="D7D1CA"/>
      </a:lt2>
      <a:accent1>
        <a:srgbClr val="E6460A"/>
      </a:accent1>
      <a:accent2>
        <a:srgbClr val="FFBE0A"/>
      </a:accent2>
      <a:accent3>
        <a:srgbClr val="F39325"/>
      </a:accent3>
      <a:accent4>
        <a:srgbClr val="D7D1CA"/>
      </a:accent4>
      <a:accent5>
        <a:srgbClr val="8D8179"/>
      </a:accent5>
      <a:accent6>
        <a:srgbClr val="6A605A"/>
      </a:accent6>
      <a:hlink>
        <a:srgbClr val="0563C1"/>
      </a:hlink>
      <a:folHlink>
        <a:srgbClr val="954F72"/>
      </a:folHlink>
    </a:clrScheme>
    <a:fontScheme name="SKL PP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R.potx" id="{F12CA4A6-CA0C-4B22-9C63-F0644DB6170F}" vid="{1582006C-4D88-4F2F-8761-F62EAACF56C2}"/>
    </a:ext>
  </a:extLst>
</a:theme>
</file>

<file path=ppt/theme/theme6.xml><?xml version="1.0" encoding="utf-8"?>
<a:theme xmlns:a="http://schemas.openxmlformats.org/drawingml/2006/main" name="SKL PPT Vit">
  <a:themeElements>
    <a:clrScheme name="SKL 2017">
      <a:dk1>
        <a:sysClr val="windowText" lastClr="000000"/>
      </a:dk1>
      <a:lt1>
        <a:sysClr val="window" lastClr="FFFFFF"/>
      </a:lt1>
      <a:dk2>
        <a:srgbClr val="6A605A"/>
      </a:dk2>
      <a:lt2>
        <a:srgbClr val="D7D1CA"/>
      </a:lt2>
      <a:accent1>
        <a:srgbClr val="E6460A"/>
      </a:accent1>
      <a:accent2>
        <a:srgbClr val="FFBE0A"/>
      </a:accent2>
      <a:accent3>
        <a:srgbClr val="F39325"/>
      </a:accent3>
      <a:accent4>
        <a:srgbClr val="D7D1CA"/>
      </a:accent4>
      <a:accent5>
        <a:srgbClr val="8D8179"/>
      </a:accent5>
      <a:accent6>
        <a:srgbClr val="6A605A"/>
      </a:accent6>
      <a:hlink>
        <a:srgbClr val="0563C1"/>
      </a:hlink>
      <a:folHlink>
        <a:srgbClr val="954F72"/>
      </a:folHlink>
    </a:clrScheme>
    <a:fontScheme name="SKL PP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R.potx" id="{F12CA4A6-CA0C-4B22-9C63-F0644DB6170F}" vid="{D973E264-F2C5-4099-ACCB-219FE53F047E}"/>
    </a:ext>
  </a:extLst>
</a:theme>
</file>

<file path=ppt/theme/theme7.xml><?xml version="1.0" encoding="utf-8"?>
<a:theme xmlns:a="http://schemas.openxmlformats.org/drawingml/2006/main" name="1_Inledningsbilder">
  <a:themeElements>
    <a:clrScheme name="SKL PPT">
      <a:dk1>
        <a:sysClr val="windowText" lastClr="000000"/>
      </a:dk1>
      <a:lt1>
        <a:sysClr val="window" lastClr="FFFFFF"/>
      </a:lt1>
      <a:dk2>
        <a:srgbClr val="44546A"/>
      </a:dk2>
      <a:lt2>
        <a:srgbClr val="E7E6E6"/>
      </a:lt2>
      <a:accent1>
        <a:srgbClr val="E6460A"/>
      </a:accent1>
      <a:accent2>
        <a:srgbClr val="FFBE0A"/>
      </a:accent2>
      <a:accent3>
        <a:srgbClr val="F39325"/>
      </a:accent3>
      <a:accent4>
        <a:srgbClr val="D7D1CA"/>
      </a:accent4>
      <a:accent5>
        <a:srgbClr val="8D8179"/>
      </a:accent5>
      <a:accent6>
        <a:srgbClr val="6A605A"/>
      </a:accent6>
      <a:hlink>
        <a:srgbClr val="0563C1"/>
      </a:hlink>
      <a:folHlink>
        <a:srgbClr val="954F72"/>
      </a:folHlink>
    </a:clrScheme>
    <a:fontScheme name="SKL PP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R.potx" id="{B89EF165-2CBC-45BD-AA2F-B5486EFAD403}" vid="{0A3FEB24-E917-4951-8869-97B28E3DACC4}"/>
    </a:ext>
  </a:extLst>
</a:theme>
</file>

<file path=ppt/theme/theme8.xml><?xml version="1.0" encoding="utf-8"?>
<a:theme xmlns:a="http://schemas.openxmlformats.org/drawingml/2006/main" name="2_SKL PPT Röd">
  <a:themeElements>
    <a:clrScheme name="SKL PPT">
      <a:dk1>
        <a:sysClr val="windowText" lastClr="000000"/>
      </a:dk1>
      <a:lt1>
        <a:sysClr val="window" lastClr="FFFFFF"/>
      </a:lt1>
      <a:dk2>
        <a:srgbClr val="44546A"/>
      </a:dk2>
      <a:lt2>
        <a:srgbClr val="E7E6E6"/>
      </a:lt2>
      <a:accent1>
        <a:srgbClr val="E6460A"/>
      </a:accent1>
      <a:accent2>
        <a:srgbClr val="FFBE0A"/>
      </a:accent2>
      <a:accent3>
        <a:srgbClr val="F39325"/>
      </a:accent3>
      <a:accent4>
        <a:srgbClr val="D7D1CA"/>
      </a:accent4>
      <a:accent5>
        <a:srgbClr val="8D8179"/>
      </a:accent5>
      <a:accent6>
        <a:srgbClr val="6A605A"/>
      </a:accent6>
      <a:hlink>
        <a:srgbClr val="0563C1"/>
      </a:hlink>
      <a:folHlink>
        <a:srgbClr val="954F72"/>
      </a:folHlink>
    </a:clrScheme>
    <a:fontScheme name="SKL PP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R.potx" id="{B89EF165-2CBC-45BD-AA2F-B5486EFAD403}" vid="{3F5E6311-99C4-451D-B1A9-747533F76B6E}"/>
    </a:ext>
  </a:extLst>
</a:theme>
</file>

<file path=ppt/theme/theme9.xml><?xml version="1.0" encoding="utf-8"?>
<a:theme xmlns:a="http://schemas.openxmlformats.org/drawingml/2006/main" name="1_SKL PPT Röd">
  <a:themeElements>
    <a:clrScheme name="SKL PPT">
      <a:dk1>
        <a:sysClr val="windowText" lastClr="000000"/>
      </a:dk1>
      <a:lt1>
        <a:sysClr val="window" lastClr="FFFFFF"/>
      </a:lt1>
      <a:dk2>
        <a:srgbClr val="44546A"/>
      </a:dk2>
      <a:lt2>
        <a:srgbClr val="E7E6E6"/>
      </a:lt2>
      <a:accent1>
        <a:srgbClr val="E6460A"/>
      </a:accent1>
      <a:accent2>
        <a:srgbClr val="FFBE0A"/>
      </a:accent2>
      <a:accent3>
        <a:srgbClr val="F39325"/>
      </a:accent3>
      <a:accent4>
        <a:srgbClr val="D7D1CA"/>
      </a:accent4>
      <a:accent5>
        <a:srgbClr val="8D8179"/>
      </a:accent5>
      <a:accent6>
        <a:srgbClr val="6A605A"/>
      </a:accent6>
      <a:hlink>
        <a:srgbClr val="0563C1"/>
      </a:hlink>
      <a:folHlink>
        <a:srgbClr val="954F72"/>
      </a:folHlink>
    </a:clrScheme>
    <a:fontScheme name="SKL PP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R.potx" id="{B89EF165-2CBC-45BD-AA2F-B5486EFAD403}" vid="{3F5E6311-99C4-451D-B1A9-747533F76B6E}"/>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7A7BA1582E593841BBD1B0B2B78E6F5F" ma:contentTypeVersion="2" ma:contentTypeDescription="Skapa ett nytt dokument." ma:contentTypeScope="" ma:versionID="d4baa276416b3116939fc8e3b15157d2">
  <xsd:schema xmlns:xsd="http://www.w3.org/2001/XMLSchema" xmlns:xs="http://www.w3.org/2001/XMLSchema" xmlns:p="http://schemas.microsoft.com/office/2006/metadata/properties" xmlns:ns2="af9b82fd-bfdc-4181-a204-e623554e49e7" targetNamespace="http://schemas.microsoft.com/office/2006/metadata/properties" ma:root="true" ma:fieldsID="b1dbe32e354da759c11f5f85ef55cf20" ns2:_="">
    <xsd:import namespace="af9b82fd-bfdc-4181-a204-e623554e49e7"/>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f9b82fd-bfdc-4181-a204-e623554e49e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2A6ADF2-1DCC-4CE5-984B-FD08F8CD783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f9b82fd-bfdc-4181-a204-e623554e49e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AA70AB3-CE1D-43CC-8291-1828D7DD2A1B}">
  <ds:schemaRefs>
    <ds:schemaRef ds:uri="http://purl.org/dc/elements/1.1/"/>
    <ds:schemaRef ds:uri="http://schemas.microsoft.com/office/2006/metadata/properties"/>
    <ds:schemaRef ds:uri="af9b82fd-bfdc-4181-a204-e623554e49e7"/>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www.w3.org/XML/1998/namespace"/>
    <ds:schemaRef ds:uri="http://purl.org/dc/dcmitype/"/>
  </ds:schemaRefs>
</ds:datastoreItem>
</file>

<file path=customXml/itemProps3.xml><?xml version="1.0" encoding="utf-8"?>
<ds:datastoreItem xmlns:ds="http://schemas.openxmlformats.org/officeDocument/2006/customXml" ds:itemID="{D9219AEE-1258-45F3-AB91-3941BBF64C8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SKR</Template>
  <TotalTime>286</TotalTime>
  <Words>6482</Words>
  <Application>Microsoft Office PowerPoint</Application>
  <PresentationFormat>Bredbild</PresentationFormat>
  <Paragraphs>819</Paragraphs>
  <Slides>79</Slides>
  <Notes>45</Notes>
  <HiddenSlides>10</HiddenSlides>
  <MMClips>0</MMClips>
  <ScaleCrop>false</ScaleCrop>
  <HeadingPairs>
    <vt:vector size="8" baseType="variant">
      <vt:variant>
        <vt:lpstr>Använt teckensnitt</vt:lpstr>
      </vt:variant>
      <vt:variant>
        <vt:i4>12</vt:i4>
      </vt:variant>
      <vt:variant>
        <vt:lpstr>Tema</vt:lpstr>
      </vt:variant>
      <vt:variant>
        <vt:i4>21</vt:i4>
      </vt:variant>
      <vt:variant>
        <vt:lpstr>Serverprogram för OLE-inbäddning</vt:lpstr>
      </vt:variant>
      <vt:variant>
        <vt:i4>1</vt:i4>
      </vt:variant>
      <vt:variant>
        <vt:lpstr>Bildrubriker</vt:lpstr>
      </vt:variant>
      <vt:variant>
        <vt:i4>79</vt:i4>
      </vt:variant>
    </vt:vector>
  </HeadingPairs>
  <TitlesOfParts>
    <vt:vector size="113" baseType="lpstr">
      <vt:lpstr>Arial</vt:lpstr>
      <vt:lpstr>Calibri</vt:lpstr>
      <vt:lpstr>Corbel</vt:lpstr>
      <vt:lpstr>open_sanslight</vt:lpstr>
      <vt:lpstr>OrigGarmnd BT</vt:lpstr>
      <vt:lpstr>Roboto</vt:lpstr>
      <vt:lpstr>Symbol</vt:lpstr>
      <vt:lpstr>tablet-gothic</vt:lpstr>
      <vt:lpstr>Times New Roman</vt:lpstr>
      <vt:lpstr>Verdana</vt:lpstr>
      <vt:lpstr>Wingdings</vt:lpstr>
      <vt:lpstr>Wingdings 2</vt:lpstr>
      <vt:lpstr>SKL PPT Gul</vt:lpstr>
      <vt:lpstr>SKL PPT Röd</vt:lpstr>
      <vt:lpstr>Inledningsbilder</vt:lpstr>
      <vt:lpstr>SKL PPT Mörk</vt:lpstr>
      <vt:lpstr>SKL PPT Svart</vt:lpstr>
      <vt:lpstr>SKL PPT Vit</vt:lpstr>
      <vt:lpstr>1_Inledningsbilder</vt:lpstr>
      <vt:lpstr>2_SKL PPT Röd</vt:lpstr>
      <vt:lpstr>1_SKL PPT Röd</vt:lpstr>
      <vt:lpstr>1_SKL PPT Gul</vt:lpstr>
      <vt:lpstr>3_SKL PPT Gul</vt:lpstr>
      <vt:lpstr>6_SKL PPT Gul</vt:lpstr>
      <vt:lpstr>4_Vit SKL PPT</vt:lpstr>
      <vt:lpstr>7_SKL PPT Gul</vt:lpstr>
      <vt:lpstr>2_Inledningsbilder</vt:lpstr>
      <vt:lpstr>3_SKL PPT Röd</vt:lpstr>
      <vt:lpstr>1_SKL PPT Vit</vt:lpstr>
      <vt:lpstr>2_SKL PPT Vit</vt:lpstr>
      <vt:lpstr>4_Ram</vt:lpstr>
      <vt:lpstr>2_SKL PPT Gul</vt:lpstr>
      <vt:lpstr>4_SKL PPT Gul</vt:lpstr>
      <vt:lpstr>think-cell Slide</vt:lpstr>
      <vt:lpstr>SKR informerar RSS 28 november 2022</vt:lpstr>
      <vt:lpstr>Program</vt:lpstr>
      <vt:lpstr>Fortsatta satsningar inom området psykisk hälsa  RSS-nätverket 28 november 2022</vt:lpstr>
      <vt:lpstr>Årliga överenskommelser 2012-2022</vt:lpstr>
      <vt:lpstr>Stöd till riktade insatser inom området psykisk ohälsa 2012-2015 (PRIO-satsningen)</vt:lpstr>
      <vt:lpstr>Överenskommelser 2016-2018</vt:lpstr>
      <vt:lpstr>Överenskommelse Psykisk hälsa 2019</vt:lpstr>
      <vt:lpstr>Insatser inom området Psykisk hälsa 2020</vt:lpstr>
      <vt:lpstr>Insatser inom området psykisk hälsa och suicidprevention 2021-2022</vt:lpstr>
      <vt:lpstr>Regeringens prioriteringar inom området psykisk hälsa och suicidprevention </vt:lpstr>
      <vt:lpstr>Stärk beroendevården </vt:lpstr>
      <vt:lpstr>Socialdepartementet</vt:lpstr>
      <vt:lpstr>Socialutskottet</vt:lpstr>
      <vt:lpstr>Budgetproposition (Prop. 2022/23:1)</vt:lpstr>
      <vt:lpstr>Anslagsnivån 2023-25 för bidrag till psykiatrin</vt:lpstr>
      <vt:lpstr>Utgiftsområde 2:5 Åtgärder avseende alkohol, narkotika, dopning, tobak och spel</vt:lpstr>
      <vt:lpstr>Övrigt som nämns kring missbruk och beroende</vt:lpstr>
      <vt:lpstr>Hemlöshet och utestängning från bostadsmarknaden </vt:lpstr>
      <vt:lpstr>PowerPoint-presentation</vt:lpstr>
      <vt:lpstr>PowerPoint-presentation</vt:lpstr>
      <vt:lpstr>Kontakt</vt:lpstr>
      <vt:lpstr>Trygg och meningsfull heldygnsvård med minsta behov av tvång - skrift och affisch   Utredning om frihetsberövande påföljder för unga (Ju 2021:17)   Pilotprojekt om SIP vid SiS särskilda ungdomshem  </vt:lpstr>
      <vt:lpstr>PowerPoint-presentation</vt:lpstr>
      <vt:lpstr>PowerPoint-presentation</vt:lpstr>
      <vt:lpstr>Syfte </vt:lpstr>
      <vt:lpstr>Innehåll </vt:lpstr>
      <vt:lpstr>Tillsammans gör vi skillnad!</vt:lpstr>
      <vt:lpstr>Översyn av regleringen om  frihetsberövande påföljder för unga  (Dir 2021:99)     Utredare Agneta Bäcklund, justitieråd  Anna Hannel, sekreterare  Beräknas avslutas 3 aug 2023      </vt:lpstr>
      <vt:lpstr>PowerPoint-presentation</vt:lpstr>
      <vt:lpstr>PowerPoint-presentation</vt:lpstr>
      <vt:lpstr>PowerPoint-presentation</vt:lpstr>
      <vt:lpstr>Några utgångspunkter </vt:lpstr>
      <vt:lpstr>Framtidsspaning om SIP  </vt:lpstr>
      <vt:lpstr>Barn och unga i samhällets vård (dir 2021:84)</vt:lpstr>
      <vt:lpstr>PowerPoint-presentation</vt:lpstr>
      <vt:lpstr>Aktuella ungdomshem: </vt:lpstr>
      <vt:lpstr>SKR informerar    Nära vård 28 november 2022</vt:lpstr>
      <vt:lpstr>BP 2023 - förslag</vt:lpstr>
      <vt:lpstr>Förhandlingarna är igång </vt:lpstr>
      <vt:lpstr>Ramverk för uppföljning  och lärande  SKR med stöd av Governo och 3 pilotlän  Södra Lappland/Västerbotten, Uppsala län och Jönköpings län  </vt:lpstr>
      <vt:lpstr>Två olika inriktningar inom uppföljning Ramverket avser att komplettera med mer fokus på lärande och systemsamverkan </vt:lpstr>
      <vt:lpstr>Ramverket ska bistå med…</vt:lpstr>
      <vt:lpstr>Grunder till ramverk för uppföljning</vt:lpstr>
      <vt:lpstr>Redovisning ÖK 2022</vt:lpstr>
      <vt:lpstr>Ledarskapsprogrammen fortsätter </vt:lpstr>
      <vt:lpstr>Koncept för gemensam plan primärvård</vt:lpstr>
      <vt:lpstr>Gemensamma samverkans-/utvecklingsområden kan vara</vt:lpstr>
      <vt:lpstr>Vi kommer alltid  att vara på väg…</vt:lpstr>
      <vt:lpstr> Pilotprojekt för jämställd socialtjänst   – ett projekt inom SKR:s satsning på jämställdhet och kvinnofrid 2021-2023 som finansieras med stöd från regeringen    </vt:lpstr>
      <vt:lpstr>PowerPoint-presentation</vt:lpstr>
      <vt:lpstr>Sveriges jämställdhetspolitiska mål </vt:lpstr>
      <vt:lpstr>Jämställdhet är både mål och medel Kommunens och regionens dubbla uppdrag</vt:lpstr>
      <vt:lpstr>Jämställdhet och jämlikhet</vt:lpstr>
      <vt:lpstr>Jämställdhetsintegrering…</vt:lpstr>
      <vt:lpstr>En hållbar socialtjänst (SOU 2020:47)  Förslag: Nytt mål om jämställdhet  </vt:lpstr>
      <vt:lpstr>Förslag SoL forts.</vt:lpstr>
      <vt:lpstr>Hur jämställt och jämlikt är det idag? </vt:lpstr>
      <vt:lpstr>Varför gör vi det här? </vt:lpstr>
      <vt:lpstr>Vad ska projektet göra? </vt:lpstr>
      <vt:lpstr>Hur få in jämställdhet och jämlikhet i Yrkesresan?</vt:lpstr>
      <vt:lpstr>Nuläge- och behovsanalys  </vt:lpstr>
      <vt:lpstr>Cirka 700 personer har gett input</vt:lpstr>
      <vt:lpstr>PowerPoint-presentation</vt:lpstr>
      <vt:lpstr>Nuläge för socialtjänsten   </vt:lpstr>
      <vt:lpstr>PowerPoint-presentation</vt:lpstr>
      <vt:lpstr>PowerPoint-presentation</vt:lpstr>
      <vt:lpstr>Vad är SKR:s modellkoncept? </vt:lpstr>
      <vt:lpstr>Tanken med modellen i Socialtjänsten</vt:lpstr>
      <vt:lpstr>PowerPoint-presentation</vt:lpstr>
      <vt:lpstr>Guide</vt:lpstr>
      <vt:lpstr>Genusbias </vt:lpstr>
      <vt:lpstr>Några frågor</vt:lpstr>
      <vt:lpstr>Tack!</vt:lpstr>
      <vt:lpstr>PowerPoint-presentation</vt:lpstr>
      <vt:lpstr>Partnerskapet </vt:lpstr>
      <vt:lpstr>Samverkanspilot normbrytande beteende</vt:lpstr>
      <vt:lpstr>Anmälda RSS:er och kommuner</vt:lpstr>
      <vt:lpstr>Strategisk grupp</vt:lpstr>
      <vt:lpstr>Operativ grupp</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SKR informerar RSS</dc:title>
  <dc:creator>Nielsen Anna</dc:creator>
  <cp:lastModifiedBy>Mårtensson Tanja /Ledningsstöd och strategi Hälso- och sjukvård Dalarna /Falun</cp:lastModifiedBy>
  <cp:revision>9</cp:revision>
  <dcterms:created xsi:type="dcterms:W3CDTF">2022-11-28T07:29:38Z</dcterms:created>
  <dcterms:modified xsi:type="dcterms:W3CDTF">2022-12-01T10:43:37Z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0x0101007A7BA1582E593841BBD1B0B2B78E6F5F</vt:lpwstr>
  </property>
</Properties>
</file>